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9" r:id="rId26"/>
    <p:sldId id="284" r:id="rId27"/>
    <p:sldId id="285" r:id="rId28"/>
    <p:sldId id="286" r:id="rId29"/>
    <p:sldId id="310" r:id="rId30"/>
    <p:sldId id="288" r:id="rId31"/>
    <p:sldId id="289" r:id="rId32"/>
    <p:sldId id="290" r:id="rId33"/>
    <p:sldId id="291" r:id="rId34"/>
    <p:sldId id="311" r:id="rId35"/>
    <p:sldId id="312" r:id="rId36"/>
    <p:sldId id="313" r:id="rId37"/>
    <p:sldId id="314" r:id="rId38"/>
    <p:sldId id="315" r:id="rId39"/>
    <p:sldId id="297" r:id="rId40"/>
    <p:sldId id="298" r:id="rId41"/>
    <p:sldId id="299" r:id="rId42"/>
    <p:sldId id="300" r:id="rId43"/>
    <p:sldId id="301" r:id="rId44"/>
    <p:sldId id="317" r:id="rId45"/>
    <p:sldId id="316" r:id="rId46"/>
    <p:sldId id="302" r:id="rId47"/>
    <p:sldId id="318" r:id="rId48"/>
    <p:sldId id="303" r:id="rId49"/>
    <p:sldId id="304" r:id="rId50"/>
    <p:sldId id="305" r:id="rId51"/>
    <p:sldId id="306" r:id="rId52"/>
    <p:sldId id="307" r:id="rId53"/>
    <p:sldId id="308" r:id="rId54"/>
  </p:sldIdLst>
  <p:sldSz cx="8245475" cy="5153025"/>
  <p:notesSz cx="6858000" cy="9144000"/>
  <p:defaultTextStyle>
    <a:defPPr>
      <a:defRPr lang="pt-BR"/>
    </a:defPPr>
    <a:lvl1pPr marL="0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4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9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3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7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1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66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0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54" algn="l" defTabSz="9143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C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7" autoAdjust="0"/>
    <p:restoredTop sz="94660"/>
  </p:normalViewPr>
  <p:slideViewPr>
    <p:cSldViewPr snapToGrid="0">
      <p:cViewPr>
        <p:scale>
          <a:sx n="70" d="100"/>
          <a:sy n="70" d="100"/>
        </p:scale>
        <p:origin x="-1698" y="-738"/>
      </p:cViewPr>
      <p:guideLst>
        <p:guide orient="horz" pos="1623"/>
        <p:guide pos="2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596EE-B26C-40E9-A76A-6D379AD7034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36F5006-3E96-4E42-B08B-F9137400D9D4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Amplie seus objetivos alcançando propósitos</a:t>
          </a:r>
          <a:endParaRPr lang="pt-BR" dirty="0"/>
        </a:p>
      </dgm:t>
    </dgm:pt>
    <dgm:pt modelId="{2F9FDD08-FF6F-4DAA-8C00-46C8059B691C}" type="parTrans" cxnId="{C970E212-669D-4988-ABC8-49A59F79E25E}">
      <dgm:prSet/>
      <dgm:spPr/>
      <dgm:t>
        <a:bodyPr/>
        <a:lstStyle/>
        <a:p>
          <a:endParaRPr lang="pt-BR"/>
        </a:p>
      </dgm:t>
    </dgm:pt>
    <dgm:pt modelId="{4E3A47C6-1469-4AAD-8AFB-7B77EA19EA2A}" type="sibTrans" cxnId="{C970E212-669D-4988-ABC8-49A59F79E25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7713AB97-C779-405A-BF53-9B2A7601D1C0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Unifique todos os seus objetivos em um só propósito</a:t>
          </a:r>
          <a:endParaRPr lang="pt-BR" dirty="0"/>
        </a:p>
      </dgm:t>
    </dgm:pt>
    <dgm:pt modelId="{6C4EE2FD-DBD2-4FA8-B712-1BAB3C588269}" type="parTrans" cxnId="{14B1B821-8772-45A3-816C-BB511CA77215}">
      <dgm:prSet/>
      <dgm:spPr/>
      <dgm:t>
        <a:bodyPr/>
        <a:lstStyle/>
        <a:p>
          <a:endParaRPr lang="pt-BR"/>
        </a:p>
      </dgm:t>
    </dgm:pt>
    <dgm:pt modelId="{BD9CEAC6-C5DD-4C90-A500-B0EFD2FC14F0}" type="sibTrans" cxnId="{14B1B821-8772-45A3-816C-BB511CA7721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C924F7BD-7E6F-4B79-B81F-B3C012907283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Salvação de seus adolescentes</a:t>
          </a:r>
          <a:endParaRPr lang="pt-BR" dirty="0"/>
        </a:p>
      </dgm:t>
    </dgm:pt>
    <dgm:pt modelId="{248DFF4A-B52D-4F91-9B21-E694AFEFD00A}" type="parTrans" cxnId="{D6E45704-490C-4A79-966C-D5BD693908B6}">
      <dgm:prSet/>
      <dgm:spPr/>
      <dgm:t>
        <a:bodyPr/>
        <a:lstStyle/>
        <a:p>
          <a:endParaRPr lang="pt-BR"/>
        </a:p>
      </dgm:t>
    </dgm:pt>
    <dgm:pt modelId="{E6616EBA-DAAC-4386-895F-B855D651CD37}" type="sibTrans" cxnId="{D6E45704-490C-4A79-966C-D5BD693908B6}">
      <dgm:prSet/>
      <dgm:spPr/>
      <dgm:t>
        <a:bodyPr/>
        <a:lstStyle/>
        <a:p>
          <a:endParaRPr lang="pt-BR"/>
        </a:p>
      </dgm:t>
    </dgm:pt>
    <dgm:pt modelId="{CF191F07-FC92-4629-A434-DA423BE3E9B9}" type="pres">
      <dgm:prSet presAssocID="{AB6596EE-B26C-40E9-A76A-6D379AD70341}" presName="linearFlow" presStyleCnt="0">
        <dgm:presLayoutVars>
          <dgm:resizeHandles val="exact"/>
        </dgm:presLayoutVars>
      </dgm:prSet>
      <dgm:spPr/>
    </dgm:pt>
    <dgm:pt modelId="{B3ADD6D0-0EEA-4786-B743-A847B31815B1}" type="pres">
      <dgm:prSet presAssocID="{936F5006-3E96-4E42-B08B-F9137400D9D4}" presName="node" presStyleLbl="node1" presStyleIdx="0" presStyleCnt="3" custScaleX="203514" custScaleY="522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378D0A-03D9-491F-902B-60F634F41072}" type="pres">
      <dgm:prSet presAssocID="{4E3A47C6-1469-4AAD-8AFB-7B77EA19EA2A}" presName="sibTrans" presStyleLbl="sibTrans2D1" presStyleIdx="0" presStyleCnt="2" custScaleX="95301" custScaleY="88996"/>
      <dgm:spPr>
        <a:prstGeom prst="plus">
          <a:avLst/>
        </a:prstGeom>
      </dgm:spPr>
      <dgm:t>
        <a:bodyPr/>
        <a:lstStyle/>
        <a:p>
          <a:endParaRPr lang="pt-BR"/>
        </a:p>
      </dgm:t>
    </dgm:pt>
    <dgm:pt modelId="{BBB193DF-265C-4D6F-895B-37AB7BFC76D7}" type="pres">
      <dgm:prSet presAssocID="{4E3A47C6-1469-4AAD-8AFB-7B77EA19EA2A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628A4181-A6B6-44AA-A09A-4236AD799DA7}" type="pres">
      <dgm:prSet presAssocID="{7713AB97-C779-405A-BF53-9B2A7601D1C0}" presName="node" presStyleLbl="node1" presStyleIdx="1" presStyleCnt="3" custScaleX="203514" custScaleY="478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5E5AE-125D-42F3-AC03-212DF266D5EE}" type="pres">
      <dgm:prSet presAssocID="{BD9CEAC6-C5DD-4C90-A500-B0EFD2FC14F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C5C530CD-23E6-4EC2-8E30-9A56D2B54CF5}" type="pres">
      <dgm:prSet presAssocID="{BD9CEAC6-C5DD-4C90-A500-B0EFD2FC14F0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525B6A9B-BE7A-4BC6-8B1A-B15803DCE3D8}" type="pres">
      <dgm:prSet presAssocID="{C924F7BD-7E6F-4B79-B81F-B3C012907283}" presName="node" presStyleLbl="node1" presStyleIdx="2" presStyleCnt="3" custScaleX="203514" custScaleY="356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70E212-669D-4988-ABC8-49A59F79E25E}" srcId="{AB6596EE-B26C-40E9-A76A-6D379AD70341}" destId="{936F5006-3E96-4E42-B08B-F9137400D9D4}" srcOrd="0" destOrd="0" parTransId="{2F9FDD08-FF6F-4DAA-8C00-46C8059B691C}" sibTransId="{4E3A47C6-1469-4AAD-8AFB-7B77EA19EA2A}"/>
    <dgm:cxn modelId="{FE357D71-7205-4F43-8BBB-969791496A3B}" type="presOf" srcId="{C924F7BD-7E6F-4B79-B81F-B3C012907283}" destId="{525B6A9B-BE7A-4BC6-8B1A-B15803DCE3D8}" srcOrd="0" destOrd="0" presId="urn:microsoft.com/office/officeart/2005/8/layout/process2"/>
    <dgm:cxn modelId="{14B1B821-8772-45A3-816C-BB511CA77215}" srcId="{AB6596EE-B26C-40E9-A76A-6D379AD70341}" destId="{7713AB97-C779-405A-BF53-9B2A7601D1C0}" srcOrd="1" destOrd="0" parTransId="{6C4EE2FD-DBD2-4FA8-B712-1BAB3C588269}" sibTransId="{BD9CEAC6-C5DD-4C90-A500-B0EFD2FC14F0}"/>
    <dgm:cxn modelId="{747A3E61-4990-4988-A75F-31937479E895}" type="presOf" srcId="{936F5006-3E96-4E42-B08B-F9137400D9D4}" destId="{B3ADD6D0-0EEA-4786-B743-A847B31815B1}" srcOrd="0" destOrd="0" presId="urn:microsoft.com/office/officeart/2005/8/layout/process2"/>
    <dgm:cxn modelId="{870711CE-FA31-4522-87FD-CA8CB813FA6D}" type="presOf" srcId="{7713AB97-C779-405A-BF53-9B2A7601D1C0}" destId="{628A4181-A6B6-44AA-A09A-4236AD799DA7}" srcOrd="0" destOrd="0" presId="urn:microsoft.com/office/officeart/2005/8/layout/process2"/>
    <dgm:cxn modelId="{2AF45B6F-AA9C-47CB-A395-3B22F3243BE9}" type="presOf" srcId="{4E3A47C6-1469-4AAD-8AFB-7B77EA19EA2A}" destId="{6C378D0A-03D9-491F-902B-60F634F41072}" srcOrd="0" destOrd="0" presId="urn:microsoft.com/office/officeart/2005/8/layout/process2"/>
    <dgm:cxn modelId="{288967DB-7EA5-4ABE-8264-3EB3D8998928}" type="presOf" srcId="{AB6596EE-B26C-40E9-A76A-6D379AD70341}" destId="{CF191F07-FC92-4629-A434-DA423BE3E9B9}" srcOrd="0" destOrd="0" presId="urn:microsoft.com/office/officeart/2005/8/layout/process2"/>
    <dgm:cxn modelId="{206884A5-46A9-4C34-A4F0-D9182AFEEB7D}" type="presOf" srcId="{4E3A47C6-1469-4AAD-8AFB-7B77EA19EA2A}" destId="{BBB193DF-265C-4D6F-895B-37AB7BFC76D7}" srcOrd="1" destOrd="0" presId="urn:microsoft.com/office/officeart/2005/8/layout/process2"/>
    <dgm:cxn modelId="{873F88E2-BE5D-4C6E-9C6C-CD684B5FA894}" type="presOf" srcId="{BD9CEAC6-C5DD-4C90-A500-B0EFD2FC14F0}" destId="{E815E5AE-125D-42F3-AC03-212DF266D5EE}" srcOrd="0" destOrd="0" presId="urn:microsoft.com/office/officeart/2005/8/layout/process2"/>
    <dgm:cxn modelId="{6F5CF930-8B05-48E5-A016-C98AE203BB9F}" type="presOf" srcId="{BD9CEAC6-C5DD-4C90-A500-B0EFD2FC14F0}" destId="{C5C530CD-23E6-4EC2-8E30-9A56D2B54CF5}" srcOrd="1" destOrd="0" presId="urn:microsoft.com/office/officeart/2005/8/layout/process2"/>
    <dgm:cxn modelId="{D6E45704-490C-4A79-966C-D5BD693908B6}" srcId="{AB6596EE-B26C-40E9-A76A-6D379AD70341}" destId="{C924F7BD-7E6F-4B79-B81F-B3C012907283}" srcOrd="2" destOrd="0" parTransId="{248DFF4A-B52D-4F91-9B21-E694AFEFD00A}" sibTransId="{E6616EBA-DAAC-4386-895F-B855D651CD37}"/>
    <dgm:cxn modelId="{6A15CBD4-4F19-494B-8227-3BE8B7329B5E}" type="presParOf" srcId="{CF191F07-FC92-4629-A434-DA423BE3E9B9}" destId="{B3ADD6D0-0EEA-4786-B743-A847B31815B1}" srcOrd="0" destOrd="0" presId="urn:microsoft.com/office/officeart/2005/8/layout/process2"/>
    <dgm:cxn modelId="{81DF310F-1B2D-4698-AC02-AED86DF5968B}" type="presParOf" srcId="{CF191F07-FC92-4629-A434-DA423BE3E9B9}" destId="{6C378D0A-03D9-491F-902B-60F634F41072}" srcOrd="1" destOrd="0" presId="urn:microsoft.com/office/officeart/2005/8/layout/process2"/>
    <dgm:cxn modelId="{D643547E-3F99-4B8C-BD0C-BDB7E9F45394}" type="presParOf" srcId="{6C378D0A-03D9-491F-902B-60F634F41072}" destId="{BBB193DF-265C-4D6F-895B-37AB7BFC76D7}" srcOrd="0" destOrd="0" presId="urn:microsoft.com/office/officeart/2005/8/layout/process2"/>
    <dgm:cxn modelId="{56652019-A769-442F-9B6C-0E9A64815F46}" type="presParOf" srcId="{CF191F07-FC92-4629-A434-DA423BE3E9B9}" destId="{628A4181-A6B6-44AA-A09A-4236AD799DA7}" srcOrd="2" destOrd="0" presId="urn:microsoft.com/office/officeart/2005/8/layout/process2"/>
    <dgm:cxn modelId="{C4713C12-1DF2-47F2-B0FA-07FD1941B37A}" type="presParOf" srcId="{CF191F07-FC92-4629-A434-DA423BE3E9B9}" destId="{E815E5AE-125D-42F3-AC03-212DF266D5EE}" srcOrd="3" destOrd="0" presId="urn:microsoft.com/office/officeart/2005/8/layout/process2"/>
    <dgm:cxn modelId="{1E350384-6364-4DC3-97D7-FFE9817FE337}" type="presParOf" srcId="{E815E5AE-125D-42F3-AC03-212DF266D5EE}" destId="{C5C530CD-23E6-4EC2-8E30-9A56D2B54CF5}" srcOrd="0" destOrd="0" presId="urn:microsoft.com/office/officeart/2005/8/layout/process2"/>
    <dgm:cxn modelId="{B3C049B4-2341-4F7C-8312-B2BDD366BAA9}" type="presParOf" srcId="{CF191F07-FC92-4629-A434-DA423BE3E9B9}" destId="{525B6A9B-BE7A-4BC6-8B1A-B15803DCE3D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DD6D0-0EEA-4786-B743-A847B31815B1}">
      <dsp:nvSpPr>
        <dsp:cNvPr id="0" name=""/>
        <dsp:cNvSpPr/>
      </dsp:nvSpPr>
      <dsp:spPr>
        <a:xfrm>
          <a:off x="1212697" y="1310"/>
          <a:ext cx="5656566" cy="8064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Amplie seus objetivos alcançando propósitos</a:t>
          </a:r>
          <a:endParaRPr lang="pt-BR" sz="1800" kern="1200" dirty="0"/>
        </a:p>
      </dsp:txBody>
      <dsp:txXfrm>
        <a:off x="1212697" y="1310"/>
        <a:ext cx="5656566" cy="806426"/>
      </dsp:txXfrm>
    </dsp:sp>
    <dsp:sp modelId="{6C378D0A-03D9-491F-902B-60F634F41072}">
      <dsp:nvSpPr>
        <dsp:cNvPr id="0" name=""/>
        <dsp:cNvSpPr/>
      </dsp:nvSpPr>
      <dsp:spPr>
        <a:xfrm rot="5400000">
          <a:off x="3765059" y="884571"/>
          <a:ext cx="551842" cy="618399"/>
        </a:xfrm>
        <a:prstGeom prst="plus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5400000">
        <a:off x="3765059" y="884571"/>
        <a:ext cx="551842" cy="618399"/>
      </dsp:txXfrm>
    </dsp:sp>
    <dsp:sp modelId="{628A4181-A6B6-44AA-A09A-4236AD799DA7}">
      <dsp:nvSpPr>
        <dsp:cNvPr id="0" name=""/>
        <dsp:cNvSpPr/>
      </dsp:nvSpPr>
      <dsp:spPr>
        <a:xfrm>
          <a:off x="1212697" y="1579805"/>
          <a:ext cx="5656566" cy="7391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Unifique todos os seus objetivos em um só propósito</a:t>
          </a:r>
          <a:endParaRPr lang="pt-BR" sz="1800" kern="1200" dirty="0"/>
        </a:p>
      </dsp:txBody>
      <dsp:txXfrm>
        <a:off x="1212697" y="1579805"/>
        <a:ext cx="5656566" cy="739132"/>
      </dsp:txXfrm>
    </dsp:sp>
    <dsp:sp modelId="{E815E5AE-125D-42F3-AC03-212DF266D5EE}">
      <dsp:nvSpPr>
        <dsp:cNvPr id="0" name=""/>
        <dsp:cNvSpPr/>
      </dsp:nvSpPr>
      <dsp:spPr>
        <a:xfrm rot="5400000">
          <a:off x="3751455" y="2357541"/>
          <a:ext cx="579051" cy="69486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5400000">
        <a:off x="3751455" y="2357541"/>
        <a:ext cx="579051" cy="694862"/>
      </dsp:txXfrm>
    </dsp:sp>
    <dsp:sp modelId="{525B6A9B-BE7A-4BC6-8B1A-B15803DCE3D8}">
      <dsp:nvSpPr>
        <dsp:cNvPr id="0" name=""/>
        <dsp:cNvSpPr/>
      </dsp:nvSpPr>
      <dsp:spPr>
        <a:xfrm>
          <a:off x="1212697" y="3091006"/>
          <a:ext cx="5656566" cy="550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Salvação de seus adolescentes</a:t>
          </a:r>
          <a:endParaRPr lang="pt-BR" sz="1800" kern="1200" dirty="0"/>
        </a:p>
      </dsp:txBody>
      <dsp:txXfrm>
        <a:off x="1212697" y="3091006"/>
        <a:ext cx="5656566" cy="550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6A17-6D44-41C2-B32E-060F3205C75D}" type="datetimeFigureOut">
              <a:rPr lang="pt-BR" smtClean="0"/>
              <a:pPr/>
              <a:t>30/09/2014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118B-7C06-46F8-927D-C0F0072E1A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17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4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9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3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7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71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66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0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54" algn="l" defTabSz="9143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8411" y="1600779"/>
            <a:ext cx="7008654" cy="110456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6822" y="2920048"/>
            <a:ext cx="5771833" cy="1316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34CF-C039-4D25-871D-1AA4578CC445}" type="datetimeFigureOut">
              <a:rPr lang="pt-BR" smtClean="0"/>
              <a:pPr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EF6B-A5CD-42CE-A619-2BD983379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-SE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4408" y="2497541"/>
            <a:ext cx="5121067" cy="217656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4000" b="1" i="0">
                <a:solidFill>
                  <a:srgbClr val="C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294" y="371475"/>
            <a:ext cx="7526889" cy="371720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800" i="0">
                <a:solidFill>
                  <a:schemeClr val="bg1">
                    <a:lumMod val="85000"/>
                  </a:schemeClr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321" y="848321"/>
            <a:ext cx="7526889" cy="338452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>
                <a:solidFill>
                  <a:schemeClr val="bg1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1"/>
            <a:ext cx="824484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1"/>
            <a:ext cx="824484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8DC3-5DF6-43D7-BAEB-C09CA00944E8}" type="datetimeFigureOut">
              <a:rPr lang="pt-BR" smtClean="0"/>
              <a:pPr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FEF3-12DC-4327-A5F5-216DC37629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8DC3-5DF6-43D7-BAEB-C09CA00944E8}" type="datetimeFigureOut">
              <a:rPr lang="pt-BR" smtClean="0"/>
              <a:pPr/>
              <a:t>30/09/2014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FEF3-12DC-4327-A5F5-216DC37629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306" y="723331"/>
            <a:ext cx="7598896" cy="300530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 sz="1600"/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2297" y="128242"/>
            <a:ext cx="7705353" cy="44496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 smtClean="0"/>
              <a:t>CLIQUE PARA EDITAR 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1"/>
            <a:ext cx="8244840" cy="51530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2618" y="992336"/>
            <a:ext cx="4752528" cy="324036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 sz="2000"/>
            </a:lvl1pPr>
            <a:lvl2pPr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600"/>
            </a:lvl3pPr>
            <a:lvl4pPr>
              <a:buClr>
                <a:srgbClr val="C00000"/>
              </a:buClr>
              <a:buFont typeface="Wingdings" pitchFamily="2" charset="2"/>
              <a:buChar char="§"/>
              <a:defRPr sz="1400"/>
            </a:lvl4pPr>
            <a:lvl5pPr>
              <a:buClr>
                <a:srgbClr val="C00000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4122738" y="200249"/>
            <a:ext cx="3744913" cy="64807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 smtClean="0"/>
              <a:t>Clique para editar os</a:t>
            </a:r>
            <a:endParaRPr lang="pt-BR" dirty="0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1"/>
          </p:nvPr>
        </p:nvSpPr>
        <p:spPr>
          <a:xfrm>
            <a:off x="234951" y="940231"/>
            <a:ext cx="2570243" cy="281035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1"/>
            <a:ext cx="8244840" cy="515302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297" y="200248"/>
            <a:ext cx="7776864" cy="410445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4800" b="1">
                <a:solidFill>
                  <a:schemeClr val="tx1"/>
                </a:solidFill>
              </a:defRPr>
            </a:lvl1pPr>
            <a:lvl2pPr indent="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indent="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 indent="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89" y="200248"/>
            <a:ext cx="7992888" cy="417646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317" y="1"/>
            <a:ext cx="8244840" cy="515302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12274" y="206360"/>
            <a:ext cx="7420928" cy="858838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2274" y="1202375"/>
            <a:ext cx="7420928" cy="3400758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12274" y="4776092"/>
            <a:ext cx="1923944" cy="274351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34CF-C039-4D25-871D-1AA4578CC445}" type="datetimeFigureOut">
              <a:rPr lang="pt-BR" smtClean="0"/>
              <a:pPr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817205" y="4776092"/>
            <a:ext cx="2611067" cy="274351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909257" y="4776092"/>
            <a:ext cx="1923944" cy="274351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AEF6B-A5CD-42CE-A619-2BD9833792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6" r:id="rId8"/>
    <p:sldLayoutId id="2147483672" r:id="rId9"/>
    <p:sldLayoutId id="2147483667" r:id="rId10"/>
    <p:sldLayoutId id="2147483669" r:id="rId11"/>
    <p:sldLayoutId id="2147483668" r:id="rId12"/>
    <p:sldLayoutId id="2147483670" r:id="rId13"/>
    <p:sldLayoutId id="2147483671" r:id="rId14"/>
    <p:sldLayoutId id="2147483673" r:id="rId15"/>
    <p:sldLayoutId id="2147483674" r:id="rId16"/>
  </p:sldLayoutIdLst>
  <p:timing>
    <p:tnLst>
      <p:par>
        <p:cTn id="1" dur="indefinite" restart="never" nodeType="tmRoot"/>
      </p:par>
    </p:tnLst>
  </p:timing>
  <p:txStyles>
    <p:titleStyle>
      <a:lvl1pPr algn="ctr" defTabSz="914389" rtl="0" eaLnBrk="1" latinLnBrk="0" hangingPunct="1">
        <a:spcBef>
          <a:spcPct val="0"/>
        </a:spcBef>
        <a:buNone/>
        <a:tabLst>
          <a:tab pos="1885926" algn="l"/>
        </a:tabLst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895" indent="-342895" algn="l" defTabSz="914389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0" indent="-285746" algn="l" defTabSz="91438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7" algn="l" defTabSz="91438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9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7" algn="l" defTabSz="914389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1" indent="-228597" algn="l" defTabSz="9143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Solução de problemas internos  </a:t>
            </a:r>
          </a:p>
          <a:p>
            <a:r>
              <a:rPr lang="pt-BR" smtClean="0"/>
              <a:t>Fortalecimento do grupo</a:t>
            </a:r>
          </a:p>
          <a:p>
            <a:r>
              <a:rPr lang="pt-BR" smtClean="0"/>
              <a:t>Reforça a identidade do grupo</a:t>
            </a:r>
          </a:p>
          <a:p>
            <a:r>
              <a:rPr lang="pt-BR" smtClean="0"/>
              <a:t>Conduz as pessoas</a:t>
            </a:r>
          </a:p>
          <a:p>
            <a:r>
              <a:rPr lang="pt-BR" smtClean="0"/>
              <a:t>Identidade.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EVENTO</a:t>
            </a:r>
            <a:endParaRPr lang="pt-BR" dirty="0"/>
          </a:p>
        </p:txBody>
      </p:sp>
      <p:pic>
        <p:nvPicPr>
          <p:cNvPr id="9" name="Espaço Reservado para Imagem 8" descr="hand_pile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3537" b="13537"/>
          <a:stretch>
            <a:fillRect/>
          </a:stretch>
        </p:blipFill>
        <p:spPr/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Nem todos serão agradados. O importante é o resultado em um nível geral.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REGRA BÁSICA	</a:t>
            </a:r>
            <a:endParaRPr lang="pt-BR" dirty="0"/>
          </a:p>
        </p:txBody>
      </p:sp>
      <p:pic>
        <p:nvPicPr>
          <p:cNvPr id="8" name="Espaço Reservado para Imagem 7" descr="estadistica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-4066" r="186"/>
          <a:stretch>
            <a:fillRect/>
          </a:stretch>
        </p:blipFill>
        <p:spPr>
          <a:xfrm>
            <a:off x="204717" y="1137219"/>
            <a:ext cx="2511188" cy="241638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Evento = os propósitos de Deus colocados em prática!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EVENTO</a:t>
            </a:r>
            <a:endParaRPr lang="pt-BR" dirty="0"/>
          </a:p>
        </p:txBody>
      </p:sp>
      <p:pic>
        <p:nvPicPr>
          <p:cNvPr id="16" name="Espaço Reservado para Imagem 15" descr="Corbis-42-1944572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504" r="19504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Variáveis</a:t>
            </a:r>
          </a:p>
          <a:p>
            <a:r>
              <a:rPr lang="pt-BR" dirty="0" smtClean="0"/>
              <a:t>Descartáveis</a:t>
            </a:r>
          </a:p>
          <a:p>
            <a:r>
              <a:rPr lang="pt-BR" dirty="0" smtClean="0"/>
              <a:t>Sustentam metas frágeis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POR QUE NÃO “OBJETIVOS”?</a:t>
            </a:r>
            <a:endParaRPr lang="pt-BR" dirty="0"/>
          </a:p>
        </p:txBody>
      </p:sp>
      <p:pic>
        <p:nvPicPr>
          <p:cNvPr id="8" name="Espaço Reservado para Imagem 7" descr="target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Valores eternos</a:t>
            </a:r>
          </a:p>
          <a:p>
            <a:r>
              <a:rPr lang="pt-BR" dirty="0" smtClean="0"/>
              <a:t>Invariáveis</a:t>
            </a:r>
          </a:p>
          <a:p>
            <a:r>
              <a:rPr lang="pt-BR" dirty="0" smtClean="0"/>
              <a:t>Não oscilam</a:t>
            </a:r>
          </a:p>
          <a:p>
            <a:r>
              <a:rPr lang="pt-BR" dirty="0" smtClean="0"/>
              <a:t>Não mudam</a:t>
            </a:r>
          </a:p>
          <a:p>
            <a:r>
              <a:rPr lang="pt-BR" dirty="0" smtClean="0"/>
              <a:t>Permanecem estruturando um ministério.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PROPÓSITOS? SIM!</a:t>
            </a:r>
            <a:endParaRPr lang="pt-BR" dirty="0"/>
          </a:p>
        </p:txBody>
      </p:sp>
      <p:pic>
        <p:nvPicPr>
          <p:cNvPr id="8" name="Espaço Reservado para Imagem 7" descr="Arrow-up-v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0374" r="10374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/>
              <a:t>DESAFIO</a:t>
            </a:r>
            <a:endParaRPr lang="pt-BR" sz="6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4294967295"/>
          </p:nvPr>
        </p:nvSpPr>
        <p:spPr>
          <a:xfrm>
            <a:off x="0" y="200025"/>
            <a:ext cx="8245475" cy="414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DESAFIO</a:t>
            </a:r>
            <a:endParaRPr lang="pt-BR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4294967295"/>
          </p:nvPr>
        </p:nvGraphicFramePr>
        <p:xfrm>
          <a:off x="163513" y="792163"/>
          <a:ext cx="8081962" cy="36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ADD6D0-0EEA-4786-B743-A847B3181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B3ADD6D0-0EEA-4786-B743-A847B3181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B3ADD6D0-0EEA-4786-B743-A847B3181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C378D0A-03D9-491F-902B-60F634F4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6C378D0A-03D9-491F-902B-60F634F4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6C378D0A-03D9-491F-902B-60F634F4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28A4181-A6B6-44AA-A09A-4236AD799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628A4181-A6B6-44AA-A09A-4236AD799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628A4181-A6B6-44AA-A09A-4236AD799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815E5AE-125D-42F3-AC03-212DF266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E815E5AE-125D-42F3-AC03-212DF266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E815E5AE-125D-42F3-AC03-212DF266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25B6A9B-BE7A-4BC6-8B1A-B15803DC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525B6A9B-BE7A-4BC6-8B1A-B15803DC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525B6A9B-BE7A-4BC6-8B1A-B15803DC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Fortalecer a amizade em grupo</a:t>
            </a:r>
          </a:p>
          <a:p>
            <a:r>
              <a:rPr lang="pt-BR" dirty="0" smtClean="0"/>
              <a:t>Definir melhor o estilo de vida cristão</a:t>
            </a:r>
          </a:p>
          <a:p>
            <a:r>
              <a:rPr lang="pt-BR" dirty="0" smtClean="0"/>
              <a:t>Tornar a palavra de Deus mais popular entre os adolescentes</a:t>
            </a:r>
          </a:p>
          <a:p>
            <a:r>
              <a:rPr lang="pt-BR" dirty="0" smtClean="0"/>
              <a:t>Ensinar a solidariedade e compaixão</a:t>
            </a:r>
          </a:p>
          <a:p>
            <a:r>
              <a:rPr lang="pt-BR" dirty="0" smtClean="0"/>
              <a:t>Ensinar o senso de missão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PROPÓSITOS</a:t>
            </a:r>
            <a:endParaRPr lang="pt-BR" dirty="0"/>
          </a:p>
        </p:txBody>
      </p:sp>
      <p:pic>
        <p:nvPicPr>
          <p:cNvPr id="8" name="Espaço Reservado para Imagem 7" descr="proposito-de-vida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PLANEJAMENTO</a:t>
            </a:r>
            <a:endParaRPr lang="pt-BR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Grande ou pequeno</a:t>
            </a:r>
          </a:p>
          <a:p>
            <a:r>
              <a:rPr lang="pt-BR" smtClean="0"/>
              <a:t>Absolutamente tudo é importante</a:t>
            </a:r>
          </a:p>
          <a:p>
            <a:r>
              <a:rPr lang="pt-BR" smtClean="0"/>
              <a:t>Digno de ser valorizado e respeitado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pic>
        <p:nvPicPr>
          <p:cNvPr id="10" name="Espaço Reservado para Imagem 9" descr="planejar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TIPOS DE EVENTO</a:t>
            </a:r>
            <a:endParaRPr lang="pt-BR" sz="4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Social</a:t>
            </a:r>
          </a:p>
          <a:p>
            <a:r>
              <a:rPr lang="pt-BR" dirty="0" smtClean="0"/>
              <a:t>Espiritual</a:t>
            </a:r>
          </a:p>
          <a:p>
            <a:r>
              <a:rPr lang="pt-BR" dirty="0" smtClean="0"/>
              <a:t>Temático</a:t>
            </a:r>
          </a:p>
          <a:p>
            <a:r>
              <a:rPr lang="pt-BR" dirty="0" smtClean="0"/>
              <a:t>Caseiro</a:t>
            </a: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TIPOS DE EVENTO</a:t>
            </a:r>
            <a:endParaRPr lang="pt-BR" dirty="0"/>
          </a:p>
        </p:txBody>
      </p:sp>
      <p:pic>
        <p:nvPicPr>
          <p:cNvPr id="9" name="Espaço Reservado para Imagem 8" descr="group of teenager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545" r="19545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Interação entre a igreja e a comunidade;</a:t>
            </a:r>
          </a:p>
          <a:p>
            <a:r>
              <a:rPr lang="pt-BR" dirty="0" smtClean="0"/>
              <a:t>Impacta com uma mensagem;</a:t>
            </a:r>
          </a:p>
          <a:p>
            <a:r>
              <a:rPr lang="pt-BR" dirty="0" smtClean="0"/>
              <a:t>Ser diferente;</a:t>
            </a:r>
          </a:p>
          <a:p>
            <a:r>
              <a:rPr lang="pt-BR" dirty="0" smtClean="0"/>
              <a:t>Feito em grupo</a:t>
            </a:r>
          </a:p>
          <a:p>
            <a:r>
              <a:rPr lang="pt-BR" dirty="0" smtClean="0"/>
              <a:t>Humanize seus adolescentes!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SOCIAL</a:t>
            </a:r>
            <a:endParaRPr lang="pt-BR" dirty="0"/>
          </a:p>
        </p:txBody>
      </p:sp>
      <p:pic>
        <p:nvPicPr>
          <p:cNvPr id="8" name="Espaço Reservado para Imagem 7" descr="Girl-in-blue-top-with-thumb-up-1-624x416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528" r="19528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Visita à asilos</a:t>
            </a:r>
          </a:p>
          <a:p>
            <a:r>
              <a:rPr lang="pt-BR" smtClean="0"/>
              <a:t> Visita à orfanatos;</a:t>
            </a:r>
          </a:p>
          <a:p>
            <a:r>
              <a:rPr lang="pt-BR" smtClean="0"/>
              <a:t>Distribuição de livros e DVD´s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SOCIAL - EXEMPLOS</a:t>
            </a:r>
            <a:endParaRPr lang="pt-BR" dirty="0"/>
          </a:p>
        </p:txBody>
      </p:sp>
      <p:pic>
        <p:nvPicPr>
          <p:cNvPr id="6" name="Espaço Reservado para Imagem 5" descr="1085922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7509" r="17509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Essência do ministério</a:t>
            </a:r>
          </a:p>
          <a:p>
            <a:r>
              <a:rPr lang="pt-BR" smtClean="0"/>
              <a:t>Contato direto com Deus</a:t>
            </a:r>
          </a:p>
          <a:p>
            <a:r>
              <a:rPr lang="pt-BR" smtClean="0"/>
              <a:t>Desperta o hábito de cultuar</a:t>
            </a:r>
          </a:p>
          <a:p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ESPIRITUAL</a:t>
            </a:r>
            <a:endParaRPr lang="pt-BR" dirty="0"/>
          </a:p>
        </p:txBody>
      </p:sp>
      <p:pic>
        <p:nvPicPr>
          <p:cNvPr id="16" name="Espaço Reservado para Imagem 15" descr="praying-alone-e1332341399443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 Semana de Oração;</a:t>
            </a:r>
          </a:p>
          <a:p>
            <a:r>
              <a:rPr lang="pt-BR" smtClean="0"/>
              <a:t> Acampamentos;</a:t>
            </a:r>
          </a:p>
          <a:p>
            <a:r>
              <a:rPr lang="pt-BR" smtClean="0"/>
              <a:t> Final de Semana com Deus;</a:t>
            </a:r>
          </a:p>
          <a:p>
            <a:r>
              <a:rPr lang="pt-BR" smtClean="0"/>
              <a:t> Vigília.</a:t>
            </a:r>
          </a:p>
          <a:p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ESPIRITUAL - EXEMPLOS</a:t>
            </a:r>
            <a:endParaRPr lang="pt-BR" dirty="0"/>
          </a:p>
        </p:txBody>
      </p:sp>
      <p:pic>
        <p:nvPicPr>
          <p:cNvPr id="14" name="Espaço Reservado para Imagem 13" descr="simple_img_6-55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29223" r="29223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Descontração</a:t>
            </a:r>
          </a:p>
          <a:p>
            <a:r>
              <a:rPr lang="pt-BR" smtClean="0"/>
              <a:t> Novos aprendizados</a:t>
            </a:r>
            <a:endParaRPr lang="pt-BR" dirty="0" smtClean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TEMÁTICO</a:t>
            </a:r>
            <a:endParaRPr lang="pt-BR" dirty="0"/>
          </a:p>
        </p:txBody>
      </p:sp>
      <p:pic>
        <p:nvPicPr>
          <p:cNvPr id="13" name="Espaço Reservado para Imagem 12" descr="a-christmas-story-fragile-crate-costume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-1633" b="-4345"/>
          <a:stretch>
            <a:fillRect/>
          </a:stretch>
        </p:blipFill>
        <p:spPr>
          <a:xfrm>
            <a:off x="559558" y="941610"/>
            <a:ext cx="1921030" cy="290714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Festa do Cabelo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Festa de verão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Festa da Primavera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Festa Brega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Festa Caipira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Festa de Inverno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Domingo Esportivo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Passeio em shoppings e parques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Pista de Kart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Escalada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/>
              <a:t> Pique </a:t>
            </a:r>
            <a:r>
              <a:rPr lang="pt-BR" dirty="0" err="1" smtClean="0"/>
              <a:t>nique</a:t>
            </a: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TEMÁTICO - EXEMPLOS</a:t>
            </a:r>
            <a:endParaRPr lang="pt-BR" dirty="0"/>
          </a:p>
        </p:txBody>
      </p:sp>
      <p:pic>
        <p:nvPicPr>
          <p:cNvPr id="11" name="Espaço Reservado para Imagem 10" descr="picnic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375" r="19375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Tornar o simples mais atrativo</a:t>
            </a:r>
          </a:p>
          <a:p>
            <a:r>
              <a:rPr lang="pt-BR" smtClean="0"/>
              <a:t> Grupo mais unido</a:t>
            </a:r>
          </a:p>
          <a:p>
            <a:r>
              <a:rPr lang="pt-BR" smtClean="0"/>
              <a:t>Tranquilo e saudável</a:t>
            </a:r>
          </a:p>
          <a:p>
            <a:r>
              <a:rPr lang="pt-BR" smtClean="0"/>
              <a:t> Oportunidade de discutir assuntos de interesse comum a eles.</a:t>
            </a:r>
            <a:endParaRPr lang="pt-BR" dirty="0" smtClean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CASEIRO</a:t>
            </a:r>
            <a:endParaRPr lang="pt-BR" dirty="0"/>
          </a:p>
        </p:txBody>
      </p:sp>
      <p:pic>
        <p:nvPicPr>
          <p:cNvPr id="13" name="Espaço Reservado para Imagem 12" descr="teens-eating-popcorn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29125" r="9266"/>
          <a:stretch>
            <a:fillRect/>
          </a:stretch>
        </p:blipFill>
        <p:spPr>
          <a:xfrm>
            <a:off x="245659" y="926583"/>
            <a:ext cx="2593074" cy="281035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 Festa do Pijama</a:t>
            </a:r>
          </a:p>
          <a:p>
            <a:r>
              <a:rPr lang="pt-BR" smtClean="0"/>
              <a:t> Sessão Pizza</a:t>
            </a:r>
          </a:p>
          <a:p>
            <a:r>
              <a:rPr lang="pt-BR" smtClean="0"/>
              <a:t> Sessão Pipoca</a:t>
            </a:r>
          </a:p>
          <a:p>
            <a:r>
              <a:rPr lang="pt-BR" smtClean="0"/>
              <a:t> Sessão “Bora lá”.</a:t>
            </a:r>
            <a:endParaRPr lang="pt-BR" dirty="0" smtClean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CASEIRO -EXEMPLOS</a:t>
            </a:r>
            <a:endParaRPr lang="pt-BR" dirty="0"/>
          </a:p>
        </p:txBody>
      </p:sp>
      <p:pic>
        <p:nvPicPr>
          <p:cNvPr id="11" name="Espaço Reservado para Imagem 10" descr="169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Momentos marcantes</a:t>
            </a:r>
          </a:p>
          <a:p>
            <a:r>
              <a:rPr lang="pt-BR" dirty="0" smtClean="0"/>
              <a:t>Ápice da alegria</a:t>
            </a:r>
          </a:p>
          <a:p>
            <a:r>
              <a:rPr lang="pt-BR" dirty="0" smtClean="0"/>
              <a:t>Diversão e prazer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ADOLESCENTES  BUSCAM:</a:t>
            </a:r>
            <a:endParaRPr lang="pt-BR" dirty="0"/>
          </a:p>
        </p:txBody>
      </p:sp>
      <p:pic>
        <p:nvPicPr>
          <p:cNvPr id="13" name="Espaço Reservado para Imagem 12" descr="13403902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528" r="19528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/>
          <p:cNvSpPr>
            <a:spLocks noGrp="1"/>
          </p:cNvSpPr>
          <p:nvPr>
            <p:ph type="body" sz="quarter" idx="4294967295"/>
          </p:nvPr>
        </p:nvSpPr>
        <p:spPr>
          <a:xfrm>
            <a:off x="0" y="128588"/>
            <a:ext cx="8245475" cy="540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SITE DE SUGESTÕES DE BONS FILMES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11" name="Espaço Reservado para Conteúdo 10" descr="BONSFILM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41945" y="628343"/>
            <a:ext cx="5649215" cy="376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1364777" y="4490111"/>
            <a:ext cx="53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www.bonsfilmes.criacionismo.com.br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Escolher pessoas</a:t>
            </a:r>
          </a:p>
          <a:p>
            <a:r>
              <a:rPr lang="pt-BR" dirty="0" smtClean="0"/>
              <a:t> Definir funções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ESCOLHER EQUIPE </a:t>
            </a:r>
            <a:endParaRPr lang="pt-BR" dirty="0"/>
          </a:p>
        </p:txBody>
      </p:sp>
      <p:pic>
        <p:nvPicPr>
          <p:cNvPr id="10" name="Espaço Reservado para Imagem 9" descr="Finance-reunion-web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494" r="19494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Estrutura do Evento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12274" y="206360"/>
            <a:ext cx="7420928" cy="476028"/>
          </a:xfrm>
        </p:spPr>
        <p:txBody>
          <a:bodyPr/>
          <a:lstStyle/>
          <a:p>
            <a:r>
              <a:rPr lang="pt-BR" dirty="0" smtClean="0"/>
              <a:t>LUGAR</a:t>
            </a:r>
            <a:endParaRPr lang="pt-BR" dirty="0"/>
          </a:p>
        </p:txBody>
      </p:sp>
      <p:pic>
        <p:nvPicPr>
          <p:cNvPr id="11" name="Espaço Reservado para Conteúdo 10" descr="bday_party_room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3958" y="883657"/>
            <a:ext cx="5143500" cy="384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12274" y="206360"/>
            <a:ext cx="7420928" cy="476028"/>
          </a:xfrm>
        </p:spPr>
        <p:txBody>
          <a:bodyPr/>
          <a:lstStyle/>
          <a:p>
            <a:r>
              <a:rPr lang="pt-BR" dirty="0" smtClean="0"/>
              <a:t>DECORAÇÃO</a:t>
            </a:r>
            <a:endParaRPr lang="pt-BR" dirty="0"/>
          </a:p>
        </p:txBody>
      </p:sp>
      <p:pic>
        <p:nvPicPr>
          <p:cNvPr id="11" name="Espaço Reservado para Conteúdo 10" descr="bday_party_room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3958" y="833081"/>
            <a:ext cx="5143500" cy="394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12274" y="206360"/>
            <a:ext cx="7420928" cy="476028"/>
          </a:xfrm>
        </p:spPr>
        <p:txBody>
          <a:bodyPr/>
          <a:lstStyle/>
          <a:p>
            <a:r>
              <a:rPr lang="pt-BR" dirty="0" smtClean="0"/>
              <a:t>ALIMENTAÇÃO</a:t>
            </a:r>
            <a:endParaRPr lang="pt-BR" dirty="0"/>
          </a:p>
        </p:txBody>
      </p:sp>
      <p:pic>
        <p:nvPicPr>
          <p:cNvPr id="11" name="Espaço Reservado para Conteúdo 10" descr="bday_party_room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09684" y="1060991"/>
            <a:ext cx="6701050" cy="297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12274" y="206360"/>
            <a:ext cx="7420928" cy="476028"/>
          </a:xfrm>
        </p:spPr>
        <p:txBody>
          <a:bodyPr/>
          <a:lstStyle/>
          <a:p>
            <a:r>
              <a:rPr lang="pt-BR" dirty="0" smtClean="0"/>
              <a:t>MÚSICA</a:t>
            </a:r>
            <a:endParaRPr lang="pt-BR" dirty="0"/>
          </a:p>
        </p:txBody>
      </p:sp>
      <p:pic>
        <p:nvPicPr>
          <p:cNvPr id="11" name="Espaço Reservado para Conteúdo 10" descr="bday_party_room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25911" y="1060991"/>
            <a:ext cx="5068596" cy="297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12274" y="206360"/>
            <a:ext cx="7420928" cy="476028"/>
          </a:xfrm>
        </p:spPr>
        <p:txBody>
          <a:bodyPr/>
          <a:lstStyle/>
          <a:p>
            <a:r>
              <a:rPr lang="pt-BR" dirty="0" smtClean="0"/>
              <a:t>PRESENTES</a:t>
            </a:r>
            <a:endParaRPr lang="pt-BR" dirty="0"/>
          </a:p>
        </p:txBody>
      </p:sp>
      <p:pic>
        <p:nvPicPr>
          <p:cNvPr id="11" name="Espaço Reservado para Conteúdo 10" descr="bday_party_room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83139" y="711020"/>
            <a:ext cx="4954140" cy="411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/>
          <p:cNvSpPr>
            <a:spLocks noGrp="1"/>
          </p:cNvSpPr>
          <p:nvPr>
            <p:ph type="body" sz="quarter" idx="4294967295"/>
          </p:nvPr>
        </p:nvSpPr>
        <p:spPr>
          <a:xfrm>
            <a:off x="0" y="128588"/>
            <a:ext cx="8245475" cy="540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SEGURANÇA</a:t>
            </a:r>
            <a:endParaRPr lang="pt-BR" sz="2000" dirty="0">
              <a:solidFill>
                <a:srgbClr val="C00000"/>
              </a:solidFill>
            </a:endParaRPr>
          </a:p>
        </p:txBody>
      </p:sp>
      <p:pic>
        <p:nvPicPr>
          <p:cNvPr id="11" name="Espaço Reservado para Conteúdo 10" descr="BONSFILM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66496" y="628343"/>
            <a:ext cx="5000112" cy="376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1364777" y="4490111"/>
            <a:ext cx="53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armsulamericana.com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 Convidar a igreja em alguns eventos espirituais</a:t>
            </a:r>
          </a:p>
          <a:p>
            <a:r>
              <a:rPr lang="pt-BR" smtClean="0"/>
              <a:t> Restringir aos adolescentes eventos temáticos </a:t>
            </a:r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PÚBLICO</a:t>
            </a:r>
            <a:endParaRPr lang="pt-BR" dirty="0"/>
          </a:p>
        </p:txBody>
      </p:sp>
      <p:pic>
        <p:nvPicPr>
          <p:cNvPr id="12" name="Espaço Reservado para Imagem 11" descr="tickets_icon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9351" r="14576"/>
          <a:stretch>
            <a:fillRect/>
          </a:stretch>
        </p:blipFill>
        <p:spPr>
          <a:xfrm>
            <a:off x="120449" y="1187355"/>
            <a:ext cx="2679720" cy="226151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PERMANECER FIEL X CEDER ÀS TENTAÇÕES</a:t>
            </a:r>
            <a:endParaRPr lang="pt-BR" dirty="0"/>
          </a:p>
        </p:txBody>
      </p:sp>
      <p:pic>
        <p:nvPicPr>
          <p:cNvPr id="7" name="Espaço Reservado para Conteúdo 6" descr="o-SAD-TEEN-GIRL-LOOKING-OUT-WINDOW-face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873" y="1343692"/>
            <a:ext cx="4681728" cy="311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Financeiro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3327" y="1963818"/>
            <a:ext cx="4545255" cy="354309"/>
          </a:xfrm>
          <a:prstGeom prst="rect">
            <a:avLst/>
          </a:prstGeom>
          <a:noFill/>
        </p:spPr>
        <p:txBody>
          <a:bodyPr wrap="square" lIns="76563" tIns="38281" rIns="76563" bIns="38281" rtlCol="0">
            <a:spAutoFit/>
          </a:bodyPr>
          <a:lstStyle/>
          <a:p>
            <a:r>
              <a:rPr lang="pt-BR" dirty="0" smtClean="0"/>
              <a:t>Inserir anexo 1 (controle financeiro)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Mobilizar os adolescentes para arrecadação de dinheiro;</a:t>
            </a:r>
          </a:p>
          <a:p>
            <a:r>
              <a:rPr lang="pt-BR" smtClean="0"/>
              <a:t> Trabalho em equipe;</a:t>
            </a:r>
          </a:p>
          <a:p>
            <a:r>
              <a:rPr lang="pt-BR" smtClean="0"/>
              <a:t> Saber administrar</a:t>
            </a:r>
            <a:endParaRPr lang="pt-BR" dirty="0" smtClean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FINANCEIRO</a:t>
            </a:r>
            <a:endParaRPr lang="pt-BR" dirty="0"/>
          </a:p>
        </p:txBody>
      </p:sp>
      <p:pic>
        <p:nvPicPr>
          <p:cNvPr id="10" name="Espaço Reservado para Imagem 9" descr="car20wash_l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604" r="19604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DIVULGAÇÃO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que?</a:t>
            </a:r>
          </a:p>
          <a:p>
            <a:r>
              <a:rPr lang="pt-BR" dirty="0" smtClean="0"/>
              <a:t>Quando?</a:t>
            </a:r>
          </a:p>
          <a:p>
            <a:r>
              <a:rPr lang="pt-BR" dirty="0" smtClean="0"/>
              <a:t>Onde?</a:t>
            </a:r>
          </a:p>
          <a:p>
            <a:r>
              <a:rPr lang="pt-BR" dirty="0" smtClean="0"/>
              <a:t>Como?</a:t>
            </a:r>
          </a:p>
          <a:p>
            <a:r>
              <a:rPr lang="pt-BR" dirty="0" smtClean="0"/>
              <a:t>Quanto?</a:t>
            </a:r>
          </a:p>
          <a:p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DIVULGAÇÃO</a:t>
            </a:r>
            <a:endParaRPr lang="pt-BR" b="1" dirty="0" smtClean="0"/>
          </a:p>
          <a:p>
            <a:r>
              <a:rPr lang="pt-BR" b="1" dirty="0" smtClean="0"/>
              <a:t>CARTAZ</a:t>
            </a:r>
            <a:endParaRPr lang="pt-BR" b="1" dirty="0"/>
          </a:p>
        </p:txBody>
      </p:sp>
      <p:pic>
        <p:nvPicPr>
          <p:cNvPr id="16" name="Espaço Reservado para Imagem 15" descr="media_137021337064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6300" r="3474" b="1854"/>
          <a:stretch>
            <a:fillRect/>
          </a:stretch>
        </p:blipFill>
        <p:spPr>
          <a:xfrm>
            <a:off x="223578" y="887105"/>
            <a:ext cx="2615156" cy="302475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nexo 03 - Cartaz - Festa Caipira - Mode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728" y="146030"/>
            <a:ext cx="7040018" cy="486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art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987" y="544512"/>
            <a:ext cx="71755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Dá credibilidade ao evento</a:t>
            </a:r>
          </a:p>
          <a:p>
            <a:r>
              <a:rPr lang="pt-BR" smtClean="0"/>
              <a:t>Traz todas as informações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DIVULGAÇÃO</a:t>
            </a:r>
          </a:p>
          <a:p>
            <a:r>
              <a:rPr lang="pt-BR" b="1" dirty="0" smtClean="0"/>
              <a:t>CARTA AOS PAIS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2" name="Espaço Reservado para Imagem 11" descr="670px-Write-a-Breakup-Letter-Step-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641" r="19641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714" y="72966"/>
            <a:ext cx="3546400" cy="502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EXECUÇÃO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Deixá-los à vontade</a:t>
            </a:r>
          </a:p>
          <a:p>
            <a:r>
              <a:rPr lang="pt-BR" dirty="0" smtClean="0"/>
              <a:t> Em caso de conflitos, resolva-os na hora</a:t>
            </a:r>
          </a:p>
          <a:p>
            <a:r>
              <a:rPr lang="pt-BR" dirty="0" smtClean="0"/>
              <a:t> Cumpra horários</a:t>
            </a:r>
          </a:p>
          <a:p>
            <a:r>
              <a:rPr lang="pt-BR" dirty="0" smtClean="0"/>
              <a:t> Estabeleça regras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DURANTE O EVENTO</a:t>
            </a:r>
            <a:endParaRPr lang="pt-BR" dirty="0"/>
          </a:p>
        </p:txBody>
      </p:sp>
      <p:pic>
        <p:nvPicPr>
          <p:cNvPr id="12" name="Espaço Reservado para Imagem 11" descr="REGRA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-6134" r="-1449" b="-21726"/>
          <a:stretch>
            <a:fillRect/>
          </a:stretch>
        </p:blipFill>
        <p:spPr>
          <a:xfrm>
            <a:off x="-13648" y="1035043"/>
            <a:ext cx="2872276" cy="254891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Ele lidera e consegue conquistar!</a:t>
            </a:r>
            <a:endParaRPr lang="pt-BR" sz="20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O LÍDER DO ESPETÁCULO MUNDANO É O INIMIGO DE DEUS!</a:t>
            </a:r>
            <a:endParaRPr lang="pt-BR" dirty="0"/>
          </a:p>
        </p:txBody>
      </p:sp>
      <p:pic>
        <p:nvPicPr>
          <p:cNvPr id="8" name="Espaço Reservado para Imagem 7" descr="satanas1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8979" b="8979"/>
          <a:stretch>
            <a:fillRect/>
          </a:stretch>
        </p:blipFill>
        <p:spPr/>
      </p:pic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PÓS EVENTO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Registre</a:t>
            </a:r>
          </a:p>
          <a:p>
            <a:r>
              <a:rPr lang="pt-BR" dirty="0" smtClean="0"/>
              <a:t> Publique as fotos no </a:t>
            </a:r>
            <a:r>
              <a:rPr lang="pt-BR" dirty="0" err="1" smtClean="0"/>
              <a:t>Facebook</a:t>
            </a:r>
            <a:endParaRPr lang="pt-BR" dirty="0" smtClean="0"/>
          </a:p>
          <a:p>
            <a:r>
              <a:rPr lang="pt-BR" dirty="0" smtClean="0"/>
              <a:t> Avaliação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PÓS EVENTO</a:t>
            </a:r>
            <a:endParaRPr lang="pt-BR" dirty="0"/>
          </a:p>
        </p:txBody>
      </p:sp>
      <p:pic>
        <p:nvPicPr>
          <p:cNvPr id="11" name="Espaço Reservado para Imagem 10" descr="like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-3496" t="-15756" r="-1210"/>
          <a:stretch>
            <a:fillRect/>
          </a:stretch>
        </p:blipFill>
        <p:spPr>
          <a:xfrm>
            <a:off x="313899" y="840654"/>
            <a:ext cx="2347414" cy="25667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 Estratégias</a:t>
            </a:r>
          </a:p>
          <a:p>
            <a:r>
              <a:rPr lang="pt-BR" smtClean="0"/>
              <a:t> Longo prazo</a:t>
            </a:r>
          </a:p>
          <a:p>
            <a:r>
              <a:rPr lang="pt-BR" smtClean="0"/>
              <a:t> Propósito!</a:t>
            </a:r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RESULTADO</a:t>
            </a:r>
            <a:endParaRPr lang="pt-BR" dirty="0"/>
          </a:p>
        </p:txBody>
      </p:sp>
      <p:pic>
        <p:nvPicPr>
          <p:cNvPr id="12" name="Espaço Reservado para Imagem 11" descr="winner-trophy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139" r="3139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Evento = oportunidade</a:t>
            </a:r>
          </a:p>
          <a:p>
            <a:r>
              <a:rPr lang="pt-BR" dirty="0" smtClean="0"/>
              <a:t> As ideias vêm de Deus</a:t>
            </a:r>
          </a:p>
          <a:p>
            <a:r>
              <a:rPr lang="pt-BR" dirty="0" smtClean="0"/>
              <a:t> Nem tudo será 100%</a:t>
            </a:r>
          </a:p>
          <a:p>
            <a:r>
              <a:rPr lang="pt-BR" dirty="0" smtClean="0"/>
              <a:t> Você foi escolhido!</a:t>
            </a:r>
          </a:p>
          <a:p>
            <a:r>
              <a:rPr lang="pt-BR" dirty="0" smtClean="0"/>
              <a:t> Mãos à obra!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pic>
        <p:nvPicPr>
          <p:cNvPr id="12" name="Espaço Reservado para Imagem 11" descr="chob winner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5719" r="15719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impedir que nossos adolescentes caiam em tentação?</a:t>
            </a:r>
          </a:p>
          <a:p>
            <a:r>
              <a:rPr lang="pt-BR" dirty="0" smtClean="0"/>
              <a:t>Como evitar que eles decidam experimentar?</a:t>
            </a:r>
          </a:p>
          <a:p>
            <a:r>
              <a:rPr lang="pt-BR" dirty="0" smtClean="0"/>
              <a:t>Como atrair suas atenções para dentro da Igreja?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E AGORA?</a:t>
            </a:r>
            <a:endParaRPr lang="pt-BR" dirty="0"/>
          </a:p>
        </p:txBody>
      </p:sp>
      <p:pic>
        <p:nvPicPr>
          <p:cNvPr id="10" name="Espaço Reservado para Imagem 9" descr="trap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5719" r="15719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atraí-los tanto quanto o mundo atrai?</a:t>
            </a:r>
          </a:p>
          <a:p>
            <a:r>
              <a:rPr lang="pt-BR" dirty="0" smtClean="0"/>
              <a:t>Como fazer eventos tão inesquecíveis, imperdíveis e impressionantes?</a:t>
            </a:r>
          </a:p>
          <a:p>
            <a:r>
              <a:rPr lang="pt-BR" dirty="0" smtClean="0"/>
              <a:t>Como proporcional o prazer saudável, a alegria que permanece e a felicidade verdadeira?</a:t>
            </a: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E NA PRÁTICA?</a:t>
            </a:r>
            <a:endParaRPr lang="pt-BR" dirty="0"/>
          </a:p>
        </p:txBody>
      </p:sp>
      <p:pic>
        <p:nvPicPr>
          <p:cNvPr id="8" name="Espaço Reservado para Imagem 7" descr="ftr1-020812-stres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17" r="317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Gera coisas boas</a:t>
            </a:r>
          </a:p>
          <a:p>
            <a:r>
              <a:rPr lang="pt-BR" smtClean="0"/>
              <a:t>Comportamento diferente</a:t>
            </a:r>
          </a:p>
          <a:p>
            <a:r>
              <a:rPr lang="pt-BR" smtClean="0"/>
              <a:t>Decisão de fazer parte do que acontecerá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EVENTO</a:t>
            </a:r>
            <a:endParaRPr lang="pt-BR" dirty="0"/>
          </a:p>
        </p:txBody>
      </p:sp>
      <p:pic>
        <p:nvPicPr>
          <p:cNvPr id="13" name="Espaço Reservado para Imagem 12" descr="happe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423" r="4423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Nos preparamos para viver o evento.</a:t>
            </a:r>
          </a:p>
          <a:p>
            <a:r>
              <a:rPr lang="pt-BR" dirty="0" smtClean="0"/>
              <a:t>Quando voltamos, estamos diferentes. Satisfeitos? Felizes? Com histórias para contar? Triste? Decepcionado?</a:t>
            </a:r>
          </a:p>
          <a:p>
            <a:r>
              <a:rPr lang="pt-BR" dirty="0" smtClean="0"/>
              <a:t>Mexe com todos.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EVENTO</a:t>
            </a:r>
            <a:endParaRPr lang="pt-BR" dirty="0"/>
          </a:p>
        </p:txBody>
      </p:sp>
      <p:pic>
        <p:nvPicPr>
          <p:cNvPr id="8" name="Espaço Reservado para Imagem 7" descr="three-happy-teen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5684" r="15684"/>
          <a:stretch>
            <a:fillRect/>
          </a:stretch>
        </p:blipFill>
        <p:spPr/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621</Words>
  <Application>Microsoft Office PowerPoint</Application>
  <PresentationFormat>Personalizar</PresentationFormat>
  <Paragraphs>164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Slide 1</vt:lpstr>
      <vt:lpstr>Slide 2</vt:lpstr>
      <vt:lpstr>Slide 3</vt:lpstr>
      <vt:lpstr>PERMANECER FIEL X CEDER ÀS TENTAÇÕES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LUGAR</vt:lpstr>
      <vt:lpstr>DECORAÇÃO</vt:lpstr>
      <vt:lpstr>ALIMENTAÇÃO</vt:lpstr>
      <vt:lpstr>MÚSICA</vt:lpstr>
      <vt:lpstr>PRESENTES</vt:lpstr>
      <vt:lpstr>Slide 38</vt:lpstr>
      <vt:lpstr>Slide 39</vt:lpstr>
      <vt:lpstr>Financeiro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marcos</cp:lastModifiedBy>
  <cp:revision>112</cp:revision>
  <dcterms:created xsi:type="dcterms:W3CDTF">2014-05-23T17:49:12Z</dcterms:created>
  <dcterms:modified xsi:type="dcterms:W3CDTF">2014-09-30T19:37:03Z</dcterms:modified>
</cp:coreProperties>
</file>