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4E4E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60"/>
  </p:normalViewPr>
  <p:slideViewPr>
    <p:cSldViewPr>
      <p:cViewPr varScale="1">
        <p:scale>
          <a:sx n="103" d="100"/>
          <a:sy n="103" d="100"/>
        </p:scale>
        <p:origin x="-1128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729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847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63688" y="3507854"/>
            <a:ext cx="5486400" cy="425054"/>
          </a:xfrm>
        </p:spPr>
        <p:txBody>
          <a:bodyPr anchor="b">
            <a:noAutofit/>
          </a:bodyPr>
          <a:lstStyle>
            <a:lvl1pPr algn="l">
              <a:defRPr sz="2800" b="1">
                <a:solidFill>
                  <a:schemeClr val="accent2"/>
                </a:solidFill>
              </a:defRPr>
            </a:lvl1pPr>
          </a:lstStyle>
          <a:p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63688" y="4011910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88208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>
        <p:tmplLst>
          <p:tmpl lvl="1">
            <p:tnLst>
              <p:par>
                <p:cTn xmlns:p14="http://schemas.microsoft.com/office/powerpoint/2010/main"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4944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13228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427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43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min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1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802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234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452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2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957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504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3BFB4-A732-4651-A90B-3640BA9E69B8}" type="datetimeFigureOut">
              <a:rPr lang="pt-BR" smtClean="0"/>
              <a:t>03/10/16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2A5A-4B45-4678-A0BB-B24157177225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994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2" r:id="rId12"/>
    <p:sldLayoutId id="2147483658" r:id="rId13"/>
    <p:sldLayoutId id="2147483659" r:id="rId14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spcAft>
          <a:spcPts val="800"/>
        </a:spcAft>
        <a:buFont typeface="Wingdings" panose="05000000000000000000" pitchFamily="2" charset="2"/>
        <a:buChar char="§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–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–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800"/>
        </a:spcBef>
        <a:spcAft>
          <a:spcPts val="800"/>
        </a:spcAft>
        <a:buFont typeface="Arial" panose="020B0604020202020204" pitchFamily="34" charset="0"/>
        <a:buChar char="»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919864" y="4774168"/>
            <a:ext cx="1224136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smtClean="0">
                <a:solidFill>
                  <a:srgbClr val="FFFFFF"/>
                </a:solidFill>
              </a:rPr>
              <a:t> NÍVEL </a:t>
            </a:r>
            <a:r>
              <a:rPr lang="en-US" dirty="0" smtClean="0">
                <a:solidFill>
                  <a:srgbClr val="FFFFFF"/>
                </a:solidFill>
              </a:rPr>
              <a:t>3 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63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87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0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55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6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50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98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95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73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013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30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0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074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417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33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5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0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3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09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7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8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44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84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682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7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53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78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675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601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34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2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59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2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9942</TotalTime>
  <Words>3</Words>
  <Application>Microsoft Macintosh PowerPoint</Application>
  <PresentationFormat>On-screen Show (16:9)</PresentationFormat>
  <Paragraphs>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Tema do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Marcos Castro</dc:creator>
  <cp:lastModifiedBy>Graciela Helvig</cp:lastModifiedBy>
  <cp:revision>37</cp:revision>
  <dcterms:created xsi:type="dcterms:W3CDTF">2016-08-16T02:07:07Z</dcterms:created>
  <dcterms:modified xsi:type="dcterms:W3CDTF">2016-10-03T17:29:58Z</dcterms:modified>
</cp:coreProperties>
</file>