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8" r:id="rId9"/>
    <p:sldId id="269" r:id="rId10"/>
    <p:sldId id="271" r:id="rId11"/>
    <p:sldId id="275" r:id="rId12"/>
    <p:sldId id="276" r:id="rId13"/>
    <p:sldId id="277" r:id="rId14"/>
    <p:sldId id="278" r:id="rId15"/>
    <p:sldId id="280" r:id="rId16"/>
    <p:sldId id="281" r:id="rId17"/>
    <p:sldId id="284" r:id="rId18"/>
    <p:sldId id="309" r:id="rId19"/>
    <p:sldId id="290" r:id="rId20"/>
    <p:sldId id="291" r:id="rId21"/>
    <p:sldId id="292" r:id="rId22"/>
    <p:sldId id="293" r:id="rId23"/>
    <p:sldId id="296" r:id="rId24"/>
    <p:sldId id="297" r:id="rId25"/>
    <p:sldId id="31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C4A462D7-A84E-47C2-947D-4D7E884AD2B6}">
          <p14:sldIdLst>
            <p14:sldId id="256"/>
            <p14:sldId id="257"/>
            <p14:sldId id="258"/>
            <p14:sldId id="259"/>
            <p14:sldId id="262"/>
            <p14:sldId id="263"/>
            <p14:sldId id="264"/>
          </p14:sldIdLst>
        </p14:section>
        <p14:section name="Seção sem Título" id="{FA594A49-630E-400D-B881-A338B8421816}">
          <p14:sldIdLst>
            <p14:sldId id="268"/>
            <p14:sldId id="269"/>
            <p14:sldId id="271"/>
            <p14:sldId id="275"/>
            <p14:sldId id="276"/>
            <p14:sldId id="277"/>
            <p14:sldId id="278"/>
            <p14:sldId id="280"/>
            <p14:sldId id="281"/>
            <p14:sldId id="284"/>
            <p14:sldId id="309"/>
            <p14:sldId id="290"/>
            <p14:sldId id="291"/>
            <p14:sldId id="292"/>
            <p14:sldId id="293"/>
            <p14:sldId id="296"/>
            <p14:sldId id="297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C78E"/>
    <a:srgbClr val="FFFFFF"/>
    <a:srgbClr val="000000"/>
    <a:srgbClr val="F6E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6" y="-10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6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F10BD-BBBE-964D-8C95-3E5D0C9F5E59}" type="doc">
      <dgm:prSet loTypeId="urn:microsoft.com/office/officeart/2005/8/layout/process1" loCatId="" qsTypeId="urn:microsoft.com/office/officeart/2005/8/quickstyle/simple4" qsCatId="simple" csTypeId="urn:microsoft.com/office/officeart/2005/8/colors/accent0_1" csCatId="mainScheme" phldr="1"/>
      <dgm:spPr/>
    </dgm:pt>
    <dgm:pt modelId="{B374457E-6867-9943-908D-4857319A4D9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A</a:t>
          </a:r>
        </a:p>
      </dgm:t>
    </dgm:pt>
    <dgm:pt modelId="{69E495F0-818D-2B43-8EF8-B3E3725A3035}" type="parTrans" cxnId="{2FF782A6-9E7E-FE49-81FC-DB8C45F6D5AF}">
      <dgm:prSet/>
      <dgm:spPr/>
      <dgm:t>
        <a:bodyPr/>
        <a:lstStyle/>
        <a:p>
          <a:endParaRPr lang="pt-BR"/>
        </a:p>
      </dgm:t>
    </dgm:pt>
    <dgm:pt modelId="{24AB0C0B-42F9-2946-88F6-D24E4362564C}" type="sibTrans" cxnId="{2FF782A6-9E7E-FE49-81FC-DB8C45F6D5AF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EFDD2DDE-1006-164C-BF18-936B2658338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C</a:t>
          </a:r>
        </a:p>
      </dgm:t>
    </dgm:pt>
    <dgm:pt modelId="{5969D6F4-EB46-DF4F-8F80-F14B0CDED906}" type="parTrans" cxnId="{B8363762-7715-C14C-9D5C-863CF570F5FD}">
      <dgm:prSet/>
      <dgm:spPr/>
      <dgm:t>
        <a:bodyPr/>
        <a:lstStyle/>
        <a:p>
          <a:endParaRPr lang="pt-BR"/>
        </a:p>
      </dgm:t>
    </dgm:pt>
    <dgm:pt modelId="{01C1CDE0-473E-5F4D-8BE0-750D45491701}" type="sibTrans" cxnId="{B8363762-7715-C14C-9D5C-863CF570F5FD}">
      <dgm:prSet/>
      <dgm:spPr/>
      <dgm:t>
        <a:bodyPr/>
        <a:lstStyle/>
        <a:p>
          <a:endParaRPr lang="pt-BR"/>
        </a:p>
      </dgm:t>
    </dgm:pt>
    <dgm:pt modelId="{F157C804-6750-CB4A-9A55-5990FCF7E8DE}" type="pres">
      <dgm:prSet presAssocID="{C56F10BD-BBBE-964D-8C95-3E5D0C9F5E59}" presName="Name0" presStyleCnt="0">
        <dgm:presLayoutVars>
          <dgm:dir/>
          <dgm:resizeHandles val="exact"/>
        </dgm:presLayoutVars>
      </dgm:prSet>
      <dgm:spPr/>
    </dgm:pt>
    <dgm:pt modelId="{6C2E7529-F9E1-CA47-9443-4CF2B64A1830}" type="pres">
      <dgm:prSet presAssocID="{B374457E-6867-9943-908D-4857319A4D92}" presName="node" presStyleLbl="node1" presStyleIdx="0" presStyleCnt="2" custScaleX="28722" custScaleY="4935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  <dgm:pt modelId="{670E6F34-91C6-FA4D-9AA6-454424787C13}" type="pres">
      <dgm:prSet presAssocID="{24AB0C0B-42F9-2946-88F6-D24E4362564C}" presName="sibTrans" presStyleLbl="sibTrans2D1" presStyleIdx="0" presStyleCnt="1"/>
      <dgm:spPr/>
      <dgm:t>
        <a:bodyPr/>
        <a:lstStyle/>
        <a:p>
          <a:endParaRPr lang="pt-BR"/>
        </a:p>
      </dgm:t>
    </dgm:pt>
    <dgm:pt modelId="{B9B44189-56E2-0F46-9185-B0FC74CD4268}" type="pres">
      <dgm:prSet presAssocID="{24AB0C0B-42F9-2946-88F6-D24E4362564C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CE2109C0-4B98-784D-AF29-9C4217CB95F9}" type="pres">
      <dgm:prSet presAssocID="{EFDD2DDE-1006-164C-BF18-936B26583382}" presName="node" presStyleLbl="node1" presStyleIdx="1" presStyleCnt="2" custScaleX="29739" custScaleY="5068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</dgm:ptLst>
  <dgm:cxnLst>
    <dgm:cxn modelId="{B8363762-7715-C14C-9D5C-863CF570F5FD}" srcId="{C56F10BD-BBBE-964D-8C95-3E5D0C9F5E59}" destId="{EFDD2DDE-1006-164C-BF18-936B26583382}" srcOrd="1" destOrd="0" parTransId="{5969D6F4-EB46-DF4F-8F80-F14B0CDED906}" sibTransId="{01C1CDE0-473E-5F4D-8BE0-750D45491701}"/>
    <dgm:cxn modelId="{2FF782A6-9E7E-FE49-81FC-DB8C45F6D5AF}" srcId="{C56F10BD-BBBE-964D-8C95-3E5D0C9F5E59}" destId="{B374457E-6867-9943-908D-4857319A4D92}" srcOrd="0" destOrd="0" parTransId="{69E495F0-818D-2B43-8EF8-B3E3725A3035}" sibTransId="{24AB0C0B-42F9-2946-88F6-D24E4362564C}"/>
    <dgm:cxn modelId="{3CA7D30B-6354-E840-AF4A-F0283A61030D}" type="presOf" srcId="{24AB0C0B-42F9-2946-88F6-D24E4362564C}" destId="{670E6F34-91C6-FA4D-9AA6-454424787C13}" srcOrd="0" destOrd="0" presId="urn:microsoft.com/office/officeart/2005/8/layout/process1"/>
    <dgm:cxn modelId="{F6E766E1-28F7-9540-99DA-2AAD433C99C1}" type="presOf" srcId="{B374457E-6867-9943-908D-4857319A4D92}" destId="{6C2E7529-F9E1-CA47-9443-4CF2B64A1830}" srcOrd="0" destOrd="0" presId="urn:microsoft.com/office/officeart/2005/8/layout/process1"/>
    <dgm:cxn modelId="{14446D40-C834-444F-AB03-AB5A4C6CABEF}" type="presOf" srcId="{24AB0C0B-42F9-2946-88F6-D24E4362564C}" destId="{B9B44189-56E2-0F46-9185-B0FC74CD4268}" srcOrd="1" destOrd="0" presId="urn:microsoft.com/office/officeart/2005/8/layout/process1"/>
    <dgm:cxn modelId="{5AA46E4E-63DD-E74E-A8D9-5F6496034016}" type="presOf" srcId="{C56F10BD-BBBE-964D-8C95-3E5D0C9F5E59}" destId="{F157C804-6750-CB4A-9A55-5990FCF7E8DE}" srcOrd="0" destOrd="0" presId="urn:microsoft.com/office/officeart/2005/8/layout/process1"/>
    <dgm:cxn modelId="{559C96FE-D349-D94A-850B-B660D30B048C}" type="presOf" srcId="{EFDD2DDE-1006-164C-BF18-936B26583382}" destId="{CE2109C0-4B98-784D-AF29-9C4217CB95F9}" srcOrd="0" destOrd="0" presId="urn:microsoft.com/office/officeart/2005/8/layout/process1"/>
    <dgm:cxn modelId="{CF9363EB-A008-AF4A-A202-4DFF917A514F}" type="presParOf" srcId="{F157C804-6750-CB4A-9A55-5990FCF7E8DE}" destId="{6C2E7529-F9E1-CA47-9443-4CF2B64A1830}" srcOrd="0" destOrd="0" presId="urn:microsoft.com/office/officeart/2005/8/layout/process1"/>
    <dgm:cxn modelId="{8615C312-FD3D-E748-BA50-F90281CD8CCC}" type="presParOf" srcId="{F157C804-6750-CB4A-9A55-5990FCF7E8DE}" destId="{670E6F34-91C6-FA4D-9AA6-454424787C13}" srcOrd="1" destOrd="0" presId="urn:microsoft.com/office/officeart/2005/8/layout/process1"/>
    <dgm:cxn modelId="{4CFEB038-D80D-9440-9986-7C54BF4960DC}" type="presParOf" srcId="{670E6F34-91C6-FA4D-9AA6-454424787C13}" destId="{B9B44189-56E2-0F46-9185-B0FC74CD4268}" srcOrd="0" destOrd="0" presId="urn:microsoft.com/office/officeart/2005/8/layout/process1"/>
    <dgm:cxn modelId="{C3531903-DFF6-584B-A81E-382C446850C5}" type="presParOf" srcId="{F157C804-6750-CB4A-9A55-5990FCF7E8DE}" destId="{CE2109C0-4B98-784D-AF29-9C4217CB95F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6F10BD-BBBE-964D-8C95-3E5D0C9F5E59}" type="doc">
      <dgm:prSet loTypeId="urn:microsoft.com/office/officeart/2005/8/layout/process1" loCatId="" qsTypeId="urn:microsoft.com/office/officeart/2005/8/quickstyle/simple4" qsCatId="simple" csTypeId="urn:microsoft.com/office/officeart/2005/8/colors/accent0_1" csCatId="mainScheme" phldr="1"/>
      <dgm:spPr/>
    </dgm:pt>
    <dgm:pt modelId="{B374457E-6867-9943-908D-4857319A4D9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A</a:t>
          </a:r>
        </a:p>
      </dgm:t>
    </dgm:pt>
    <dgm:pt modelId="{69E495F0-818D-2B43-8EF8-B3E3725A3035}" type="parTrans" cxnId="{2FF782A6-9E7E-FE49-81FC-DB8C45F6D5AF}">
      <dgm:prSet/>
      <dgm:spPr/>
      <dgm:t>
        <a:bodyPr/>
        <a:lstStyle/>
        <a:p>
          <a:endParaRPr lang="pt-BR"/>
        </a:p>
      </dgm:t>
    </dgm:pt>
    <dgm:pt modelId="{24AB0C0B-42F9-2946-88F6-D24E4362564C}" type="sibTrans" cxnId="{2FF782A6-9E7E-FE49-81FC-DB8C45F6D5AF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EFDD2DDE-1006-164C-BF18-936B2658338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C</a:t>
          </a:r>
        </a:p>
      </dgm:t>
    </dgm:pt>
    <dgm:pt modelId="{5969D6F4-EB46-DF4F-8F80-F14B0CDED906}" type="parTrans" cxnId="{B8363762-7715-C14C-9D5C-863CF570F5FD}">
      <dgm:prSet/>
      <dgm:spPr/>
      <dgm:t>
        <a:bodyPr/>
        <a:lstStyle/>
        <a:p>
          <a:endParaRPr lang="pt-BR"/>
        </a:p>
      </dgm:t>
    </dgm:pt>
    <dgm:pt modelId="{01C1CDE0-473E-5F4D-8BE0-750D45491701}" type="sibTrans" cxnId="{B8363762-7715-C14C-9D5C-863CF570F5FD}">
      <dgm:prSet/>
      <dgm:spPr/>
      <dgm:t>
        <a:bodyPr/>
        <a:lstStyle/>
        <a:p>
          <a:endParaRPr lang="pt-BR"/>
        </a:p>
      </dgm:t>
    </dgm:pt>
    <dgm:pt modelId="{F157C804-6750-CB4A-9A55-5990FCF7E8DE}" type="pres">
      <dgm:prSet presAssocID="{C56F10BD-BBBE-964D-8C95-3E5D0C9F5E59}" presName="Name0" presStyleCnt="0">
        <dgm:presLayoutVars>
          <dgm:dir/>
          <dgm:resizeHandles val="exact"/>
        </dgm:presLayoutVars>
      </dgm:prSet>
      <dgm:spPr/>
    </dgm:pt>
    <dgm:pt modelId="{6C2E7529-F9E1-CA47-9443-4CF2B64A1830}" type="pres">
      <dgm:prSet presAssocID="{B374457E-6867-9943-908D-4857319A4D92}" presName="node" presStyleLbl="node1" presStyleIdx="0" presStyleCnt="2" custScaleX="28722" custScaleY="4935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  <dgm:pt modelId="{670E6F34-91C6-FA4D-9AA6-454424787C13}" type="pres">
      <dgm:prSet presAssocID="{24AB0C0B-42F9-2946-88F6-D24E4362564C}" presName="sibTrans" presStyleLbl="sibTrans2D1" presStyleIdx="0" presStyleCnt="1"/>
      <dgm:spPr/>
      <dgm:t>
        <a:bodyPr/>
        <a:lstStyle/>
        <a:p>
          <a:endParaRPr lang="pt-BR"/>
        </a:p>
      </dgm:t>
    </dgm:pt>
    <dgm:pt modelId="{B9B44189-56E2-0F46-9185-B0FC74CD4268}" type="pres">
      <dgm:prSet presAssocID="{24AB0C0B-42F9-2946-88F6-D24E4362564C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CE2109C0-4B98-784D-AF29-9C4217CB95F9}" type="pres">
      <dgm:prSet presAssocID="{EFDD2DDE-1006-164C-BF18-936B26583382}" presName="node" presStyleLbl="node1" presStyleIdx="1" presStyleCnt="2" custScaleX="29739" custScaleY="5068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</dgm:ptLst>
  <dgm:cxnLst>
    <dgm:cxn modelId="{B8363762-7715-C14C-9D5C-863CF570F5FD}" srcId="{C56F10BD-BBBE-964D-8C95-3E5D0C9F5E59}" destId="{EFDD2DDE-1006-164C-BF18-936B26583382}" srcOrd="1" destOrd="0" parTransId="{5969D6F4-EB46-DF4F-8F80-F14B0CDED906}" sibTransId="{01C1CDE0-473E-5F4D-8BE0-750D45491701}"/>
    <dgm:cxn modelId="{2FF782A6-9E7E-FE49-81FC-DB8C45F6D5AF}" srcId="{C56F10BD-BBBE-964D-8C95-3E5D0C9F5E59}" destId="{B374457E-6867-9943-908D-4857319A4D92}" srcOrd="0" destOrd="0" parTransId="{69E495F0-818D-2B43-8EF8-B3E3725A3035}" sibTransId="{24AB0C0B-42F9-2946-88F6-D24E4362564C}"/>
    <dgm:cxn modelId="{3CA7D30B-6354-E840-AF4A-F0283A61030D}" type="presOf" srcId="{24AB0C0B-42F9-2946-88F6-D24E4362564C}" destId="{670E6F34-91C6-FA4D-9AA6-454424787C13}" srcOrd="0" destOrd="0" presId="urn:microsoft.com/office/officeart/2005/8/layout/process1"/>
    <dgm:cxn modelId="{F6E766E1-28F7-9540-99DA-2AAD433C99C1}" type="presOf" srcId="{B374457E-6867-9943-908D-4857319A4D92}" destId="{6C2E7529-F9E1-CA47-9443-4CF2B64A1830}" srcOrd="0" destOrd="0" presId="urn:microsoft.com/office/officeart/2005/8/layout/process1"/>
    <dgm:cxn modelId="{14446D40-C834-444F-AB03-AB5A4C6CABEF}" type="presOf" srcId="{24AB0C0B-42F9-2946-88F6-D24E4362564C}" destId="{B9B44189-56E2-0F46-9185-B0FC74CD4268}" srcOrd="1" destOrd="0" presId="urn:microsoft.com/office/officeart/2005/8/layout/process1"/>
    <dgm:cxn modelId="{5AA46E4E-63DD-E74E-A8D9-5F6496034016}" type="presOf" srcId="{C56F10BD-BBBE-964D-8C95-3E5D0C9F5E59}" destId="{F157C804-6750-CB4A-9A55-5990FCF7E8DE}" srcOrd="0" destOrd="0" presId="urn:microsoft.com/office/officeart/2005/8/layout/process1"/>
    <dgm:cxn modelId="{559C96FE-D349-D94A-850B-B660D30B048C}" type="presOf" srcId="{EFDD2DDE-1006-164C-BF18-936B26583382}" destId="{CE2109C0-4B98-784D-AF29-9C4217CB95F9}" srcOrd="0" destOrd="0" presId="urn:microsoft.com/office/officeart/2005/8/layout/process1"/>
    <dgm:cxn modelId="{CF9363EB-A008-AF4A-A202-4DFF917A514F}" type="presParOf" srcId="{F157C804-6750-CB4A-9A55-5990FCF7E8DE}" destId="{6C2E7529-F9E1-CA47-9443-4CF2B64A1830}" srcOrd="0" destOrd="0" presId="urn:microsoft.com/office/officeart/2005/8/layout/process1"/>
    <dgm:cxn modelId="{8615C312-FD3D-E748-BA50-F90281CD8CCC}" type="presParOf" srcId="{F157C804-6750-CB4A-9A55-5990FCF7E8DE}" destId="{670E6F34-91C6-FA4D-9AA6-454424787C13}" srcOrd="1" destOrd="0" presId="urn:microsoft.com/office/officeart/2005/8/layout/process1"/>
    <dgm:cxn modelId="{4CFEB038-D80D-9440-9986-7C54BF4960DC}" type="presParOf" srcId="{670E6F34-91C6-FA4D-9AA6-454424787C13}" destId="{B9B44189-56E2-0F46-9185-B0FC74CD4268}" srcOrd="0" destOrd="0" presId="urn:microsoft.com/office/officeart/2005/8/layout/process1"/>
    <dgm:cxn modelId="{C3531903-DFF6-584B-A81E-382C446850C5}" type="presParOf" srcId="{F157C804-6750-CB4A-9A55-5990FCF7E8DE}" destId="{CE2109C0-4B98-784D-AF29-9C4217CB95F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6F10BD-BBBE-964D-8C95-3E5D0C9F5E59}" type="doc">
      <dgm:prSet loTypeId="urn:microsoft.com/office/officeart/2005/8/layout/process1" loCatId="" qsTypeId="urn:microsoft.com/office/officeart/2005/8/quickstyle/simple4" qsCatId="simple" csTypeId="urn:microsoft.com/office/officeart/2005/8/colors/accent0_1" csCatId="mainScheme" phldr="1"/>
      <dgm:spPr/>
    </dgm:pt>
    <dgm:pt modelId="{B374457E-6867-9943-908D-4857319A4D9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 anchor="ctr"/>
        <a:lstStyle/>
        <a:p>
          <a:pPr algn="l"/>
          <a:r>
            <a:rPr lang="pt-BR" sz="13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A</a:t>
          </a:r>
          <a:endParaRPr lang="pt-BR" sz="9600" b="1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69E495F0-818D-2B43-8EF8-B3E3725A3035}" type="parTrans" cxnId="{2FF782A6-9E7E-FE49-81FC-DB8C45F6D5AF}">
      <dgm:prSet/>
      <dgm:spPr/>
      <dgm:t>
        <a:bodyPr/>
        <a:lstStyle/>
        <a:p>
          <a:endParaRPr lang="pt-BR"/>
        </a:p>
      </dgm:t>
    </dgm:pt>
    <dgm:pt modelId="{24AB0C0B-42F9-2946-88F6-D24E4362564C}" type="sibTrans" cxnId="{2FF782A6-9E7E-FE49-81FC-DB8C45F6D5AF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EFDD2DDE-1006-164C-BF18-936B26583382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P</a:t>
          </a:r>
        </a:p>
      </dgm:t>
    </dgm:pt>
    <dgm:pt modelId="{5969D6F4-EB46-DF4F-8F80-F14B0CDED906}" type="parTrans" cxnId="{B8363762-7715-C14C-9D5C-863CF570F5FD}">
      <dgm:prSet/>
      <dgm:spPr/>
      <dgm:t>
        <a:bodyPr/>
        <a:lstStyle/>
        <a:p>
          <a:endParaRPr lang="pt-BR"/>
        </a:p>
      </dgm:t>
    </dgm:pt>
    <dgm:pt modelId="{01C1CDE0-473E-5F4D-8BE0-750D45491701}" type="sibTrans" cxnId="{B8363762-7715-C14C-9D5C-863CF570F5FD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3A1D0F61-13F2-4A49-8499-4DE1B91DF246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C</a:t>
          </a:r>
        </a:p>
      </dgm:t>
    </dgm:pt>
    <dgm:pt modelId="{ED0F5E7C-FF7B-42A3-AC9F-A65BA2EC7248}" type="parTrans" cxnId="{40D8CFE5-6952-41D2-B6F6-0266F3ED2DA0}">
      <dgm:prSet/>
      <dgm:spPr/>
      <dgm:t>
        <a:bodyPr/>
        <a:lstStyle/>
        <a:p>
          <a:endParaRPr lang="pt-BR"/>
        </a:p>
      </dgm:t>
    </dgm:pt>
    <dgm:pt modelId="{93EFD6AE-EB73-4CD8-8F73-45FE21A72FC3}" type="sibTrans" cxnId="{40D8CFE5-6952-41D2-B6F6-0266F3ED2DA0}">
      <dgm:prSet/>
      <dgm:spPr/>
      <dgm:t>
        <a:bodyPr/>
        <a:lstStyle/>
        <a:p>
          <a:endParaRPr lang="pt-BR"/>
        </a:p>
      </dgm:t>
    </dgm:pt>
    <dgm:pt modelId="{F157C804-6750-CB4A-9A55-5990FCF7E8DE}" type="pres">
      <dgm:prSet presAssocID="{C56F10BD-BBBE-964D-8C95-3E5D0C9F5E59}" presName="Name0" presStyleCnt="0">
        <dgm:presLayoutVars>
          <dgm:dir/>
          <dgm:resizeHandles val="exact"/>
        </dgm:presLayoutVars>
      </dgm:prSet>
      <dgm:spPr/>
    </dgm:pt>
    <dgm:pt modelId="{6C2E7529-F9E1-CA47-9443-4CF2B64A1830}" type="pres">
      <dgm:prSet presAssocID="{B374457E-6867-9943-908D-4857319A4D92}" presName="node" presStyleLbl="node1" presStyleIdx="0" presStyleCnt="3" custScaleX="70400" custScaleY="52363" custLinFactNeighborX="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  <dgm:pt modelId="{670E6F34-91C6-FA4D-9AA6-454424787C13}" type="pres">
      <dgm:prSet presAssocID="{24AB0C0B-42F9-2946-88F6-D24E4362564C}" presName="sibTrans" presStyleLbl="sibTrans2D1" presStyleIdx="0" presStyleCnt="2"/>
      <dgm:spPr/>
      <dgm:t>
        <a:bodyPr/>
        <a:lstStyle/>
        <a:p>
          <a:endParaRPr lang="pt-BR"/>
        </a:p>
      </dgm:t>
    </dgm:pt>
    <dgm:pt modelId="{B9B44189-56E2-0F46-9185-B0FC74CD4268}" type="pres">
      <dgm:prSet presAssocID="{24AB0C0B-42F9-2946-88F6-D24E4362564C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CE2109C0-4B98-784D-AF29-9C4217CB95F9}" type="pres">
      <dgm:prSet presAssocID="{EFDD2DDE-1006-164C-BF18-936B26583382}" presName="node" presStyleLbl="node1" presStyleIdx="1" presStyleCnt="3" custScaleX="71275" custScaleY="5209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  <dgm:pt modelId="{B4ECD2EC-C798-4A1C-B04F-34076497D05A}" type="pres">
      <dgm:prSet presAssocID="{01C1CDE0-473E-5F4D-8BE0-750D45491701}" presName="sibTrans" presStyleLbl="sibTrans2D1" presStyleIdx="1" presStyleCnt="2"/>
      <dgm:spPr/>
      <dgm:t>
        <a:bodyPr/>
        <a:lstStyle/>
        <a:p>
          <a:endParaRPr lang="pt-BR"/>
        </a:p>
      </dgm:t>
    </dgm:pt>
    <dgm:pt modelId="{899E0B1F-F79E-44F3-BD86-91803CC04FDC}" type="pres">
      <dgm:prSet presAssocID="{01C1CDE0-473E-5F4D-8BE0-750D45491701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8F22B6C7-2342-4A7A-BFDD-64A6BA35E631}" type="pres">
      <dgm:prSet presAssocID="{3A1D0F61-13F2-4A49-8499-4DE1B91DF246}" presName="node" presStyleLbl="node1" presStyleIdx="2" presStyleCnt="3" custScaleX="64768" custScaleY="5165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</dgm:ptLst>
  <dgm:cxnLst>
    <dgm:cxn modelId="{559C96FE-D349-D94A-850B-B660D30B048C}" type="presOf" srcId="{EFDD2DDE-1006-164C-BF18-936B26583382}" destId="{CE2109C0-4B98-784D-AF29-9C4217CB95F9}" srcOrd="0" destOrd="0" presId="urn:microsoft.com/office/officeart/2005/8/layout/process1"/>
    <dgm:cxn modelId="{28E17A2C-A131-4C32-B5B3-B296DDFE05ED}" type="presOf" srcId="{01C1CDE0-473E-5F4D-8BE0-750D45491701}" destId="{B4ECD2EC-C798-4A1C-B04F-34076497D05A}" srcOrd="0" destOrd="0" presId="urn:microsoft.com/office/officeart/2005/8/layout/process1"/>
    <dgm:cxn modelId="{0EDB603E-7BD7-4F11-B947-F402EEE0FA57}" type="presOf" srcId="{01C1CDE0-473E-5F4D-8BE0-750D45491701}" destId="{899E0B1F-F79E-44F3-BD86-91803CC04FDC}" srcOrd="1" destOrd="0" presId="urn:microsoft.com/office/officeart/2005/8/layout/process1"/>
    <dgm:cxn modelId="{A4FFC540-A166-4C60-BCDA-9AF3F87C6EF6}" type="presOf" srcId="{3A1D0F61-13F2-4A49-8499-4DE1B91DF246}" destId="{8F22B6C7-2342-4A7A-BFDD-64A6BA35E631}" srcOrd="0" destOrd="0" presId="urn:microsoft.com/office/officeart/2005/8/layout/process1"/>
    <dgm:cxn modelId="{5AA46E4E-63DD-E74E-A8D9-5F6496034016}" type="presOf" srcId="{C56F10BD-BBBE-964D-8C95-3E5D0C9F5E59}" destId="{F157C804-6750-CB4A-9A55-5990FCF7E8DE}" srcOrd="0" destOrd="0" presId="urn:microsoft.com/office/officeart/2005/8/layout/process1"/>
    <dgm:cxn modelId="{B8363762-7715-C14C-9D5C-863CF570F5FD}" srcId="{C56F10BD-BBBE-964D-8C95-3E5D0C9F5E59}" destId="{EFDD2DDE-1006-164C-BF18-936B26583382}" srcOrd="1" destOrd="0" parTransId="{5969D6F4-EB46-DF4F-8F80-F14B0CDED906}" sibTransId="{01C1CDE0-473E-5F4D-8BE0-750D45491701}"/>
    <dgm:cxn modelId="{3CA7D30B-6354-E840-AF4A-F0283A61030D}" type="presOf" srcId="{24AB0C0B-42F9-2946-88F6-D24E4362564C}" destId="{670E6F34-91C6-FA4D-9AA6-454424787C13}" srcOrd="0" destOrd="0" presId="urn:microsoft.com/office/officeart/2005/8/layout/process1"/>
    <dgm:cxn modelId="{40D8CFE5-6952-41D2-B6F6-0266F3ED2DA0}" srcId="{C56F10BD-BBBE-964D-8C95-3E5D0C9F5E59}" destId="{3A1D0F61-13F2-4A49-8499-4DE1B91DF246}" srcOrd="2" destOrd="0" parTransId="{ED0F5E7C-FF7B-42A3-AC9F-A65BA2EC7248}" sibTransId="{93EFD6AE-EB73-4CD8-8F73-45FE21A72FC3}"/>
    <dgm:cxn modelId="{2FF782A6-9E7E-FE49-81FC-DB8C45F6D5AF}" srcId="{C56F10BD-BBBE-964D-8C95-3E5D0C9F5E59}" destId="{B374457E-6867-9943-908D-4857319A4D92}" srcOrd="0" destOrd="0" parTransId="{69E495F0-818D-2B43-8EF8-B3E3725A3035}" sibTransId="{24AB0C0B-42F9-2946-88F6-D24E4362564C}"/>
    <dgm:cxn modelId="{14446D40-C834-444F-AB03-AB5A4C6CABEF}" type="presOf" srcId="{24AB0C0B-42F9-2946-88F6-D24E4362564C}" destId="{B9B44189-56E2-0F46-9185-B0FC74CD4268}" srcOrd="1" destOrd="0" presId="urn:microsoft.com/office/officeart/2005/8/layout/process1"/>
    <dgm:cxn modelId="{F6E766E1-28F7-9540-99DA-2AAD433C99C1}" type="presOf" srcId="{B374457E-6867-9943-908D-4857319A4D92}" destId="{6C2E7529-F9E1-CA47-9443-4CF2B64A1830}" srcOrd="0" destOrd="0" presId="urn:microsoft.com/office/officeart/2005/8/layout/process1"/>
    <dgm:cxn modelId="{CF9363EB-A008-AF4A-A202-4DFF917A514F}" type="presParOf" srcId="{F157C804-6750-CB4A-9A55-5990FCF7E8DE}" destId="{6C2E7529-F9E1-CA47-9443-4CF2B64A1830}" srcOrd="0" destOrd="0" presId="urn:microsoft.com/office/officeart/2005/8/layout/process1"/>
    <dgm:cxn modelId="{8615C312-FD3D-E748-BA50-F90281CD8CCC}" type="presParOf" srcId="{F157C804-6750-CB4A-9A55-5990FCF7E8DE}" destId="{670E6F34-91C6-FA4D-9AA6-454424787C13}" srcOrd="1" destOrd="0" presId="urn:microsoft.com/office/officeart/2005/8/layout/process1"/>
    <dgm:cxn modelId="{4CFEB038-D80D-9440-9986-7C54BF4960DC}" type="presParOf" srcId="{670E6F34-91C6-FA4D-9AA6-454424787C13}" destId="{B9B44189-56E2-0F46-9185-B0FC74CD4268}" srcOrd="0" destOrd="0" presId="urn:microsoft.com/office/officeart/2005/8/layout/process1"/>
    <dgm:cxn modelId="{C3531903-DFF6-584B-A81E-382C446850C5}" type="presParOf" srcId="{F157C804-6750-CB4A-9A55-5990FCF7E8DE}" destId="{CE2109C0-4B98-784D-AF29-9C4217CB95F9}" srcOrd="2" destOrd="0" presId="urn:microsoft.com/office/officeart/2005/8/layout/process1"/>
    <dgm:cxn modelId="{8C6D0445-90BA-498B-AEFB-39E89257178C}" type="presParOf" srcId="{F157C804-6750-CB4A-9A55-5990FCF7E8DE}" destId="{B4ECD2EC-C798-4A1C-B04F-34076497D05A}" srcOrd="3" destOrd="0" presId="urn:microsoft.com/office/officeart/2005/8/layout/process1"/>
    <dgm:cxn modelId="{471F2AE3-3C1D-4858-BCE4-38D5F05B9F1E}" type="presParOf" srcId="{B4ECD2EC-C798-4A1C-B04F-34076497D05A}" destId="{899E0B1F-F79E-44F3-BD86-91803CC04FDC}" srcOrd="0" destOrd="0" presId="urn:microsoft.com/office/officeart/2005/8/layout/process1"/>
    <dgm:cxn modelId="{6543A4FB-F048-46F2-A39D-D88A6ACF94DA}" type="presParOf" srcId="{F157C804-6750-CB4A-9A55-5990FCF7E8DE}" destId="{8F22B6C7-2342-4A7A-BFDD-64A6BA35E63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E7529-F9E1-CA47-9443-4CF2B64A1830}">
      <dsp:nvSpPr>
        <dsp:cNvPr id="0" name=""/>
        <dsp:cNvSpPr/>
      </dsp:nvSpPr>
      <dsp:spPr>
        <a:xfrm>
          <a:off x="92312" y="1634401"/>
          <a:ext cx="3057064" cy="3185159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32460" tIns="632460" rIns="632460" bIns="632460" numCol="1" spcCol="1270" anchor="ctr" anchorCtr="0">
          <a:noAutofit/>
        </a:bodyPr>
        <a:lstStyle/>
        <a:p>
          <a:pPr lvl="0" algn="ctr" defTabSz="7378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6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A</a:t>
          </a:r>
        </a:p>
      </dsp:txBody>
      <dsp:txXfrm>
        <a:off x="540009" y="2100857"/>
        <a:ext cx="2161670" cy="2252247"/>
      </dsp:txXfrm>
    </dsp:sp>
    <dsp:sp modelId="{670E6F34-91C6-FA4D-9AA6-454424787C13}">
      <dsp:nvSpPr>
        <dsp:cNvPr id="0" name=""/>
        <dsp:cNvSpPr/>
      </dsp:nvSpPr>
      <dsp:spPr>
        <a:xfrm>
          <a:off x="4213740" y="1907170"/>
          <a:ext cx="2256450" cy="263962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500" kern="1200"/>
        </a:p>
      </dsp:txBody>
      <dsp:txXfrm>
        <a:off x="4213740" y="2435094"/>
        <a:ext cx="1579515" cy="1583773"/>
      </dsp:txXfrm>
    </dsp:sp>
    <dsp:sp modelId="{CE2109C0-4B98-784D-AF29-9C4217CB95F9}">
      <dsp:nvSpPr>
        <dsp:cNvPr id="0" name=""/>
        <dsp:cNvSpPr/>
      </dsp:nvSpPr>
      <dsp:spPr>
        <a:xfrm>
          <a:off x="7406831" y="1591515"/>
          <a:ext cx="3165310" cy="3270932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25780" tIns="525780" rIns="525780" bIns="525780" numCol="1" spcCol="1270" anchor="ctr" anchorCtr="0">
          <a:noAutofit/>
        </a:bodyPr>
        <a:lstStyle/>
        <a:p>
          <a:pPr lvl="0" algn="ctr" defTabSz="6134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8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C</a:t>
          </a:r>
        </a:p>
      </dsp:txBody>
      <dsp:txXfrm>
        <a:off x="7870380" y="2070532"/>
        <a:ext cx="2238212" cy="2312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E7529-F9E1-CA47-9443-4CF2B64A1830}">
      <dsp:nvSpPr>
        <dsp:cNvPr id="0" name=""/>
        <dsp:cNvSpPr/>
      </dsp:nvSpPr>
      <dsp:spPr>
        <a:xfrm>
          <a:off x="92312" y="1634401"/>
          <a:ext cx="3057064" cy="3185159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632460" tIns="632460" rIns="632460" bIns="632460" numCol="1" spcCol="1270" anchor="ctr" anchorCtr="0">
          <a:noAutofit/>
        </a:bodyPr>
        <a:lstStyle/>
        <a:p>
          <a:pPr lvl="0" algn="ctr" defTabSz="7378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6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A</a:t>
          </a:r>
        </a:p>
      </dsp:txBody>
      <dsp:txXfrm>
        <a:off x="540009" y="2100857"/>
        <a:ext cx="2161670" cy="2252247"/>
      </dsp:txXfrm>
    </dsp:sp>
    <dsp:sp modelId="{670E6F34-91C6-FA4D-9AA6-454424787C13}">
      <dsp:nvSpPr>
        <dsp:cNvPr id="0" name=""/>
        <dsp:cNvSpPr/>
      </dsp:nvSpPr>
      <dsp:spPr>
        <a:xfrm>
          <a:off x="4213740" y="1907170"/>
          <a:ext cx="2256450" cy="263962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500" kern="1200"/>
        </a:p>
      </dsp:txBody>
      <dsp:txXfrm>
        <a:off x="4213740" y="2435094"/>
        <a:ext cx="1579515" cy="1583773"/>
      </dsp:txXfrm>
    </dsp:sp>
    <dsp:sp modelId="{CE2109C0-4B98-784D-AF29-9C4217CB95F9}">
      <dsp:nvSpPr>
        <dsp:cNvPr id="0" name=""/>
        <dsp:cNvSpPr/>
      </dsp:nvSpPr>
      <dsp:spPr>
        <a:xfrm>
          <a:off x="7406831" y="1591515"/>
          <a:ext cx="3165310" cy="3270932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25780" tIns="525780" rIns="525780" bIns="525780" numCol="1" spcCol="1270" anchor="ctr" anchorCtr="0">
          <a:noAutofit/>
        </a:bodyPr>
        <a:lstStyle/>
        <a:p>
          <a:pPr lvl="0" algn="ctr" defTabSz="6134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8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C</a:t>
          </a:r>
        </a:p>
      </dsp:txBody>
      <dsp:txXfrm>
        <a:off x="7870380" y="2070532"/>
        <a:ext cx="2238212" cy="2312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E7529-F9E1-CA47-9443-4CF2B64A1830}">
      <dsp:nvSpPr>
        <dsp:cNvPr id="0" name=""/>
        <dsp:cNvSpPr/>
      </dsp:nvSpPr>
      <dsp:spPr>
        <a:xfrm>
          <a:off x="13336" y="1997945"/>
          <a:ext cx="2793920" cy="2458072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25780" tIns="525780" rIns="525780" bIns="525780" numCol="1" spcCol="1270" anchor="ctr" anchorCtr="0">
          <a:noAutofit/>
        </a:bodyPr>
        <a:lstStyle/>
        <a:p>
          <a:pPr lvl="0" algn="l" defTabSz="6134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800" b="1" kern="1200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A</a:t>
          </a:r>
          <a:endParaRPr lang="pt-BR" sz="96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422496" y="2357921"/>
        <a:ext cx="1975600" cy="1738120"/>
      </dsp:txXfrm>
    </dsp:sp>
    <dsp:sp modelId="{670E6F34-91C6-FA4D-9AA6-454424787C13}">
      <dsp:nvSpPr>
        <dsp:cNvPr id="0" name=""/>
        <dsp:cNvSpPr/>
      </dsp:nvSpPr>
      <dsp:spPr>
        <a:xfrm>
          <a:off x="3204121" y="2734870"/>
          <a:ext cx="841351" cy="98422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4200" kern="1200"/>
        </a:p>
      </dsp:txBody>
      <dsp:txXfrm>
        <a:off x="3204121" y="2931714"/>
        <a:ext cx="588946" cy="590533"/>
      </dsp:txXfrm>
    </dsp:sp>
    <dsp:sp modelId="{CE2109C0-4B98-784D-AF29-9C4217CB95F9}">
      <dsp:nvSpPr>
        <dsp:cNvPr id="0" name=""/>
        <dsp:cNvSpPr/>
      </dsp:nvSpPr>
      <dsp:spPr>
        <a:xfrm>
          <a:off x="4394712" y="2004329"/>
          <a:ext cx="2828646" cy="2445304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25780" tIns="525780" rIns="525780" bIns="525780" numCol="1" spcCol="1270" anchor="ctr" anchorCtr="0">
          <a:noAutofit/>
        </a:bodyPr>
        <a:lstStyle/>
        <a:p>
          <a:pPr lvl="0" algn="ctr" defTabSz="6134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8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P</a:t>
          </a:r>
        </a:p>
      </dsp:txBody>
      <dsp:txXfrm>
        <a:off x="4808958" y="2362435"/>
        <a:ext cx="2000154" cy="1729092"/>
      </dsp:txXfrm>
    </dsp:sp>
    <dsp:sp modelId="{B4ECD2EC-C798-4A1C-B04F-34076497D05A}">
      <dsp:nvSpPr>
        <dsp:cNvPr id="0" name=""/>
        <dsp:cNvSpPr/>
      </dsp:nvSpPr>
      <dsp:spPr>
        <a:xfrm>
          <a:off x="7620222" y="2734870"/>
          <a:ext cx="841351" cy="984221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4200" kern="1200"/>
        </a:p>
      </dsp:txBody>
      <dsp:txXfrm>
        <a:off x="7620222" y="2931714"/>
        <a:ext cx="588946" cy="590533"/>
      </dsp:txXfrm>
    </dsp:sp>
    <dsp:sp modelId="{8F22B6C7-2342-4A7A-BFDD-64A6BA35E631}">
      <dsp:nvSpPr>
        <dsp:cNvPr id="0" name=""/>
        <dsp:cNvSpPr/>
      </dsp:nvSpPr>
      <dsp:spPr>
        <a:xfrm>
          <a:off x="8810813" y="2014468"/>
          <a:ext cx="2570406" cy="2425025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525780" tIns="525780" rIns="525780" bIns="525780" numCol="1" spcCol="1270" anchor="ctr" anchorCtr="0">
          <a:noAutofit/>
        </a:bodyPr>
        <a:lstStyle/>
        <a:p>
          <a:pPr lvl="0" algn="ctr" defTabSz="6134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8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C</a:t>
          </a:r>
        </a:p>
      </dsp:txBody>
      <dsp:txXfrm>
        <a:off x="9187240" y="2369605"/>
        <a:ext cx="1817552" cy="1714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EBF94-464B-4553-8906-602AA5A2374A}" type="datetimeFigureOut">
              <a:rPr lang="pt-BR" smtClean="0"/>
              <a:t>23/08/17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46908-8C48-4B96-A723-3B3BCADAEC7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02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Resiste: braços cruzados, mão na boca ou lábios apertados; demonstra que se sente mal com a crítica; acredita ter sido mal-interpretado; acha que não foi compreendido; que a crítica não é justa. </a:t>
            </a:r>
          </a:p>
          <a:p>
            <a:endParaRPr lang="pt-BR" dirty="0"/>
          </a:p>
          <a:p>
            <a:r>
              <a:rPr lang="pt-BR" dirty="0"/>
              <a:t>Não escuta: enquanto ouve, fica pensando no que vai dizer; sua mente não para de pensar em desculpas, por isso não consegue escutar ativamente, nem processar o que está sendo dito; apega-se mais à forma do que ao conteúdo da crítica. </a:t>
            </a:r>
          </a:p>
          <a:p>
            <a:endParaRPr lang="pt-BR" dirty="0"/>
          </a:p>
          <a:p>
            <a:r>
              <a:rPr lang="pt-BR" dirty="0"/>
              <a:t>Aponta culpados: é nocivamente criativo( a); inventa justificativas; culpa circunstâncias como clima, mercado, trânsito, preços, política da empresa, limitações do sistema; ou culpa a equipe, os colegas, fornecedores ou concorrentes. </a:t>
            </a:r>
          </a:p>
          <a:p>
            <a:endParaRPr lang="pt-BR" dirty="0"/>
          </a:p>
          <a:p>
            <a:r>
              <a:rPr lang="pt-BR" dirty="0"/>
              <a:t>Sente-se insignificante: coloca-se como indefeso; sem recursos; sozinho; sem informação; sem capacitação; renegado; impotente; alega que não sabia ou que não foi avisado( a).</a:t>
            </a:r>
          </a:p>
          <a:p>
            <a:endParaRPr lang="pt-BR" dirty="0"/>
          </a:p>
          <a:p>
            <a:r>
              <a:rPr lang="pt-BR" dirty="0"/>
              <a:t>Fica passivo: mostra-se resignado; não consegue propor uma solução; não oferece uma alternativa; espera que alguém resolva a situação por ele ou diga o que fazer.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EA338-3D11-D34D-AD47-6C2EBBE4A86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85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Por exemplo, eu devo limitar a minha passividade ou agressividade, a minha depressão, a minha ansiedade, os meus medos e a minha falta de capacitação. Eu devo restringir minhas tendências para a ineficácia, e encorajar crescimento e excelência. </a:t>
            </a:r>
            <a:endParaRPr lang="en-US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701D6-5868-2944-9396-997CAD01C38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03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/>
              <a:t>23/08/17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/>
              <a:t>‹#›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6994BEA3-55E0-47FE-93FE-44EB81B3B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C0FC772-1E29-450B-BD80-FF52CCA44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49EFA024-307C-4430-B1F3-92A546A4B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53077B2E-1221-46E3-89B6-078F9EF57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3D66733-5B7C-4DF7-9565-02E8AA47E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A62C72CC-8F0D-4F66-BCCC-A4347CA6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01A949D-1F3C-4C07-9BED-6C98AEA356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1BF7438C-BA1E-40AA-9DA7-E3D3FDA88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59497" y="4983140"/>
            <a:ext cx="10416617" cy="990930"/>
          </a:xfrm>
        </p:spPr>
        <p:txBody>
          <a:bodyPr anchor="b">
            <a:noAutofit/>
          </a:bodyPr>
          <a:lstStyle>
            <a:lvl1pPr algn="ctr">
              <a:lnSpc>
                <a:spcPts val="6700"/>
              </a:lnSpc>
              <a:spcAft>
                <a:spcPts val="0"/>
              </a:spcAft>
              <a:defRPr sz="48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86D3279-4C7F-4910-A504-F2AEA919E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AD53337-C0AB-422C-BDA1-9F4F2AEDE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6612F7F-B3BC-4F3E-85B4-29F755721F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692E088-59C7-476E-89DA-E20ECAE64C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6C880D9-0461-484E-8FE5-F76658E2A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F73DDFFA-8720-40FB-8BD6-B0D4248E6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573A2996-6B49-4A69-9635-4E32A8165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9A16ED2F-0253-4D2D-8C28-468D2C5292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BB5AF44E-5450-439E-803F-FAFF18FEA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098179F-E03E-4876-9545-2DA28710A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BD1E17DB-1E3A-4A63-9056-85443AEF4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488F3DD3-B3FB-4FCF-80FB-AB8C4701AF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9A43426-65DA-4E39-B10A-5741124D6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CF4B217A-207C-47AB-BC64-C2002F397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FF74671-937F-45C3-B218-78BF3A58C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BB0BAE33-5789-4D57-A69D-90EE3359D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efónica - Titular dos  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2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7678" y="424208"/>
            <a:ext cx="5536900" cy="5712642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2" y="6260697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7734"/>
            <a:ext cx="6391374" cy="6881939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206190 w 5106756"/>
              <a:gd name="connsiteY3" fmla="*/ 6895707 h 6940193"/>
              <a:gd name="connsiteX4" fmla="*/ 0 w 5106756"/>
              <a:gd name="connsiteY4" fmla="*/ 0 h 6940193"/>
              <a:gd name="connsiteX0" fmla="*/ 0 w 5106756"/>
              <a:gd name="connsiteY0" fmla="*/ 7733 h 6947926"/>
              <a:gd name="connsiteX1" fmla="*/ 3668373 w 5106756"/>
              <a:gd name="connsiteY1" fmla="*/ 0 h 6947926"/>
              <a:gd name="connsiteX2" fmla="*/ 5106756 w 5106756"/>
              <a:gd name="connsiteY2" fmla="*/ 6947926 h 6947926"/>
              <a:gd name="connsiteX3" fmla="*/ 1206190 w 5106756"/>
              <a:gd name="connsiteY3" fmla="*/ 6903440 h 6947926"/>
              <a:gd name="connsiteX4" fmla="*/ 0 w 5106756"/>
              <a:gd name="connsiteY4" fmla="*/ 7733 h 6947926"/>
              <a:gd name="connsiteX0" fmla="*/ 0 w 5106756"/>
              <a:gd name="connsiteY0" fmla="*/ 7733 h 6910219"/>
              <a:gd name="connsiteX1" fmla="*/ 3668373 w 5106756"/>
              <a:gd name="connsiteY1" fmla="*/ 0 h 6910219"/>
              <a:gd name="connsiteX2" fmla="*/ 5106756 w 5106756"/>
              <a:gd name="connsiteY2" fmla="*/ 6910219 h 6910219"/>
              <a:gd name="connsiteX3" fmla="*/ 1206190 w 5106756"/>
              <a:gd name="connsiteY3" fmla="*/ 6903440 h 6910219"/>
              <a:gd name="connsiteX4" fmla="*/ 0 w 5106756"/>
              <a:gd name="connsiteY4" fmla="*/ 7733 h 6910219"/>
              <a:gd name="connsiteX0" fmla="*/ 0 w 5106756"/>
              <a:gd name="connsiteY0" fmla="*/ 7733 h 6910219"/>
              <a:gd name="connsiteX1" fmla="*/ 3668373 w 5106756"/>
              <a:gd name="connsiteY1" fmla="*/ 0 h 6910219"/>
              <a:gd name="connsiteX2" fmla="*/ 5106756 w 5106756"/>
              <a:gd name="connsiteY2" fmla="*/ 6910219 h 6910219"/>
              <a:gd name="connsiteX3" fmla="*/ 1206191 w 5106756"/>
              <a:gd name="connsiteY3" fmla="*/ 6875160 h 6910219"/>
              <a:gd name="connsiteX4" fmla="*/ 0 w 5106756"/>
              <a:gd name="connsiteY4" fmla="*/ 7733 h 6910219"/>
              <a:gd name="connsiteX0" fmla="*/ 0 w 5106756"/>
              <a:gd name="connsiteY0" fmla="*/ 7733 h 6881939"/>
              <a:gd name="connsiteX1" fmla="*/ 3668373 w 5106756"/>
              <a:gd name="connsiteY1" fmla="*/ 0 h 6881939"/>
              <a:gd name="connsiteX2" fmla="*/ 5106756 w 5106756"/>
              <a:gd name="connsiteY2" fmla="*/ 6881939 h 6881939"/>
              <a:gd name="connsiteX3" fmla="*/ 1206191 w 5106756"/>
              <a:gd name="connsiteY3" fmla="*/ 6875160 h 6881939"/>
              <a:gd name="connsiteX4" fmla="*/ 0 w 5106756"/>
              <a:gd name="connsiteY4" fmla="*/ 7733 h 688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756" h="6881939">
                <a:moveTo>
                  <a:pt x="0" y="7733"/>
                </a:moveTo>
                <a:lnTo>
                  <a:pt x="3668373" y="0"/>
                </a:lnTo>
                <a:lnTo>
                  <a:pt x="5106756" y="6881939"/>
                </a:lnTo>
                <a:lnTo>
                  <a:pt x="1206191" y="6875160"/>
                </a:lnTo>
                <a:lnTo>
                  <a:pt x="0" y="77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58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93239" y="274639"/>
            <a:ext cx="6589160" cy="1143000"/>
          </a:xfrm>
        </p:spPr>
        <p:txBody>
          <a:bodyPr>
            <a:noAutofit/>
          </a:bodyPr>
          <a:lstStyle>
            <a:lvl1pPr>
              <a:defRPr sz="44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93239" y="1600201"/>
            <a:ext cx="6589159" cy="463400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="" xmlns:a16="http://schemas.microsoft.com/office/drawing/2014/main" id="{69FC1F2B-C6D0-40F1-ABF8-C51EC2C5E857}"/>
              </a:ext>
            </a:extLst>
          </p:cNvPr>
          <p:cNvGrpSpPr/>
          <p:nvPr/>
        </p:nvGrpSpPr>
        <p:grpSpPr>
          <a:xfrm>
            <a:off x="5188449" y="6234206"/>
            <a:ext cx="6636129" cy="515173"/>
            <a:chOff x="2115636" y="5995660"/>
            <a:chExt cx="9708942" cy="753720"/>
          </a:xfrm>
        </p:grpSpPr>
        <p:pic>
          <p:nvPicPr>
            <p:cNvPr id="8" name="Imagem 7">
              <a:extLst>
                <a:ext uri="{FF2B5EF4-FFF2-40B4-BE49-F238E27FC236}">
                  <a16:creationId xmlns="" xmlns:a16="http://schemas.microsoft.com/office/drawing/2014/main" id="{9C9278BD-1A9E-4A7E-91A1-4041D10EB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7506" y="6073176"/>
              <a:ext cx="1587072" cy="676204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="" xmlns:a16="http://schemas.microsoft.com/office/drawing/2014/main" id="{153C9205-5974-4410-92C3-A2D79D21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36" y="5995660"/>
              <a:ext cx="736559" cy="753720"/>
            </a:xfrm>
            <a:prstGeom prst="rect">
              <a:avLst/>
            </a:prstGeom>
          </p:spPr>
        </p:pic>
      </p:grpSp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06756" cy="6940193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756" h="6940193">
                <a:moveTo>
                  <a:pt x="0" y="0"/>
                </a:moveTo>
                <a:lnTo>
                  <a:pt x="3668373" y="20548"/>
                </a:lnTo>
                <a:lnTo>
                  <a:pt x="5106756" y="694019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88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96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min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/>
              <a:t>23/08/17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/>
              <a:t>‹#›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968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</p:spTree>
    <p:extLst>
      <p:ext uri="{BB962C8B-B14F-4D97-AF65-F5344CB8AC3E}">
        <p14:creationId xmlns:p14="http://schemas.microsoft.com/office/powerpoint/2010/main" val="115727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983140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3733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050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16276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9655" y="274639"/>
            <a:ext cx="5922744" cy="1143000"/>
          </a:xfrm>
        </p:spPr>
        <p:txBody>
          <a:bodyPr>
            <a:noAutofit/>
          </a:bodyPr>
          <a:lstStyle>
            <a:lvl1pPr algn="l">
              <a:defRPr sz="3600" b="1" cap="all" baseline="0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59655" y="1600201"/>
            <a:ext cx="5922743" cy="4634005"/>
          </a:xfrm>
        </p:spPr>
        <p:txBody>
          <a:bodyPr>
            <a:normAutofit/>
          </a:bodyPr>
          <a:lstStyle>
            <a:lvl1pPr>
              <a:defRPr sz="3600"/>
            </a:lvl1pPr>
            <a:lvl2pPr marL="609585" indent="0">
              <a:buNone/>
              <a:defRPr sz="32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0" y="-80895"/>
            <a:ext cx="5582653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2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 userDrawn="1"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9655" y="274639"/>
            <a:ext cx="5922744" cy="1143000"/>
          </a:xfrm>
        </p:spPr>
        <p:txBody>
          <a:bodyPr>
            <a:noAutofit/>
          </a:bodyPr>
          <a:lstStyle>
            <a:lvl1pPr algn="l">
              <a:defRPr sz="3600" b="1" cap="all" baseline="0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59655" y="1773173"/>
            <a:ext cx="5922743" cy="446103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9278BD-1A9E-4A7E-91A1-4041D10E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53C9205-5974-4410-92C3-A2D79D21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3" name="Espaço Reservado para Imagem 12">
            <a:extLst>
              <a:ext uri="{FF2B5EF4-FFF2-40B4-BE49-F238E27FC236}">
                <a16:creationId xmlns="" xmlns:a16="http://schemas.microsoft.com/office/drawing/2014/main" id="{E937A71A-77A1-4A43-9F79-AC4E4EEFC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80895"/>
            <a:ext cx="5750351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3A82791A-5B7D-452A-9CEB-6768840D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A2757404-5E46-4AC2-9741-F7CF55723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5CB3AAA5-C60E-4CBF-A5E9-442147DC18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2" y="6287189"/>
            <a:ext cx="503443" cy="515173"/>
          </a:xfrm>
          <a:prstGeom prst="rect">
            <a:avLst/>
          </a:prstGeom>
        </p:spPr>
      </p:pic>
      <p:sp>
        <p:nvSpPr>
          <p:cNvPr id="14" name="Espaço Reservado para Imagem 12">
            <a:extLst>
              <a:ext uri="{FF2B5EF4-FFF2-40B4-BE49-F238E27FC236}">
                <a16:creationId xmlns="" xmlns:a16="http://schemas.microsoft.com/office/drawing/2014/main" id="{641384DB-8C58-4BCE-A5A6-CEB86E5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80895"/>
            <a:ext cx="5582653" cy="6938895"/>
          </a:xfrm>
          <a:custGeom>
            <a:avLst/>
            <a:gdLst>
              <a:gd name="connsiteX0" fmla="*/ 0 w 4870450"/>
              <a:gd name="connsiteY0" fmla="*/ 0 h 6858000"/>
              <a:gd name="connsiteX1" fmla="*/ 4870450 w 4870450"/>
              <a:gd name="connsiteY1" fmla="*/ 0 h 6858000"/>
              <a:gd name="connsiteX2" fmla="*/ 4870450 w 4870450"/>
              <a:gd name="connsiteY2" fmla="*/ 6858000 h 6858000"/>
              <a:gd name="connsiteX3" fmla="*/ 0 w 4870450"/>
              <a:gd name="connsiteY3" fmla="*/ 6858000 h 6858000"/>
              <a:gd name="connsiteX4" fmla="*/ 0 w 4870450"/>
              <a:gd name="connsiteY4" fmla="*/ 0 h 6858000"/>
              <a:gd name="connsiteX0" fmla="*/ 0 w 5918414"/>
              <a:gd name="connsiteY0" fmla="*/ 0 h 6868274"/>
              <a:gd name="connsiteX1" fmla="*/ 4870450 w 5918414"/>
              <a:gd name="connsiteY1" fmla="*/ 0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918414"/>
              <a:gd name="connsiteY0" fmla="*/ 0 h 6868274"/>
              <a:gd name="connsiteX1" fmla="*/ 3668373 w 5918414"/>
              <a:gd name="connsiteY1" fmla="*/ 20548 h 6868274"/>
              <a:gd name="connsiteX2" fmla="*/ 5918414 w 5918414"/>
              <a:gd name="connsiteY2" fmla="*/ 6868274 h 6868274"/>
              <a:gd name="connsiteX3" fmla="*/ 0 w 5918414"/>
              <a:gd name="connsiteY3" fmla="*/ 6858000 h 6868274"/>
              <a:gd name="connsiteX4" fmla="*/ 0 w 5918414"/>
              <a:gd name="connsiteY4" fmla="*/ 0 h 6868274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0 w 5106756"/>
              <a:gd name="connsiteY3" fmla="*/ 6858000 h 6940193"/>
              <a:gd name="connsiteX4" fmla="*/ 0 w 5106756"/>
              <a:gd name="connsiteY4" fmla="*/ 0 h 6940193"/>
              <a:gd name="connsiteX0" fmla="*/ 0 w 5106756"/>
              <a:gd name="connsiteY0" fmla="*/ 0 h 6940193"/>
              <a:gd name="connsiteX1" fmla="*/ 3668373 w 5106756"/>
              <a:gd name="connsiteY1" fmla="*/ 20548 h 6940193"/>
              <a:gd name="connsiteX2" fmla="*/ 5106756 w 5106756"/>
              <a:gd name="connsiteY2" fmla="*/ 6940193 h 6940193"/>
              <a:gd name="connsiteX3" fmla="*/ 1183907 w 5106756"/>
              <a:gd name="connsiteY3" fmla="*/ 6886876 h 6940193"/>
              <a:gd name="connsiteX4" fmla="*/ 0 w 5106756"/>
              <a:gd name="connsiteY4" fmla="*/ 0 h 6940193"/>
              <a:gd name="connsiteX0" fmla="*/ 0 w 5106756"/>
              <a:gd name="connsiteY0" fmla="*/ 8328 h 6948521"/>
              <a:gd name="connsiteX1" fmla="*/ 3668373 w 5106756"/>
              <a:gd name="connsiteY1" fmla="*/ 0 h 6948521"/>
              <a:gd name="connsiteX2" fmla="*/ 5106756 w 5106756"/>
              <a:gd name="connsiteY2" fmla="*/ 6948521 h 6948521"/>
              <a:gd name="connsiteX3" fmla="*/ 1183907 w 5106756"/>
              <a:gd name="connsiteY3" fmla="*/ 6895204 h 6948521"/>
              <a:gd name="connsiteX4" fmla="*/ 0 w 5106756"/>
              <a:gd name="connsiteY4" fmla="*/ 8328 h 6948521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183907 w 5087505"/>
              <a:gd name="connsiteY3" fmla="*/ 6895204 h 6938895"/>
              <a:gd name="connsiteX4" fmla="*/ 0 w 5087505"/>
              <a:gd name="connsiteY4" fmla="*/ 8328 h 6938895"/>
              <a:gd name="connsiteX0" fmla="*/ 0 w 5087505"/>
              <a:gd name="connsiteY0" fmla="*/ 8328 h 6938895"/>
              <a:gd name="connsiteX1" fmla="*/ 3668373 w 5087505"/>
              <a:gd name="connsiteY1" fmla="*/ 0 h 6938895"/>
              <a:gd name="connsiteX2" fmla="*/ 5087505 w 5087505"/>
              <a:gd name="connsiteY2" fmla="*/ 6938895 h 6938895"/>
              <a:gd name="connsiteX3" fmla="*/ 1232034 w 5087505"/>
              <a:gd name="connsiteY3" fmla="*/ 6933705 h 6938895"/>
              <a:gd name="connsiteX4" fmla="*/ 0 w 5087505"/>
              <a:gd name="connsiteY4" fmla="*/ 8328 h 69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7505" h="6938895">
                <a:moveTo>
                  <a:pt x="0" y="8328"/>
                </a:moveTo>
                <a:lnTo>
                  <a:pt x="3668373" y="0"/>
                </a:lnTo>
                <a:lnTo>
                  <a:pt x="5087505" y="6938895"/>
                </a:lnTo>
                <a:lnTo>
                  <a:pt x="1232034" y="6933705"/>
                </a:lnTo>
                <a:lnTo>
                  <a:pt x="0" y="83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9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95458" y="4351544"/>
            <a:ext cx="5801084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5400" b="1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5732" y="5665788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4400" b="0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7145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05731" y="3645867"/>
            <a:ext cx="9380537" cy="990930"/>
          </a:xfrm>
        </p:spPr>
        <p:txBody>
          <a:bodyPr anchor="b">
            <a:noAutofit/>
          </a:bodyPr>
          <a:lstStyle>
            <a:lvl1pPr algn="ctr">
              <a:lnSpc>
                <a:spcPts val="5700"/>
              </a:lnSpc>
              <a:spcAft>
                <a:spcPts val="0"/>
              </a:spcAft>
              <a:defRPr sz="44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DF4DC13F-5AF9-4057-8837-11AF6685A4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5731" y="5149461"/>
            <a:ext cx="9380537" cy="801687"/>
          </a:xfrm>
        </p:spPr>
        <p:txBody>
          <a:bodyPr>
            <a:noAutofit/>
          </a:bodyPr>
          <a:lstStyle>
            <a:lvl1pPr marL="0" indent="0" algn="ctr">
              <a:lnSpc>
                <a:spcPts val="6200"/>
              </a:lnSpc>
              <a:buNone/>
              <a:defRPr sz="8000" b="1" cap="all" baseline="0">
                <a:solidFill>
                  <a:schemeClr val="accent2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pt-BR" dirty="0"/>
              <a:t>Mestre</a:t>
            </a:r>
          </a:p>
        </p:txBody>
      </p:sp>
    </p:spTree>
    <p:extLst>
      <p:ext uri="{BB962C8B-B14F-4D97-AF65-F5344CB8AC3E}">
        <p14:creationId xmlns:p14="http://schemas.microsoft.com/office/powerpoint/2010/main" val="36032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159497" y="4983140"/>
            <a:ext cx="10416617" cy="990930"/>
          </a:xfrm>
        </p:spPr>
        <p:txBody>
          <a:bodyPr anchor="b">
            <a:noAutofit/>
          </a:bodyPr>
          <a:lstStyle>
            <a:lvl1pPr algn="ctr">
              <a:lnSpc>
                <a:spcPts val="6700"/>
              </a:lnSpc>
              <a:spcAft>
                <a:spcPts val="0"/>
              </a:spcAft>
              <a:defRPr sz="4800" b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_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54250" y="0"/>
            <a:ext cx="6817891" cy="6858000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310326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6817891 w 6817891"/>
              <a:gd name="connsiteY1" fmla="*/ 0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  <a:gd name="connsiteX0" fmla="*/ 0 w 6817891"/>
              <a:gd name="connsiteY0" fmla="*/ 0 h 6858000"/>
              <a:gd name="connsiteX1" fmla="*/ 5441577 w 6817891"/>
              <a:gd name="connsiteY1" fmla="*/ 9427 h 6858000"/>
              <a:gd name="connsiteX2" fmla="*/ 6817891 w 6817891"/>
              <a:gd name="connsiteY2" fmla="*/ 6858000 h 6858000"/>
              <a:gd name="connsiteX3" fmla="*/ 1470581 w 6817891"/>
              <a:gd name="connsiteY3" fmla="*/ 6858000 h 6858000"/>
              <a:gd name="connsiteX4" fmla="*/ 0 w 681789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7891" h="6858000">
                <a:moveTo>
                  <a:pt x="0" y="0"/>
                </a:moveTo>
                <a:lnTo>
                  <a:pt x="5441577" y="9427"/>
                </a:lnTo>
                <a:lnTo>
                  <a:pt x="6817891" y="6858000"/>
                </a:lnTo>
                <a:lnTo>
                  <a:pt x="147058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Imagem 2"/>
          <p:cNvSpPr>
            <a:spLocks noGrp="1"/>
          </p:cNvSpPr>
          <p:nvPr>
            <p:ph type="pic" idx="10" hasCustomPrompt="1"/>
          </p:nvPr>
        </p:nvSpPr>
        <p:spPr>
          <a:xfrm>
            <a:off x="5498392" y="-198"/>
            <a:ext cx="6818883" cy="6858198"/>
          </a:xfrm>
          <a:custGeom>
            <a:avLst/>
            <a:gdLst>
              <a:gd name="connsiteX0" fmla="*/ 0 w 5507565"/>
              <a:gd name="connsiteY0" fmla="*/ 0 h 6858000"/>
              <a:gd name="connsiteX1" fmla="*/ 5507565 w 5507565"/>
              <a:gd name="connsiteY1" fmla="*/ 0 h 6858000"/>
              <a:gd name="connsiteX2" fmla="*/ 5507565 w 5507565"/>
              <a:gd name="connsiteY2" fmla="*/ 6858000 h 6858000"/>
              <a:gd name="connsiteX3" fmla="*/ 0 w 5507565"/>
              <a:gd name="connsiteY3" fmla="*/ 6858000 h 6858000"/>
              <a:gd name="connsiteX4" fmla="*/ 0 w 5507565"/>
              <a:gd name="connsiteY4" fmla="*/ 0 h 6858000"/>
              <a:gd name="connsiteX0" fmla="*/ 0 w 6770756"/>
              <a:gd name="connsiteY0" fmla="*/ 9427 h 6858000"/>
              <a:gd name="connsiteX1" fmla="*/ 6770756 w 6770756"/>
              <a:gd name="connsiteY1" fmla="*/ 0 h 6858000"/>
              <a:gd name="connsiteX2" fmla="*/ 6770756 w 6770756"/>
              <a:gd name="connsiteY2" fmla="*/ 6858000 h 6858000"/>
              <a:gd name="connsiteX3" fmla="*/ 1263191 w 6770756"/>
              <a:gd name="connsiteY3" fmla="*/ 6858000 h 6858000"/>
              <a:gd name="connsiteX4" fmla="*/ 0 w 6770756"/>
              <a:gd name="connsiteY4" fmla="*/ 9427 h 6858000"/>
              <a:gd name="connsiteX0" fmla="*/ 0 w 6770756"/>
              <a:gd name="connsiteY0" fmla="*/ 0 h 6848573"/>
              <a:gd name="connsiteX1" fmla="*/ 5577223 w 6770756"/>
              <a:gd name="connsiteY1" fmla="*/ 9823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269215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770756"/>
              <a:gd name="connsiteY0" fmla="*/ 0 h 6848573"/>
              <a:gd name="connsiteX1" fmla="*/ 5365468 w 6770756"/>
              <a:gd name="connsiteY1" fmla="*/ 198 h 6848573"/>
              <a:gd name="connsiteX2" fmla="*/ 6770756 w 6770756"/>
              <a:gd name="connsiteY2" fmla="*/ 6848573 h 6848573"/>
              <a:gd name="connsiteX3" fmla="*/ 1263191 w 6770756"/>
              <a:gd name="connsiteY3" fmla="*/ 6848573 h 6848573"/>
              <a:gd name="connsiteX4" fmla="*/ 0 w 6770756"/>
              <a:gd name="connsiteY4" fmla="*/ 0 h 6848573"/>
              <a:gd name="connsiteX0" fmla="*/ 0 w 6818883"/>
              <a:gd name="connsiteY0" fmla="*/ 0 h 6858198"/>
              <a:gd name="connsiteX1" fmla="*/ 5413595 w 6818883"/>
              <a:gd name="connsiteY1" fmla="*/ 9823 h 6858198"/>
              <a:gd name="connsiteX2" fmla="*/ 6818883 w 6818883"/>
              <a:gd name="connsiteY2" fmla="*/ 6858198 h 6858198"/>
              <a:gd name="connsiteX3" fmla="*/ 1311318 w 6818883"/>
              <a:gd name="connsiteY3" fmla="*/ 6858198 h 6858198"/>
              <a:gd name="connsiteX4" fmla="*/ 0 w 6818883"/>
              <a:gd name="connsiteY4" fmla="*/ 0 h 685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8883" h="6858198">
                <a:moveTo>
                  <a:pt x="0" y="0"/>
                </a:moveTo>
                <a:lnTo>
                  <a:pt x="5413595" y="9823"/>
                </a:lnTo>
                <a:lnTo>
                  <a:pt x="6818883" y="6858198"/>
                </a:lnTo>
                <a:lnTo>
                  <a:pt x="1311318" y="685819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674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s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31375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 dirty="0"/>
              <a:t>Clique no ícone para adicionar uma imagem                   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95720" y="4983140"/>
            <a:ext cx="9200561" cy="757784"/>
          </a:xfrm>
        </p:spPr>
        <p:txBody>
          <a:bodyPr anchor="b">
            <a:noAutofit/>
          </a:bodyPr>
          <a:lstStyle>
            <a:lvl1pPr algn="ctr">
              <a:lnSpc>
                <a:spcPts val="4700"/>
              </a:lnSpc>
              <a:spcAft>
                <a:spcPts val="0"/>
              </a:spcAft>
              <a:defRPr sz="2800" b="0" cap="none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pt-BR" dirty="0"/>
              <a:t>título mestre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" y="6159189"/>
            <a:ext cx="1153383" cy="4914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C07894E-9759-4B88-9F58-DE4D764289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96" y="184247"/>
            <a:ext cx="736559" cy="753720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="" xmlns:a16="http://schemas.microsoft.com/office/drawing/2014/main" id="{3C234E6B-B721-4FC7-BD69-725950752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175" y="5957888"/>
            <a:ext cx="5835650" cy="4619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FF0000"/>
                </a:highlight>
              </a:defRPr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7364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lefónica - Titular dos  lín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4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/>
              <a:t>23/08/17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09599" y="603795"/>
            <a:ext cx="10972800" cy="1143000"/>
          </a:xfrm>
        </p:spPr>
        <p:txBody>
          <a:bodyPr/>
          <a:lstStyle>
            <a:lvl1pPr>
              <a:defRPr>
                <a:solidFill>
                  <a:srgbClr val="F6E250"/>
                </a:solidFill>
              </a:defRPr>
            </a:lvl1pPr>
          </a:lstStyle>
          <a:p>
            <a:r>
              <a:rPr lang="pt-BR" dirty="0"/>
              <a:t>Clique para editar</a:t>
            </a:r>
            <a:br>
              <a:rPr lang="pt-BR" dirty="0"/>
            </a:br>
            <a:r>
              <a:rPr lang="pt-BR" dirty="0"/>
              <a:t>o título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23B37D1-EDBE-4CFE-A344-1E66CDCE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A3C2C33-4A0F-4EC1-8855-F1C8DFA95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7C04D6E-CC46-4192-82F2-5B25F73C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350F200-822A-4D57-8FDD-9E364269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1225A23-A51C-43E3-B755-D56A8D5ED4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03" y="6287189"/>
            <a:ext cx="1084775" cy="4621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AE834F9B-E280-4049-81D2-820830E3DA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8" y="6223337"/>
            <a:ext cx="503443" cy="51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740A6CB2-E0AD-4329-855C-03D2FC3C0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7A1CECD-9926-4063-8980-543968B9F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9D814AD9-4860-494A-8290-2CD5D9C5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29E58749-4DAD-48EA-8EA1-A3D425C63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46DBD23F-350E-4A2B-833D-0FB3A7675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2" y="6314272"/>
            <a:ext cx="889673" cy="3790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FA7B4839-3740-44B1-8A1C-EF0F3A9016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9" y="6270818"/>
            <a:ext cx="412897" cy="4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0E7F-0BE1-4175-91F1-09578E07E856}" type="datetimeFigureOut">
              <a:rPr lang="pt-BR" smtClean="0"/>
              <a:t>23/08/17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DC1-0584-4DC3-A3B8-4C803AF608C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06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77341" y="5019452"/>
            <a:ext cx="8026143" cy="566739"/>
          </a:xfrm>
        </p:spPr>
        <p:txBody>
          <a:bodyPr anchor="b">
            <a:noAutofit/>
          </a:bodyPr>
          <a:lstStyle>
            <a:lvl1pPr algn="l">
              <a:defRPr sz="3733" b="1">
                <a:solidFill>
                  <a:schemeClr val="accent2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7341" y="5791377"/>
            <a:ext cx="8026143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="" xmlns:a16="http://schemas.microsoft.com/office/drawing/2014/main" id="{54EE0B10-D573-482C-A87C-A005E3E193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196" y="5008544"/>
            <a:ext cx="1262815" cy="1576387"/>
          </a:xfrm>
        </p:spPr>
        <p:txBody>
          <a:bodyPr>
            <a:normAutofit/>
          </a:bodyPr>
          <a:lstStyle>
            <a:lvl1pPr marL="0" indent="0" algn="r">
              <a:buNone/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pt-BR" dirty="0"/>
              <a:t>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8E786F50-7514-4D64-9B0D-3EA9E9F5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="" xmlns:a16="http://schemas.microsoft.com/office/drawing/2014/main" id="{59CD0962-60FC-442E-88AC-0E6C68C2CA64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F9184DEA-F881-4379-B26C-BC8337237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5A7C7D8-C0A7-4665-A8F8-34E11BC2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1E7D2A8E-5549-4C97-B0A0-239BE7F4A67A}"/>
              </a:ext>
            </a:extLst>
          </p:cNvPr>
          <p:cNvCxnSpPr/>
          <p:nvPr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0D4776E-BCE2-486F-9CA6-9623D342B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436" y="6135437"/>
            <a:ext cx="1015141" cy="43252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BABAEF46-009E-43A4-B589-2E3A15A6B5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0" y="6085855"/>
            <a:ext cx="471126" cy="482103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="" xmlns:a16="http://schemas.microsoft.com/office/drawing/2014/main" id="{3DA97961-D82D-4085-ADA0-9AF2D3ECD29F}"/>
              </a:ext>
            </a:extLst>
          </p:cNvPr>
          <p:cNvCxnSpPr/>
          <p:nvPr userDrawn="1"/>
        </p:nvCxnSpPr>
        <p:spPr>
          <a:xfrm>
            <a:off x="2397512" y="5019452"/>
            <a:ext cx="0" cy="15767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8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74168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6307" y="5219273"/>
            <a:ext cx="9430478" cy="1376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918C5DD-CE73-4568-A28A-23D543C09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8D8B16-4BF1-4083-9925-C9DE4F7FE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2567A59-3D7E-45A5-A1DD-E78ED98D7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340F2D92-110F-464E-8FA4-0545A6135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66DE9EB0-638F-48BF-8430-9EF9EB997F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06" y="5891755"/>
            <a:ext cx="1587072" cy="67620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FDDE116-2554-4110-9B72-1B3A8A4A3F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762" y="4977566"/>
            <a:ext cx="736559" cy="7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C0E7F-0BE1-4175-91F1-09578E07E856}" type="datetimeFigureOut">
              <a:rPr lang="pt-BR" smtClean="0"/>
              <a:t>23/08/17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53DC1-0584-4DC3-A3B8-4C803AF608C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32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673" r:id="rId28"/>
    <p:sldLayoutId id="2147483675" r:id="rId29"/>
    <p:sldLayoutId id="2147483674" r:id="rId30"/>
    <p:sldLayoutId id="2147483681" r:id="rId31"/>
    <p:sldLayoutId id="2147483680" r:id="rId32"/>
    <p:sldLayoutId id="2147483677" r:id="rId33"/>
    <p:sldLayoutId id="2147483678" r:id="rId34"/>
    <p:sldLayoutId id="2147483676" r:id="rId35"/>
    <p:sldLayoutId id="2147483679" r:id="rId3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1067"/>
        </a:spcBef>
        <a:spcAft>
          <a:spcPts val="1067"/>
        </a:spcAft>
        <a:buFont typeface="Wingdings" panose="05000000000000000000" pitchFamily="2" charset="2"/>
        <a:buChar char="§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ts val="1067"/>
        </a:spcBef>
        <a:spcAft>
          <a:spcPts val="1067"/>
        </a:spcAft>
        <a:buFont typeface="Arial" panose="020B0604020202020204" pitchFamily="34" charset="0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6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6.xml"/><Relationship Id="rId2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16.xml"/><Relationship Id="rId2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655" y="438268"/>
            <a:ext cx="5922744" cy="3023348"/>
          </a:xfrm>
        </p:spPr>
        <p:txBody>
          <a:bodyPr/>
          <a:lstStyle/>
          <a:p>
            <a:pPr algn="ctr"/>
            <a:r>
              <a:rPr lang="pt-BR" dirty="0"/>
              <a:t>Desculpability</a:t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 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Vitimização 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="" xmlns:a16="http://schemas.microsoft.com/office/drawing/2014/main" id="{FC198514-C18D-4959-B966-FBA4E73CE0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4" r="23174"/>
          <a:stretch>
            <a:fillRect/>
          </a:stretch>
        </p:blipFill>
        <p:spPr/>
      </p:pic>
      <p:sp>
        <p:nvSpPr>
          <p:cNvPr id="4" name="Notched Right Arrow 3"/>
          <p:cNvSpPr/>
          <p:nvPr/>
        </p:nvSpPr>
        <p:spPr>
          <a:xfrm rot="5400000">
            <a:off x="8214164" y="1639060"/>
            <a:ext cx="613448" cy="484632"/>
          </a:xfrm>
          <a:prstGeom prst="notch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6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456457" y="4761423"/>
            <a:ext cx="9236075" cy="1258888"/>
          </a:xfrm>
          <a:solidFill>
            <a:schemeClr val="accent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</a:rPr>
              <a:t>Regulamento de emoções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+ Limites saudáveis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="" xmlns:a16="http://schemas.microsoft.com/office/drawing/2014/main" id="{9E57DCAB-B293-4F89-82A0-BF8677D3B9D0}"/>
              </a:ext>
            </a:extLst>
          </p:cNvPr>
          <p:cNvSpPr txBox="1">
            <a:spLocks/>
          </p:cNvSpPr>
          <p:nvPr/>
        </p:nvSpPr>
        <p:spPr>
          <a:xfrm>
            <a:off x="1467624" y="2808917"/>
            <a:ext cx="9235688" cy="131923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457189" indent="-457189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Wingdings" panose="05000000000000000000" pitchFamily="2" charset="2"/>
              <a:buChar char="§"/>
              <a:defRPr sz="426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</a:rPr>
              <a:t>Como educar os nossos filhos a servirem e darem retorno </a:t>
            </a:r>
            <a:r>
              <a:rPr lang="pt-BR" i="1" dirty="0">
                <a:solidFill>
                  <a:schemeClr val="bg1"/>
                </a:solidFill>
              </a:rPr>
              <a:t>com lucro?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="" xmlns:a16="http://schemas.microsoft.com/office/drawing/2014/main" id="{9FE03F82-5C9A-48BC-9782-0CB66B42B056}"/>
              </a:ext>
            </a:extLst>
          </p:cNvPr>
          <p:cNvSpPr txBox="1">
            <a:spLocks/>
          </p:cNvSpPr>
          <p:nvPr/>
        </p:nvSpPr>
        <p:spPr>
          <a:xfrm>
            <a:off x="1467624" y="832915"/>
            <a:ext cx="9235688" cy="13192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457189" indent="-457189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Wingdings" panose="05000000000000000000" pitchFamily="2" charset="2"/>
              <a:buChar char="§"/>
              <a:defRPr sz="426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ts val="1067"/>
              </a:spcBef>
              <a:spcAft>
                <a:spcPts val="1067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pt-BR" dirty="0">
                <a:solidFill>
                  <a:schemeClr val="bg1"/>
                </a:solidFill>
              </a:rPr>
              <a:t>Accountability p</a:t>
            </a:r>
            <a:r>
              <a:rPr lang="pt-BR" dirty="0" smtClean="0">
                <a:solidFill>
                  <a:schemeClr val="bg1"/>
                </a:solidFill>
              </a:rPr>
              <a:t>essoal</a:t>
            </a:r>
            <a:r>
              <a:rPr lang="pt-BR" dirty="0">
                <a:solidFill>
                  <a:schemeClr val="bg1"/>
                </a:solidFill>
              </a:rPr>
              <a:t>: </a:t>
            </a:r>
            <a:r>
              <a:rPr lang="pt-BR" dirty="0" smtClean="0">
                <a:solidFill>
                  <a:schemeClr val="bg1"/>
                </a:solidFill>
              </a:rPr>
              <a:t>sua </a:t>
            </a:r>
            <a:r>
              <a:rPr lang="pt-BR" dirty="0">
                <a:solidFill>
                  <a:schemeClr val="bg1"/>
                </a:solidFill>
              </a:rPr>
              <a:t>g</a:t>
            </a:r>
            <a:r>
              <a:rPr lang="pt-BR" dirty="0" smtClean="0">
                <a:solidFill>
                  <a:schemeClr val="bg1"/>
                </a:solidFill>
              </a:rPr>
              <a:t>arantia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smtClean="0">
                <a:solidFill>
                  <a:schemeClr val="bg1"/>
                </a:solidFill>
              </a:rPr>
              <a:t>excelência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>
            <a:extLst>
              <a:ext uri="{FF2B5EF4-FFF2-40B4-BE49-F238E27FC236}">
                <a16:creationId xmlns="" xmlns:a16="http://schemas.microsoft.com/office/drawing/2014/main" id="{1720378D-4976-4732-9A7F-1DD3DDE4FA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7" b="1110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914" y="5585060"/>
            <a:ext cx="8026143" cy="566739"/>
          </a:xfrm>
        </p:spPr>
        <p:txBody>
          <a:bodyPr/>
          <a:lstStyle/>
          <a:p>
            <a:r>
              <a:rPr lang="pt-BR" sz="5400" dirty="0"/>
              <a:t>Regular as emoções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="" xmlns:a16="http://schemas.microsoft.com/office/drawing/2014/main" id="{71497704-ED7A-4AFD-98E5-BB87202B9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64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03073"/>
            <a:ext cx="10972800" cy="1143000"/>
          </a:xfrm>
        </p:spPr>
        <p:txBody>
          <a:bodyPr/>
          <a:lstStyle/>
          <a:p>
            <a:r>
              <a:rPr lang="pt-BR" dirty="0"/>
              <a:t>De onde vêm as emoções?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AAD794D8-EAE0-4D63-9B24-256EE787A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17829" r="14858" b="21860"/>
          <a:stretch/>
        </p:blipFill>
        <p:spPr>
          <a:xfrm>
            <a:off x="379368" y="3052419"/>
            <a:ext cx="3994017" cy="34449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3BE1E53C-A366-4035-8462-28774C870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79" y="2918638"/>
            <a:ext cx="5570946" cy="37125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44EB4267-2983-4C46-BB64-249022099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25" y="1276783"/>
            <a:ext cx="6204098" cy="41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62301"/>
              </p:ext>
            </p:extLst>
          </p:nvPr>
        </p:nvGraphicFramePr>
        <p:xfrm>
          <a:off x="797443" y="223284"/>
          <a:ext cx="10664454" cy="645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4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C2E7529-F9E1-CA47-9443-4CF2B64A1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28">
                                            <p:graphicEl>
                                              <a:dgm id="{6C2E7529-F9E1-CA47-9443-4CF2B64A1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28">
                                            <p:graphicEl>
                                              <a:dgm id="{6C2E7529-F9E1-CA47-9443-4CF2B64A1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28">
                                            <p:graphicEl>
                                              <a:dgm id="{6C2E7529-F9E1-CA47-9443-4CF2B64A18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70E6F34-91C6-FA4D-9AA6-4544247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28">
                                            <p:graphicEl>
                                              <a:dgm id="{670E6F34-91C6-FA4D-9AA6-4544247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fill="hold"/>
                                        <p:tgtEl>
                                          <p:spTgt spid="28">
                                            <p:graphicEl>
                                              <a:dgm id="{670E6F34-91C6-FA4D-9AA6-4544247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"/>
                                        <p:tgtEl>
                                          <p:spTgt spid="28">
                                            <p:graphicEl>
                                              <a:dgm id="{670E6F34-91C6-FA4D-9AA6-454424787C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E2109C0-4B98-784D-AF29-9C4217CB9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28">
                                            <p:graphicEl>
                                              <a:dgm id="{CE2109C0-4B98-784D-AF29-9C4217CB9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28">
                                            <p:graphicEl>
                                              <a:dgm id="{CE2109C0-4B98-784D-AF29-9C4217CB9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28">
                                            <p:graphicEl>
                                              <a:dgm id="{CE2109C0-4B98-784D-AF29-9C4217CB9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E427C6FE-B64B-4A3B-964E-5976E9F79B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4918699"/>
              </p:ext>
            </p:extLst>
          </p:nvPr>
        </p:nvGraphicFramePr>
        <p:xfrm>
          <a:off x="797443" y="223284"/>
          <a:ext cx="10664454" cy="645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ultiply 1"/>
          <p:cNvSpPr/>
          <p:nvPr/>
        </p:nvSpPr>
        <p:spPr>
          <a:xfrm>
            <a:off x="2492745" y="429661"/>
            <a:ext cx="6874934" cy="5757333"/>
          </a:xfrm>
          <a:prstGeom prst="mathMultiply">
            <a:avLst>
              <a:gd name="adj1" fmla="val 734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21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>
            <a:extLst>
              <a:ext uri="{FF2B5EF4-FFF2-40B4-BE49-F238E27FC236}">
                <a16:creationId xmlns="" xmlns:a16="http://schemas.microsoft.com/office/drawing/2014/main" id="{CD7AC0D1-4AB0-4DA5-A760-D3A40B0CBD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466437"/>
              </p:ext>
            </p:extLst>
          </p:nvPr>
        </p:nvGraphicFramePr>
        <p:xfrm>
          <a:off x="394756" y="202019"/>
          <a:ext cx="11394557" cy="645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12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C2E7529-F9E1-CA47-9443-4CF2B64A1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3">
                                            <p:graphicEl>
                                              <a:dgm id="{6C2E7529-F9E1-CA47-9443-4CF2B64A1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3">
                                            <p:graphicEl>
                                              <a:dgm id="{6C2E7529-F9E1-CA47-9443-4CF2B64A1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3">
                                            <p:graphicEl>
                                              <a:dgm id="{6C2E7529-F9E1-CA47-9443-4CF2B64A18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0E6F34-91C6-FA4D-9AA6-4544247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3">
                                            <p:graphicEl>
                                              <a:dgm id="{670E6F34-91C6-FA4D-9AA6-4544247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fill="hold"/>
                                        <p:tgtEl>
                                          <p:spTgt spid="3">
                                            <p:graphicEl>
                                              <a:dgm id="{670E6F34-91C6-FA4D-9AA6-4544247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"/>
                                        <p:tgtEl>
                                          <p:spTgt spid="3">
                                            <p:graphicEl>
                                              <a:dgm id="{670E6F34-91C6-FA4D-9AA6-454424787C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2109C0-4B98-784D-AF29-9C4217CB9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3">
                                            <p:graphicEl>
                                              <a:dgm id="{CE2109C0-4B98-784D-AF29-9C4217CB9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3">
                                            <p:graphicEl>
                                              <a:dgm id="{CE2109C0-4B98-784D-AF29-9C4217CB9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3">
                                            <p:graphicEl>
                                              <a:dgm id="{CE2109C0-4B98-784D-AF29-9C4217CB9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ECD2EC-C798-4A1C-B04F-34076497D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3">
                                            <p:graphicEl>
                                              <a:dgm id="{B4ECD2EC-C798-4A1C-B04F-34076497D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3">
                                            <p:graphicEl>
                                              <a:dgm id="{B4ECD2EC-C798-4A1C-B04F-34076497D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"/>
                                        <p:tgtEl>
                                          <p:spTgt spid="3">
                                            <p:graphicEl>
                                              <a:dgm id="{B4ECD2EC-C798-4A1C-B04F-34076497D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22B6C7-2342-4A7A-BFDD-64A6BA35E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3">
                                            <p:graphicEl>
                                              <a:dgm id="{8F22B6C7-2342-4A7A-BFDD-64A6BA35E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3">
                                            <p:graphicEl>
                                              <a:dgm id="{8F22B6C7-2342-4A7A-BFDD-64A6BA35E6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3">
                                            <p:graphicEl>
                                              <a:dgm id="{8F22B6C7-2342-4A7A-BFDD-64A6BA35E6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Pensamentos doentios </a:t>
            </a:r>
            <a:endParaRPr lang="pt-BR" dirty="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0548513D-5F65-4B45-92FA-A51000A26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9655" y="1600201"/>
            <a:ext cx="5922743" cy="5042460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Não faço parte</a:t>
            </a:r>
          </a:p>
          <a:p>
            <a:r>
              <a:rPr lang="pt-BR" dirty="0"/>
              <a:t>Não sou importante</a:t>
            </a:r>
          </a:p>
          <a:p>
            <a:r>
              <a:rPr lang="pt-BR" dirty="0"/>
              <a:t>Ninguém me ama</a:t>
            </a:r>
          </a:p>
          <a:p>
            <a:r>
              <a:rPr lang="pt-BR" dirty="0"/>
              <a:t>Não sou bom o suficiente</a:t>
            </a:r>
          </a:p>
          <a:p>
            <a:r>
              <a:rPr lang="pt-BR" dirty="0"/>
              <a:t>É tudo minha culpa</a:t>
            </a:r>
          </a:p>
          <a:p>
            <a:r>
              <a:rPr lang="pt-BR" dirty="0" smtClean="0"/>
              <a:t>Não </a:t>
            </a:r>
            <a:r>
              <a:rPr lang="pt-BR" dirty="0"/>
              <a:t>posso confiar em </a:t>
            </a:r>
            <a:r>
              <a:rPr lang="pt-BR" dirty="0" smtClean="0"/>
              <a:t>ninguém</a:t>
            </a:r>
          </a:p>
          <a:p>
            <a:r>
              <a:rPr lang="pt-BR" dirty="0"/>
              <a:t>Sou </a:t>
            </a:r>
            <a:r>
              <a:rPr lang="pt-BR" dirty="0" smtClean="0"/>
              <a:t>burro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="" xmlns:a16="http://schemas.microsoft.com/office/drawing/2014/main" id="{A8D9E758-21F4-42C1-BEB9-63F265BA82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4" r="21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627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B4D369-1D80-41AE-882F-6985E858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655" y="274639"/>
            <a:ext cx="6280550" cy="1143000"/>
          </a:xfrm>
        </p:spPr>
        <p:txBody>
          <a:bodyPr/>
          <a:lstStyle/>
          <a:p>
            <a:r>
              <a:rPr lang="pt-BR" dirty="0" smtClean="0"/>
              <a:t>Pensamentos saudáveis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F375FDD-4B00-4D84-A346-3740EDB01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Erro, mas posso </a:t>
            </a:r>
            <a:r>
              <a:rPr lang="pt-BR" dirty="0" smtClean="0"/>
              <a:t>corrigir</a:t>
            </a:r>
            <a:endParaRPr lang="pt-BR" dirty="0"/>
          </a:p>
          <a:p>
            <a:r>
              <a:rPr lang="pt-BR" dirty="0"/>
              <a:t>Sou </a:t>
            </a:r>
            <a:r>
              <a:rPr lang="pt-BR" dirty="0" smtClean="0"/>
              <a:t>boa </a:t>
            </a:r>
            <a:r>
              <a:rPr lang="pt-BR" dirty="0"/>
              <a:t>o suficiente</a:t>
            </a:r>
          </a:p>
          <a:p>
            <a:r>
              <a:rPr lang="pt-BR" dirty="0" smtClean="0"/>
              <a:t>Consigo </a:t>
            </a:r>
            <a:r>
              <a:rPr lang="pt-BR" dirty="0"/>
              <a:t>lidar com estresse</a:t>
            </a:r>
          </a:p>
          <a:p>
            <a:r>
              <a:rPr lang="pt-BR" dirty="0"/>
              <a:t>Sei quem eu sou </a:t>
            </a:r>
          </a:p>
          <a:p>
            <a:r>
              <a:rPr lang="pt-BR" dirty="0" smtClean="0"/>
              <a:t>Posso confiar</a:t>
            </a:r>
            <a:endParaRPr lang="pt-BR" dirty="0"/>
          </a:p>
          <a:p>
            <a:r>
              <a:rPr lang="pt-BR" dirty="0" smtClean="0"/>
              <a:t>Sou competente em certas áreas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="" xmlns:a16="http://schemas.microsoft.com/office/drawing/2014/main" id="{C70DCBCE-DB73-4E12-96FC-6D861C5A50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r="11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3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8849" y="406032"/>
            <a:ext cx="5922744" cy="1143000"/>
          </a:xfrm>
        </p:spPr>
        <p:txBody>
          <a:bodyPr/>
          <a:lstStyle/>
          <a:p>
            <a:r>
              <a:rPr lang="pt-BR" dirty="0"/>
              <a:t>Como o modelo APC poderia fortalecer sua família?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307" y="1938077"/>
            <a:ext cx="5922743" cy="463400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É simples: através de conflitos minimizados, comunicação esclarecida e responsabilidade apropriada, assumida por cada membro da família.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="" xmlns:a16="http://schemas.microsoft.com/office/drawing/2014/main" id="{2793A9EE-3BC4-4D2D-A095-892F513D2D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r="23170"/>
          <a:stretch/>
        </p:blipFill>
        <p:spPr/>
      </p:pic>
    </p:spTree>
    <p:extLst>
      <p:ext uri="{BB962C8B-B14F-4D97-AF65-F5344CB8AC3E}">
        <p14:creationId xmlns:p14="http://schemas.microsoft.com/office/powerpoint/2010/main" val="5743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="" xmlns:a16="http://schemas.microsoft.com/office/drawing/2014/main" id="{823584BA-21E4-42B9-8844-DC4178A21A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4" b="2095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341" y="5019452"/>
            <a:ext cx="8026143" cy="1565479"/>
          </a:xfrm>
        </p:spPr>
        <p:txBody>
          <a:bodyPr/>
          <a:lstStyle/>
          <a:p>
            <a:r>
              <a:rPr lang="pt-BR" sz="6600" dirty="0"/>
              <a:t>Limites Saudáveis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="" xmlns:a16="http://schemas.microsoft.com/office/drawing/2014/main" id="{52379A39-827E-4B65-86AD-401CDD7CB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36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="" xmlns:a16="http://schemas.microsoft.com/office/drawing/2014/main" id="{2D972D69-2999-447E-A8DB-6244613A9E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589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Colocar limites nunca trata de constranger o outro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59655" y="2030931"/>
            <a:ext cx="5922743" cy="4203275"/>
          </a:xfrm>
        </p:spPr>
        <p:txBody>
          <a:bodyPr>
            <a:normAutofit/>
          </a:bodyPr>
          <a:lstStyle/>
          <a:p>
            <a:r>
              <a:rPr lang="pt-BR" dirty="0"/>
              <a:t>O objetivo nunca é limitar outros ou insistir no que eles devem ou não fazer ou pensar. </a:t>
            </a:r>
          </a:p>
          <a:p>
            <a:r>
              <a:rPr lang="pt-BR" dirty="0"/>
              <a:t>Limites saudáveis são </a:t>
            </a:r>
            <a:r>
              <a:rPr lang="pt-BR" u="sng" dirty="0"/>
              <a:t>meus</a:t>
            </a:r>
            <a:r>
              <a:rPr lang="pt-BR" dirty="0"/>
              <a:t> </a:t>
            </a:r>
            <a:r>
              <a:rPr lang="pt-BR" dirty="0" smtClean="0"/>
              <a:t>limites e definem as </a:t>
            </a:r>
            <a:r>
              <a:rPr lang="pt-BR" u="sng" dirty="0" smtClean="0"/>
              <a:t>minhas</a:t>
            </a:r>
            <a:r>
              <a:rPr lang="pt-BR" dirty="0" smtClean="0"/>
              <a:t> atitudes.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="" xmlns:a16="http://schemas.microsoft.com/office/drawing/2014/main" id="{AB3D409D-E9E7-4025-8814-6A70620677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r="279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25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9655" y="1826481"/>
            <a:ext cx="5922743" cy="4407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... se você não cumprir essa tarefa, para sempre viverá com o estrago que os limites vagos trarão.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="" xmlns:a16="http://schemas.microsoft.com/office/drawing/2014/main" id="{334AED49-845D-4CF3-8892-11FE2443A3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0" r="27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354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Resumindo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927" y="1408999"/>
            <a:ext cx="6437445" cy="50967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800" dirty="0" smtClean="0"/>
              <a:t>Accountability</a:t>
            </a:r>
            <a:r>
              <a:rPr lang="pt-BR" sz="2800" dirty="0"/>
              <a:t> </a:t>
            </a:r>
            <a:r>
              <a:rPr lang="pt-BR" sz="2800" dirty="0" smtClean="0"/>
              <a:t>+ APC + </a:t>
            </a:r>
            <a:r>
              <a:rPr lang="pt-BR" sz="2800" dirty="0"/>
              <a:t>L</a:t>
            </a:r>
            <a:r>
              <a:rPr lang="pt-BR" sz="2800" dirty="0" smtClean="0"/>
              <a:t>imites = saúde </a:t>
            </a:r>
            <a:r>
              <a:rPr lang="pt-BR" sz="2800" dirty="0"/>
              <a:t>e equilíbrio emocional.</a:t>
            </a:r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dirty="0" smtClean="0"/>
              <a:t>Juntos </a:t>
            </a:r>
            <a:r>
              <a:rPr lang="pt-BR" sz="2800" dirty="0"/>
              <a:t>criam uma bela sinergia que resulta em influência </a:t>
            </a:r>
            <a:r>
              <a:rPr lang="pt-BR" sz="2800" dirty="0" smtClean="0"/>
              <a:t>positiva. </a:t>
            </a:r>
            <a:endParaRPr lang="pt-BR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pt-BR" sz="2800" dirty="0"/>
              <a:t>Juntos garantem relacionamentos saudáveis dentro das famílias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="" xmlns:a16="http://schemas.microsoft.com/office/drawing/2014/main" id="{8162ADB9-16F1-49E1-9E71-919BDD7FB9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6" r="23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01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1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CC8556-B598-4817-B00D-6B3147E1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Vamos falar sobre...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82BEBB2B-8762-433D-B762-8A4FF5BAC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solução para </a:t>
            </a:r>
            <a:r>
              <a:rPr lang="pt-BR" dirty="0" smtClean="0"/>
              <a:t>(quase) </a:t>
            </a:r>
            <a:r>
              <a:rPr lang="pt-BR" dirty="0"/>
              <a:t>todos os seus problemas</a:t>
            </a:r>
          </a:p>
          <a:p>
            <a:r>
              <a:rPr lang="pt-BR" dirty="0" smtClean="0"/>
              <a:t>Você é o que você pensa</a:t>
            </a:r>
            <a:endParaRPr lang="pt-BR" dirty="0"/>
          </a:p>
          <a:p>
            <a:r>
              <a:rPr lang="pt-BR" dirty="0"/>
              <a:t>Limites saudáveis</a:t>
            </a:r>
            <a:r>
              <a:rPr lang="en-US" dirty="0"/>
              <a:t> 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="" xmlns:a16="http://schemas.microsoft.com/office/drawing/2014/main" id="{2E367B41-DDF6-4653-A5DD-AF662FC139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62" b="98288" l="9841" r="92502">
                        <a14:foregroundMark x1="59606" y1="86781" x2="62793" y2="93493"/>
                        <a14:foregroundMark x1="62793" y1="93493" x2="57451" y2="86096"/>
                        <a14:foregroundMark x1="57451" y1="86096" x2="57076" y2="79110"/>
                        <a14:foregroundMark x1="57076" y1="79110" x2="57076" y2="82603"/>
                        <a14:foregroundMark x1="57076" y1="82603" x2="57076" y2="82603"/>
                        <a14:foregroundMark x1="65511" y1="98014" x2="45455" y2="98288"/>
                        <a14:foregroundMark x1="26617" y1="91781" x2="35614" y2="95685"/>
                        <a14:foregroundMark x1="35614" y1="95685" x2="38800" y2="95685"/>
                        <a14:foregroundMark x1="81256" y1="96233" x2="81256" y2="97877"/>
                        <a14:foregroundMark x1="38519" y1="11781" x2="45267" y2="7055"/>
                        <a14:foregroundMark x1="45267" y1="7055" x2="53014" y2="4384"/>
                        <a14:foregroundMark x1="55362" y1="4384" x2="55670" y2="5822"/>
                        <a14:foregroundMark x1="90253" y1="42534" x2="92502" y2="49521"/>
                        <a14:foregroundMark x1="92502" y1="49521" x2="89035" y2="63014"/>
                        <a14:foregroundMark x1="89035" y1="63014" x2="84817" y2="57945"/>
                        <a14:backgroundMark x1="53515" y1="4384" x2="53515" y2="4384"/>
                        <a14:backgroundMark x1="53515" y1="4384" x2="55483" y2="3904"/>
                        <a14:backgroundMark x1="53327" y1="3904" x2="55014" y2="3562"/>
                        <a14:backgroundMark x1="52015" y1="4247" x2="52015" y2="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="" xmlns:a16="http://schemas.microsoft.com/office/drawing/2014/main" id="{C3E259B6-9753-42BF-A09F-C87419EF3C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398" y="5562316"/>
            <a:ext cx="7209768" cy="687532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r>
              <a:rPr lang="pt-BR" sz="4400" b="1" cap="none" dirty="0">
                <a:solidFill>
                  <a:srgbClr val="FFFF00"/>
                </a:solidFill>
              </a:rPr>
              <a:t>Parábola dos Talentos </a:t>
            </a:r>
          </a:p>
        </p:txBody>
      </p:sp>
    </p:spTree>
    <p:extLst>
      <p:ext uri="{BB962C8B-B14F-4D97-AF65-F5344CB8AC3E}">
        <p14:creationId xmlns:p14="http://schemas.microsoft.com/office/powerpoint/2010/main" val="6459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="" xmlns:a16="http://schemas.microsoft.com/office/drawing/2014/main" id="{18BDD636-32B7-4DE7-8A83-BCC09CB6F4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178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ço Reservado para Imagem 25">
            <a:extLst>
              <a:ext uri="{FF2B5EF4-FFF2-40B4-BE49-F238E27FC236}">
                <a16:creationId xmlns="" xmlns:a16="http://schemas.microsoft.com/office/drawing/2014/main" id="{DAAD9631-AC0B-4991-BFD9-23B660373D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" name="Espaço Reservado para Texto 13">
            <a:extLst>
              <a:ext uri="{FF2B5EF4-FFF2-40B4-BE49-F238E27FC236}">
                <a16:creationId xmlns="" xmlns:a16="http://schemas.microsoft.com/office/drawing/2014/main" id="{E77F96B5-CA17-435F-8753-A1C3F9F84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9527" y="1200739"/>
            <a:ext cx="9380537" cy="801687"/>
          </a:xfrm>
        </p:spPr>
        <p:txBody>
          <a:bodyPr/>
          <a:lstStyle/>
          <a:p>
            <a:r>
              <a:rPr lang="pt-BR" dirty="0"/>
              <a:t>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6586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Accountability</a:t>
            </a:r>
            <a:r>
              <a:rPr lang="pt-BR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943626" y="2518828"/>
            <a:ext cx="10017125" cy="15351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000" dirty="0"/>
              <a:t>Pensar e agir como </a:t>
            </a:r>
            <a:r>
              <a:rPr lang="pt-BR" sz="4000" dirty="0" smtClean="0"/>
              <a:t>dono, </a:t>
            </a:r>
            <a:r>
              <a:rPr lang="pt-BR" sz="4000" dirty="0"/>
              <a:t>entregar resultados </a:t>
            </a:r>
            <a:r>
              <a:rPr lang="pt-BR" sz="4000" dirty="0" smtClean="0"/>
              <a:t>excelentes e prestar </a:t>
            </a:r>
            <a:r>
              <a:rPr lang="pt-BR" sz="4000" dirty="0"/>
              <a:t>contas. </a:t>
            </a:r>
          </a:p>
        </p:txBody>
      </p:sp>
    </p:spTree>
    <p:extLst>
      <p:ext uri="{BB962C8B-B14F-4D97-AF65-F5344CB8AC3E}">
        <p14:creationId xmlns:p14="http://schemas.microsoft.com/office/powerpoint/2010/main" val="8305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="" xmlns:a16="http://schemas.microsoft.com/office/drawing/2014/main" id="{FEC84E07-FC49-4961-B02A-50992934D7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782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6864" y="3810406"/>
            <a:ext cx="7738270" cy="1402589"/>
          </a:xfrm>
          <a:solidFill>
            <a:srgbClr val="000000"/>
          </a:solidFill>
        </p:spPr>
        <p:txBody>
          <a:bodyPr/>
          <a:lstStyle/>
          <a:p>
            <a:r>
              <a:rPr lang="pt-BR" dirty="0"/>
              <a:t>O que pode impedir o nosso crescimento?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405731" y="5487664"/>
            <a:ext cx="9380537" cy="801687"/>
          </a:xfrm>
        </p:spPr>
        <p:txBody>
          <a:bodyPr>
            <a:noAutofit/>
          </a:bodyPr>
          <a:lstStyle/>
          <a:p>
            <a:r>
              <a:rPr lang="pt-BR" sz="7200" dirty="0">
                <a:ln>
                  <a:solidFill>
                    <a:srgbClr val="000000"/>
                  </a:solidFill>
                </a:ln>
              </a:rPr>
              <a:t>DESCULPABILITY</a:t>
            </a:r>
            <a:endParaRPr lang="pt-BR" sz="6600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268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 Desculpas Mais Comuns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47283" y="1829849"/>
            <a:ext cx="9867900" cy="4392613"/>
          </a:xfrm>
        </p:spPr>
        <p:txBody>
          <a:bodyPr numCol="2">
            <a:normAutofit fontScale="55000" lnSpcReduction="20000"/>
          </a:bodyPr>
          <a:lstStyle/>
          <a:p>
            <a:pPr lvl="0"/>
            <a:r>
              <a:rPr lang="pt-BR" dirty="0"/>
              <a:t>Eu não sabia. </a:t>
            </a:r>
            <a:endParaRPr lang="en-US" dirty="0"/>
          </a:p>
          <a:p>
            <a:pPr lvl="0"/>
            <a:r>
              <a:rPr lang="pt-BR" dirty="0"/>
              <a:t>Eu não recebi o e-mail. </a:t>
            </a:r>
            <a:endParaRPr lang="en-US" dirty="0"/>
          </a:p>
          <a:p>
            <a:pPr lvl="0"/>
            <a:r>
              <a:rPr lang="pt-BR" dirty="0"/>
              <a:t>Eu já avisei o responsável. </a:t>
            </a:r>
            <a:endParaRPr lang="en-US" dirty="0"/>
          </a:p>
          <a:p>
            <a:pPr lvl="0"/>
            <a:r>
              <a:rPr lang="pt-BR" dirty="0"/>
              <a:t>Isso sempre foi </a:t>
            </a:r>
            <a:r>
              <a:rPr lang="pt-BR" dirty="0" smtClean="0"/>
              <a:t>feito </a:t>
            </a:r>
            <a:r>
              <a:rPr lang="pt-BR" dirty="0"/>
              <a:t>assim!</a:t>
            </a:r>
            <a:endParaRPr lang="en-US" dirty="0"/>
          </a:p>
          <a:p>
            <a:pPr lvl="0"/>
            <a:r>
              <a:rPr lang="pt-BR" dirty="0"/>
              <a:t>Eu só fiz o que mandaram. </a:t>
            </a:r>
            <a:endParaRPr lang="en-US" dirty="0"/>
          </a:p>
          <a:p>
            <a:pPr lvl="0"/>
            <a:r>
              <a:rPr lang="pt-BR" dirty="0"/>
              <a:t>Já fiz a minha parte.</a:t>
            </a:r>
            <a:endParaRPr lang="en-US" dirty="0"/>
          </a:p>
          <a:p>
            <a:pPr lvl="0"/>
            <a:r>
              <a:rPr lang="pt-BR" dirty="0"/>
              <a:t>Isso não é minha função. </a:t>
            </a:r>
            <a:endParaRPr lang="pt-BR" dirty="0" smtClean="0"/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pt-BR" dirty="0"/>
              <a:t>Esse não é meu departamento.</a:t>
            </a:r>
            <a:endParaRPr lang="en-US" dirty="0"/>
          </a:p>
          <a:p>
            <a:pPr lvl="0"/>
            <a:r>
              <a:rPr lang="pt-BR" dirty="0"/>
              <a:t>Já deu o meu horário. </a:t>
            </a:r>
            <a:endParaRPr lang="en-US" dirty="0"/>
          </a:p>
          <a:p>
            <a:r>
              <a:rPr lang="pt-BR" dirty="0"/>
              <a:t>Esse problema não é meu. </a:t>
            </a:r>
          </a:p>
          <a:p>
            <a:r>
              <a:rPr lang="pt-BR" dirty="0"/>
              <a:t>Não tive tempo.</a:t>
            </a:r>
          </a:p>
          <a:p>
            <a:r>
              <a:rPr lang="pt-BR" dirty="0"/>
              <a:t>Estou cansada.</a:t>
            </a:r>
          </a:p>
          <a:p>
            <a:r>
              <a:rPr lang="pt-BR" dirty="0"/>
              <a:t>Está chovendo. </a:t>
            </a:r>
          </a:p>
          <a:p>
            <a:r>
              <a:rPr lang="pt-BR" dirty="0"/>
              <a:t>A Internet caiu.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24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LMA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MA" id="{6D157747-355B-4397-8CF8-82F6AD6CEF8F}" vid="{59FD6522-9FDB-4945-8A0D-CBCC66A5CC2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CLMA</Template>
  <TotalTime>3747</TotalTime>
  <Words>606</Words>
  <Application>Microsoft Macintosh PowerPoint</Application>
  <PresentationFormat>Custom</PresentationFormat>
  <Paragraphs>82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CLMA</vt:lpstr>
      <vt:lpstr>PowerPoint Presentation</vt:lpstr>
      <vt:lpstr>PowerPoint Presentation</vt:lpstr>
      <vt:lpstr>Vamos falar sobre...</vt:lpstr>
      <vt:lpstr>Parábola dos Talentos </vt:lpstr>
      <vt:lpstr>PowerPoint Presentation</vt:lpstr>
      <vt:lpstr>PowerPoint Presentation</vt:lpstr>
      <vt:lpstr>Accountability:</vt:lpstr>
      <vt:lpstr>O que pode impedir o nosso crescimento?</vt:lpstr>
      <vt:lpstr>As Desculpas Mais Comuns</vt:lpstr>
      <vt:lpstr>Desculpability    Vitimização </vt:lpstr>
      <vt:lpstr>PowerPoint Presentation</vt:lpstr>
      <vt:lpstr>Regular as emoções </vt:lpstr>
      <vt:lpstr>De onde vêm as emoções?</vt:lpstr>
      <vt:lpstr>PowerPoint Presentation</vt:lpstr>
      <vt:lpstr>PowerPoint Presentation</vt:lpstr>
      <vt:lpstr>PowerPoint Presentation</vt:lpstr>
      <vt:lpstr>Pensamentos doentios </vt:lpstr>
      <vt:lpstr>Pensamentos saudáveis</vt:lpstr>
      <vt:lpstr>Como o modelo APC poderia fortalecer sua família? </vt:lpstr>
      <vt:lpstr>Limites Saudáveis </vt:lpstr>
      <vt:lpstr>PowerPoint Presentation</vt:lpstr>
      <vt:lpstr>Colocar limites nunca trata de constranger o outro</vt:lpstr>
      <vt:lpstr>Mas...</vt:lpstr>
      <vt:lpstr>Resumindo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Svitlana Samoylenko</cp:lastModifiedBy>
  <cp:revision>133</cp:revision>
  <dcterms:created xsi:type="dcterms:W3CDTF">2017-07-28T18:02:32Z</dcterms:created>
  <dcterms:modified xsi:type="dcterms:W3CDTF">2017-08-23T20:27:50Z</dcterms:modified>
</cp:coreProperties>
</file>