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35"/>
  </p:notesMasterIdLst>
  <p:sldIdLst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2C"/>
    <a:srgbClr val="FF7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B"/>
          </a:solidFill>
        </a:fill>
      </a:tcStyle>
    </a:wholeTbl>
    <a:band2H>
      <a:tcTxStyle/>
      <a:tcStyle>
        <a:tcBdr/>
        <a:fill>
          <a:solidFill>
            <a:srgbClr val="FBE8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B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40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6338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mi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7" name="Texto do Título"/>
          <p:cNvSpPr txBox="1">
            <a:spLocks noGrp="1"/>
          </p:cNvSpPr>
          <p:nvPr>
            <p:ph type="title"/>
          </p:nvPr>
        </p:nvSpPr>
        <p:spPr>
          <a:xfrm>
            <a:off x="1405730" y="3645866"/>
            <a:ext cx="9380538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28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0" y="5149460"/>
            <a:ext cx="9380538" cy="8016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8000" b="1" cap="all">
                <a:solidFill>
                  <a:schemeClr val="accent2"/>
                </a:solidFill>
              </a:defRPr>
            </a:lvl1pPr>
            <a:lvl2pPr marL="1433347" indent="-823762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2pPr>
            <a:lvl3pPr marL="1981150" indent="-761980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3pPr>
            <a:lvl4pPr marL="2766576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4pPr>
            <a:lvl5pPr marL="3376160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31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" name="Texto do Título"/>
          <p:cNvSpPr txBox="1">
            <a:spLocks noGrp="1"/>
          </p:cNvSpPr>
          <p:nvPr>
            <p:ph type="title"/>
          </p:nvPr>
        </p:nvSpPr>
        <p:spPr>
          <a:xfrm>
            <a:off x="1159496" y="4983140"/>
            <a:ext cx="10416618" cy="990931"/>
          </a:xfrm>
          <a:prstGeom prst="rect">
            <a:avLst/>
          </a:prstGeom>
        </p:spPr>
        <p:txBody>
          <a:bodyPr anchor="b"/>
          <a:lstStyle>
            <a:lvl1pPr>
              <a:lnSpc>
                <a:spcPts val="67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42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5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54250" y="0"/>
            <a:ext cx="681789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66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spaço Reservado para Imagem 2"/>
          <p:cNvSpPr>
            <a:spLocks noGrp="1"/>
          </p:cNvSpPr>
          <p:nvPr>
            <p:ph type="pic" idx="14"/>
          </p:nvPr>
        </p:nvSpPr>
        <p:spPr>
          <a:xfrm>
            <a:off x="5498391" y="-199"/>
            <a:ext cx="6818884" cy="68581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69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9" name="Texto do Título"/>
          <p:cNvSpPr txBox="1">
            <a:spLocks noGrp="1"/>
          </p:cNvSpPr>
          <p:nvPr>
            <p:ph type="title"/>
          </p:nvPr>
        </p:nvSpPr>
        <p:spPr>
          <a:xfrm>
            <a:off x="1495720" y="4983140"/>
            <a:ext cx="9200561" cy="757784"/>
          </a:xfrm>
          <a:prstGeom prst="rect">
            <a:avLst/>
          </a:prstGeom>
        </p:spPr>
        <p:txBody>
          <a:bodyPr anchor="b"/>
          <a:lstStyle>
            <a:lvl1pPr>
              <a:lnSpc>
                <a:spcPts val="4700"/>
              </a:lnSpc>
              <a:defRPr sz="2800" b="0" cap="none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80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78175" y="5957887"/>
            <a:ext cx="5835650" cy="461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/>
            </a:lvl1pPr>
            <a:lvl2pPr marL="856713" indent="-247128" algn="ctr">
              <a:defRPr sz="2400"/>
            </a:lvl2pPr>
            <a:lvl3pPr marL="1447763" indent="-228593" algn="ctr">
              <a:defRPr sz="2400"/>
            </a:lvl3pPr>
            <a:lvl4pPr marL="2110101" indent="-281346" algn="ctr">
              <a:defRPr sz="2400"/>
            </a:lvl4pPr>
            <a:lvl5pPr marL="2719685" indent="-281346" algn="ctr"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83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287677" y="424208"/>
            <a:ext cx="5536901" cy="5712643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  <a:lvl2pPr marL="1038198" indent="-428613">
              <a:defRPr sz="3600"/>
            </a:lvl2pPr>
            <a:lvl3pPr marL="1676358" indent="-457188">
              <a:defRPr sz="3600"/>
            </a:lvl3pPr>
            <a:lvl4pPr marL="2377380" indent="-548625">
              <a:defRPr sz="3600"/>
            </a:lvl4pPr>
            <a:lvl5pPr marL="2986964" indent="-548625">
              <a:defRPr sz="3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00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6" cy="46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962" y="6260696"/>
            <a:ext cx="503444" cy="51517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Espaço Reservado para Imagem 12"/>
          <p:cNvSpPr>
            <a:spLocks noGrp="1"/>
          </p:cNvSpPr>
          <p:nvPr>
            <p:ph type="pic" idx="13"/>
          </p:nvPr>
        </p:nvSpPr>
        <p:spPr>
          <a:xfrm>
            <a:off x="-1" y="-7734"/>
            <a:ext cx="6391374" cy="68819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o do Título"/>
          <p:cNvSpPr txBox="1">
            <a:spLocks noGrp="1"/>
          </p:cNvSpPr>
          <p:nvPr>
            <p:ph type="title"/>
          </p:nvPr>
        </p:nvSpPr>
        <p:spPr>
          <a:xfrm>
            <a:off x="4993239" y="274639"/>
            <a:ext cx="6589160" cy="11430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Texto do Título</a:t>
            </a:r>
          </a:p>
        </p:txBody>
      </p:sp>
      <p:sp>
        <p:nvSpPr>
          <p:cNvPr id="211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993239" y="1600200"/>
            <a:ext cx="6589160" cy="463400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1038198" indent="-428613">
              <a:defRPr sz="3600"/>
            </a:lvl2pPr>
            <a:lvl3pPr marL="1676358" indent="-457188">
              <a:defRPr sz="3600"/>
            </a:lvl3pPr>
            <a:lvl4pPr marL="2377380" indent="-548625">
              <a:defRPr sz="3600"/>
            </a:lvl4pPr>
            <a:lvl5pPr marL="2986964" indent="-548625">
              <a:defRPr sz="3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grpSp>
        <p:nvGrpSpPr>
          <p:cNvPr id="214" name="Agrupar 13"/>
          <p:cNvGrpSpPr/>
          <p:nvPr/>
        </p:nvGrpSpPr>
        <p:grpSpPr>
          <a:xfrm>
            <a:off x="5188448" y="6234205"/>
            <a:ext cx="6636131" cy="515174"/>
            <a:chOff x="0" y="0"/>
            <a:chExt cx="6636129" cy="515173"/>
          </a:xfrm>
        </p:grpSpPr>
        <p:pic>
          <p:nvPicPr>
            <p:cNvPr id="212" name="Imagem 7" descr="Imagem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51354" y="52982"/>
              <a:ext cx="1084776" cy="462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m 8" descr="Imagem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03445" cy="515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5" name="Espaço Reservado para Imagem 12"/>
          <p:cNvSpPr>
            <a:spLocks noGrp="1"/>
          </p:cNvSpPr>
          <p:nvPr>
            <p:ph type="pic" idx="13"/>
          </p:nvPr>
        </p:nvSpPr>
        <p:spPr>
          <a:xfrm>
            <a:off x="-1" y="-1"/>
            <a:ext cx="5106758" cy="694019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4" name="Texto do Título"/>
          <p:cNvSpPr txBox="1">
            <a:spLocks noGrp="1"/>
          </p:cNvSpPr>
          <p:nvPr>
            <p:ph type="title"/>
          </p:nvPr>
        </p:nvSpPr>
        <p:spPr>
          <a:xfrm>
            <a:off x="2577340" y="5019452"/>
            <a:ext cx="8026144" cy="566740"/>
          </a:xfrm>
          <a:prstGeom prst="rect">
            <a:avLst/>
          </a:prstGeom>
        </p:spPr>
        <p:txBody>
          <a:bodyPr anchor="b"/>
          <a:lstStyle>
            <a:lvl1pPr algn="l">
              <a:defRPr sz="37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22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577340" y="5791377"/>
            <a:ext cx="8026144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609584">
              <a:buSzTx/>
              <a:buNone/>
              <a:defRPr sz="2400"/>
            </a:lvl2pPr>
            <a:lvl3pPr marL="0" indent="1219169">
              <a:buSzTx/>
              <a:buNone/>
              <a:defRPr sz="2400"/>
            </a:lvl3pPr>
            <a:lvl4pPr marL="0" indent="1828754">
              <a:buSzTx/>
              <a:buNone/>
              <a:defRPr sz="2400"/>
            </a:lvl4pPr>
            <a:lvl5pPr marL="0" indent="2438338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26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2" cy="43252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Espaço Reservado para Texto 8"/>
          <p:cNvSpPr>
            <a:spLocks noGrp="1"/>
          </p:cNvSpPr>
          <p:nvPr>
            <p:ph type="body" sz="quarter" idx="14"/>
          </p:nvPr>
        </p:nvSpPr>
        <p:spPr>
          <a:xfrm>
            <a:off x="947195" y="5008543"/>
            <a:ext cx="1262816" cy="1576388"/>
          </a:xfrm>
          <a:prstGeom prst="rect">
            <a:avLst/>
          </a:prstGeom>
        </p:spPr>
        <p:txBody>
          <a:bodyPr/>
          <a:lstStyle/>
          <a:p>
            <a:pPr marL="0" indent="0" algn="r">
              <a:buSzTx/>
              <a:buNone/>
              <a:defRPr sz="9600" b="1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228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onector reto 5"/>
          <p:cNvSpPr/>
          <p:nvPr/>
        </p:nvSpPr>
        <p:spPr>
          <a:xfrm flipH="1">
            <a:off x="2397511" y="5019452"/>
            <a:ext cx="1" cy="1576789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6306" y="5219272"/>
            <a:ext cx="9430479" cy="137696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609584">
              <a:buSzTx/>
              <a:buNone/>
              <a:defRPr sz="2400"/>
            </a:lvl2pPr>
            <a:lvl3pPr marL="0" indent="1219169">
              <a:buSzTx/>
              <a:buNone/>
              <a:defRPr sz="2400"/>
            </a:lvl3pPr>
            <a:lvl4pPr marL="0" indent="1828754">
              <a:buSzTx/>
              <a:buNone/>
              <a:defRPr sz="2400"/>
            </a:lvl4pPr>
            <a:lvl5pPr marL="0" indent="2438338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39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3" cy="67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0" cy="75372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o Título"/>
          <p:cNvSpPr txBox="1">
            <a:spLocks noGrp="1"/>
          </p:cNvSpPr>
          <p:nvPr>
            <p:ph type="title"/>
          </p:nvPr>
        </p:nvSpPr>
        <p:spPr>
          <a:xfrm>
            <a:off x="5659654" y="274639"/>
            <a:ext cx="5922745" cy="1143001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659654" y="1773172"/>
            <a:ext cx="5922745" cy="446103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1038198" indent="-428613">
              <a:defRPr sz="3600"/>
            </a:lvl2pPr>
            <a:lvl3pPr marL="1676358" indent="-457188">
              <a:defRPr sz="3600"/>
            </a:lvl3pPr>
            <a:lvl4pPr marL="2377380" indent="-548625">
              <a:defRPr sz="3600"/>
            </a:lvl4pPr>
            <a:lvl5pPr marL="2986964" indent="-548625">
              <a:defRPr sz="3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9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6" cy="46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11" y="6287189"/>
            <a:ext cx="503445" cy="515174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Espaço Reservado para Imagem 12"/>
          <p:cNvSpPr>
            <a:spLocks noGrp="1"/>
          </p:cNvSpPr>
          <p:nvPr>
            <p:ph type="pic" idx="13"/>
          </p:nvPr>
        </p:nvSpPr>
        <p:spPr>
          <a:xfrm>
            <a:off x="0" y="-80896"/>
            <a:ext cx="5750351" cy="69388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32" name="Imagem 9" descr="Imagem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6" cy="46219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9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351544"/>
            <a:ext cx="5801084" cy="990931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50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2" y="5665787"/>
            <a:ext cx="9380537" cy="8016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4400"/>
            </a:lvl1pPr>
            <a:lvl2pPr marL="1062654" indent="-453069" algn="ctr">
              <a:lnSpc>
                <a:spcPts val="6200"/>
              </a:lnSpc>
              <a:defRPr sz="4400"/>
            </a:lvl2pPr>
            <a:lvl3pPr marL="1638258" indent="-419088" algn="ctr">
              <a:lnSpc>
                <a:spcPts val="6200"/>
              </a:lnSpc>
              <a:defRPr sz="4400"/>
            </a:lvl3pPr>
            <a:lvl4pPr marL="2344556" indent="-515801" algn="ctr">
              <a:lnSpc>
                <a:spcPts val="6200"/>
              </a:lnSpc>
              <a:defRPr sz="4400"/>
            </a:lvl4pPr>
            <a:lvl5pPr marL="2954141" indent="-515802" algn="ctr">
              <a:lnSpc>
                <a:spcPts val="6200"/>
              </a:lnSpc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5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1" name="Texto do Título"/>
          <p:cNvSpPr txBox="1">
            <a:spLocks noGrp="1"/>
          </p:cNvSpPr>
          <p:nvPr>
            <p:ph type="title"/>
          </p:nvPr>
        </p:nvSpPr>
        <p:spPr>
          <a:xfrm>
            <a:off x="1405730" y="3645866"/>
            <a:ext cx="9380538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62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0" y="5149460"/>
            <a:ext cx="9380538" cy="8016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8000" b="1" cap="all">
                <a:solidFill>
                  <a:schemeClr val="accent2"/>
                </a:solidFill>
              </a:defRPr>
            </a:lvl1pPr>
            <a:lvl2pPr marL="1433347" indent="-823762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2pPr>
            <a:lvl3pPr marL="1981150" indent="-761980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3pPr>
            <a:lvl4pPr marL="2766576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4pPr>
            <a:lvl5pPr marL="3376160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3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983140"/>
            <a:ext cx="5801084" cy="990931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37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7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28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54250" y="0"/>
            <a:ext cx="681789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29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Espaço Reservado para Imagem 2"/>
          <p:cNvSpPr>
            <a:spLocks noGrp="1"/>
          </p:cNvSpPr>
          <p:nvPr>
            <p:ph type="pic" idx="14"/>
          </p:nvPr>
        </p:nvSpPr>
        <p:spPr>
          <a:xfrm>
            <a:off x="5498391" y="-199"/>
            <a:ext cx="6818884" cy="68581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5" name="Texto do Título"/>
          <p:cNvSpPr txBox="1">
            <a:spLocks noGrp="1"/>
          </p:cNvSpPr>
          <p:nvPr>
            <p:ph type="title"/>
          </p:nvPr>
        </p:nvSpPr>
        <p:spPr>
          <a:xfrm>
            <a:off x="1495720" y="4983140"/>
            <a:ext cx="9200561" cy="757784"/>
          </a:xfrm>
          <a:prstGeom prst="rect">
            <a:avLst/>
          </a:prstGeom>
        </p:spPr>
        <p:txBody>
          <a:bodyPr anchor="b"/>
          <a:lstStyle>
            <a:lvl1pPr>
              <a:lnSpc>
                <a:spcPts val="4700"/>
              </a:lnSpc>
              <a:defRPr sz="2800" b="0" cap="none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306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78175" y="5957887"/>
            <a:ext cx="5835650" cy="461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/>
            </a:lvl1pPr>
            <a:lvl2pPr marL="856713" indent="-247128" algn="ctr">
              <a:defRPr sz="2400"/>
            </a:lvl2pPr>
            <a:lvl3pPr marL="1447763" indent="-228593" algn="ctr">
              <a:defRPr sz="2400"/>
            </a:lvl3pPr>
            <a:lvl4pPr marL="2110101" indent="-281346" algn="ctr">
              <a:defRPr sz="2400"/>
            </a:lvl4pPr>
            <a:lvl5pPr marL="2719685" indent="-281346" algn="ctr"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6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mi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93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773173"/>
            <a:ext cx="5922743" cy="446103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750351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3A82791A-5B7D-452A-9CEB-6768840D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2757404-5E46-4AC2-9741-F7CF55723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5CB3AAA5-C60E-4CBF-A5E9-442147DC18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4" name="Espaço Reservado para Imagem 12">
            <a:extLst>
              <a:ext uri="{FF2B5EF4-FFF2-40B4-BE49-F238E27FC236}">
                <a16:creationId xmlns="" xmlns:a16="http://schemas.microsoft.com/office/drawing/2014/main" id="{641384DB-8C58-4BCE-A5A6-CEB86E5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32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9946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o do Título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5300"/>
            </a:lvl1pPr>
          </a:lstStyle>
          <a:p>
            <a:r>
              <a:t>Texto do Título</a:t>
            </a:r>
          </a:p>
        </p:txBody>
      </p:sp>
      <p:sp>
        <p:nvSpPr>
          <p:cNvPr id="4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600">
                <a:solidFill>
                  <a:srgbClr val="888888"/>
                </a:solidFill>
              </a:defRPr>
            </a:lvl1pPr>
            <a:lvl2pPr marL="0" indent="609584">
              <a:buSzTx/>
              <a:buNone/>
              <a:defRPr sz="2600">
                <a:solidFill>
                  <a:srgbClr val="888888"/>
                </a:solidFill>
              </a:defRPr>
            </a:lvl2pPr>
            <a:lvl3pPr marL="0" indent="1219169">
              <a:buSzTx/>
              <a:buNone/>
              <a:defRPr sz="2600">
                <a:solidFill>
                  <a:srgbClr val="888888"/>
                </a:solidFill>
              </a:defRPr>
            </a:lvl3pPr>
            <a:lvl4pPr marL="0" indent="1828754">
              <a:buSzTx/>
              <a:buNone/>
              <a:defRPr sz="2600">
                <a:solidFill>
                  <a:srgbClr val="888888"/>
                </a:solidFill>
              </a:defRPr>
            </a:lvl4pPr>
            <a:lvl5pPr marL="0" indent="2438338">
              <a:buSz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599" y="603795"/>
            <a:ext cx="10972800" cy="1143000"/>
          </a:xfrm>
        </p:spPr>
        <p:txBody>
          <a:bodyPr/>
          <a:lstStyle>
            <a:lvl1pPr>
              <a:defRPr>
                <a:solidFill>
                  <a:srgbClr val="F6E250"/>
                </a:solidFill>
              </a:defRPr>
            </a:lvl1pPr>
          </a:lstStyle>
          <a:p>
            <a:r>
              <a:rPr lang="pt-BR" dirty="0"/>
              <a:t>Clique para editar</a:t>
            </a:r>
            <a:br>
              <a:rPr lang="pt-BR" dirty="0"/>
            </a:br>
            <a:r>
              <a:rPr lang="pt-BR" dirty="0"/>
              <a:t>o título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23B37D1-EDBE-4CFE-A344-1E66CDCE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A3C2C33-4A0F-4EC1-8855-F1C8DFA95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7C04D6E-CC46-4192-82F2-5B25F73C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350F200-822A-4D57-8FDD-9E364269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1225A23-A51C-43E3-B755-D56A8D5ED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AE834F9B-E280-4049-81D2-820830E3D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40A6CB2-E0AD-4329-855C-03D2FC3C0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7A1CECD-9926-4063-8980-543968B9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D814AD9-4860-494A-8290-2CD5D9C5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9E58749-4DAD-48EA-8EA1-A3D425C63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46DBD23F-350E-4A2B-833D-0FB3A7675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A7B4839-3740-44B1-8A1C-EF0F3A9016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16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75924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F9184DEA-F881-4379-B26C-BC833723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5A7C7D8-C0A7-4665-A8F8-34E11BC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1E7D2A8E-5549-4C97-B0A0-239BE7F4A67A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0D4776E-BCE2-486F-9CA6-9623D342B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BABAEF46-009E-43A4-B589-2E3A15A6B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3DA97961-D82D-4085-ADA0-9AF2D3ECD29F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9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2567A59-3D7E-45A5-A1DD-E78ED98D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40F2D92-110F-464E-8FA4-0545A6135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66DE9EB0-638F-48BF-8430-9EF9EB997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DDE116-2554-4110-9B72-1B3A8A4A3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994BEA3-55E0-47FE-93FE-44EB81B3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C0FC772-1E29-450B-BD80-FF52CCA4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9EFA024-307C-4430-B1F3-92A546A4B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3077B2E-1221-46E3-89B6-078F9EF57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5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3D66733-5B7C-4DF7-9565-02E8AA47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62C72CC-8F0D-4F66-BCCC-A4347CA6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01A949D-1F3C-4C07-9BED-6C98AEA35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1BF7438C-BA1E-40AA-9DA7-E3D3FDA88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86D3279-4C7F-4910-A504-F2AEA919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AD53337-C0AB-422C-BDA1-9F4F2AEDE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6612F7F-B3BC-4F3E-85B4-29F755721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692E088-59C7-476E-89DA-E20ECAE64C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6C880D9-0461-484E-8FE5-F76658E2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73DDFFA-8720-40FB-8BD6-B0D4248E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73A2996-6B49-4A69-9635-4E32A8165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A16ED2F-0253-4D2D-8C28-468D2C5292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1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B5AF44E-5450-439E-803F-FAFF18FEA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098179F-E03E-4876-9545-2DA28710A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D1E17DB-1E3A-4A63-9056-85443AEF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88F3DD3-B3FB-4FCF-80FB-AB8C4701A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o Título"/>
          <p:cNvSpPr txBox="1">
            <a:spLocks noGrp="1"/>
          </p:cNvSpPr>
          <p:nvPr>
            <p:ph type="title"/>
          </p:nvPr>
        </p:nvSpPr>
        <p:spPr>
          <a:xfrm>
            <a:off x="609598" y="603794"/>
            <a:ext cx="10972801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E250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50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6" cy="46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878" y="6223337"/>
            <a:ext cx="503444" cy="51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6" cy="46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m 5" descr="Imagem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878" y="6223337"/>
            <a:ext cx="503444" cy="51517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9A43426-65DA-4E39-B10A-5741124D6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F4B217A-207C-47AB-BC64-C2002F397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F74671-937F-45C3-B218-78BF3A58C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B0BAE33-5789-4D57-A69D-90EE3359D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62672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7678" y="424208"/>
            <a:ext cx="5536900" cy="5712642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" y="6260697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7734"/>
            <a:ext cx="6391374" cy="6881939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206190 w 5106756"/>
              <a:gd name="connsiteY3" fmla="*/ 6895707 h 6940193"/>
              <a:gd name="connsiteX4" fmla="*/ 0 w 5106756"/>
              <a:gd name="connsiteY4" fmla="*/ 0 h 6940193"/>
              <a:gd name="connsiteX0" fmla="*/ 0 w 5106756"/>
              <a:gd name="connsiteY0" fmla="*/ 7733 h 6947926"/>
              <a:gd name="connsiteX1" fmla="*/ 3668373 w 5106756"/>
              <a:gd name="connsiteY1" fmla="*/ 0 h 6947926"/>
              <a:gd name="connsiteX2" fmla="*/ 5106756 w 5106756"/>
              <a:gd name="connsiteY2" fmla="*/ 6947926 h 6947926"/>
              <a:gd name="connsiteX3" fmla="*/ 1206190 w 5106756"/>
              <a:gd name="connsiteY3" fmla="*/ 6903440 h 6947926"/>
              <a:gd name="connsiteX4" fmla="*/ 0 w 5106756"/>
              <a:gd name="connsiteY4" fmla="*/ 7733 h 6947926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0 w 5106756"/>
              <a:gd name="connsiteY3" fmla="*/ 6903440 h 6910219"/>
              <a:gd name="connsiteX4" fmla="*/ 0 w 5106756"/>
              <a:gd name="connsiteY4" fmla="*/ 7733 h 6910219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1 w 5106756"/>
              <a:gd name="connsiteY3" fmla="*/ 6875160 h 6910219"/>
              <a:gd name="connsiteX4" fmla="*/ 0 w 5106756"/>
              <a:gd name="connsiteY4" fmla="*/ 7733 h 6910219"/>
              <a:gd name="connsiteX0" fmla="*/ 0 w 5106756"/>
              <a:gd name="connsiteY0" fmla="*/ 7733 h 6881939"/>
              <a:gd name="connsiteX1" fmla="*/ 3668373 w 5106756"/>
              <a:gd name="connsiteY1" fmla="*/ 0 h 6881939"/>
              <a:gd name="connsiteX2" fmla="*/ 5106756 w 5106756"/>
              <a:gd name="connsiteY2" fmla="*/ 6881939 h 6881939"/>
              <a:gd name="connsiteX3" fmla="*/ 1206191 w 5106756"/>
              <a:gd name="connsiteY3" fmla="*/ 6875160 h 6881939"/>
              <a:gd name="connsiteX4" fmla="*/ 0 w 5106756"/>
              <a:gd name="connsiteY4" fmla="*/ 7733 h 688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881939">
                <a:moveTo>
                  <a:pt x="0" y="7733"/>
                </a:moveTo>
                <a:lnTo>
                  <a:pt x="3668373" y="0"/>
                </a:lnTo>
                <a:lnTo>
                  <a:pt x="5106756" y="6881939"/>
                </a:lnTo>
                <a:lnTo>
                  <a:pt x="1206191" y="6875160"/>
                </a:lnTo>
                <a:lnTo>
                  <a:pt x="0" y="77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814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3239" y="274639"/>
            <a:ext cx="6589160" cy="1143000"/>
          </a:xfrm>
        </p:spPr>
        <p:txBody>
          <a:bodyPr>
            <a:noAutofit/>
          </a:bodyPr>
          <a:lstStyle>
            <a:lvl1pPr>
              <a:defRPr sz="44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93239" y="1600201"/>
            <a:ext cx="6589159" cy="463400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69FC1F2B-C6D0-40F1-ABF8-C51EC2C5E857}"/>
              </a:ext>
            </a:extLst>
          </p:cNvPr>
          <p:cNvGrpSpPr/>
          <p:nvPr/>
        </p:nvGrpSpPr>
        <p:grpSpPr>
          <a:xfrm>
            <a:off x="5188449" y="6234206"/>
            <a:ext cx="6636129" cy="515173"/>
            <a:chOff x="2115636" y="5995660"/>
            <a:chExt cx="9708942" cy="753720"/>
          </a:xfrm>
        </p:grpSpPr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9C9278BD-1A9E-4A7E-91A1-4041D10E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506" y="6073176"/>
              <a:ext cx="1587072" cy="67620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="" xmlns:a16="http://schemas.microsoft.com/office/drawing/2014/main" id="{153C9205-5974-4410-92C3-A2D79D21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36" y="5995660"/>
              <a:ext cx="736559" cy="753720"/>
            </a:xfrm>
            <a:prstGeom prst="rect">
              <a:avLst/>
            </a:prstGeom>
          </p:spPr>
        </p:pic>
      </p:grpSp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06756" cy="6940193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940193">
                <a:moveTo>
                  <a:pt x="0" y="0"/>
                </a:moveTo>
                <a:lnTo>
                  <a:pt x="3668373" y="20548"/>
                </a:lnTo>
                <a:lnTo>
                  <a:pt x="5106756" y="694019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9129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7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1947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308391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983140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3733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742" y="6314271"/>
            <a:ext cx="889674" cy="379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m 5" descr="Imagem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18" y="6270818"/>
            <a:ext cx="412898" cy="422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742" y="6314271"/>
            <a:ext cx="889674" cy="379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18" y="6270818"/>
            <a:ext cx="412898" cy="422518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4280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81676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600201"/>
            <a:ext cx="5922743" cy="4634005"/>
          </a:xfrm>
        </p:spPr>
        <p:txBody>
          <a:bodyPr>
            <a:normAutofit/>
          </a:bodyPr>
          <a:lstStyle>
            <a:lvl1pPr>
              <a:defRPr sz="3600"/>
            </a:lvl1pPr>
            <a:lvl2pPr marL="609585" indent="0">
              <a:buNone/>
              <a:defRPr sz="32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98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85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2188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164333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9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8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337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609601" y="273049"/>
            <a:ext cx="4011085" cy="1162051"/>
          </a:xfrm>
          <a:prstGeom prst="rect">
            <a:avLst/>
          </a:prstGeom>
        </p:spPr>
        <p:txBody>
          <a:bodyPr anchor="b"/>
          <a:lstStyle>
            <a:lvl1pPr algn="l">
              <a:defRPr sz="26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half" idx="13"/>
          </p:nvPr>
        </p:nvSpPr>
        <p:spPr>
          <a:xfrm>
            <a:off x="609601" y="1435102"/>
            <a:ext cx="4011085" cy="46910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10065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4841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" name="Texto do Título"/>
          <p:cNvSpPr txBox="1">
            <a:spLocks noGrp="1"/>
          </p:cNvSpPr>
          <p:nvPr>
            <p:ph type="title"/>
          </p:nvPr>
        </p:nvSpPr>
        <p:spPr>
          <a:xfrm>
            <a:off x="2577340" y="5019452"/>
            <a:ext cx="8026144" cy="566740"/>
          </a:xfrm>
          <a:prstGeom prst="rect">
            <a:avLst/>
          </a:prstGeom>
        </p:spPr>
        <p:txBody>
          <a:bodyPr anchor="b"/>
          <a:lstStyle>
            <a:lvl1pPr algn="l">
              <a:defRPr sz="37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577340" y="5791377"/>
            <a:ext cx="8026144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609584">
              <a:buSzTx/>
              <a:buNone/>
              <a:defRPr sz="2400"/>
            </a:lvl2pPr>
            <a:lvl3pPr marL="0" indent="1219169">
              <a:buSzTx/>
              <a:buNone/>
              <a:defRPr sz="2400"/>
            </a:lvl3pPr>
            <a:lvl4pPr marL="0" indent="1828754">
              <a:buSzTx/>
              <a:buNone/>
              <a:defRPr sz="2400"/>
            </a:lvl4pPr>
            <a:lvl5pPr marL="0" indent="2438338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85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2" cy="43252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Espaço Reservado para Texto 8"/>
          <p:cNvSpPr>
            <a:spLocks noGrp="1"/>
          </p:cNvSpPr>
          <p:nvPr>
            <p:ph type="body" sz="quarter" idx="14"/>
          </p:nvPr>
        </p:nvSpPr>
        <p:spPr>
          <a:xfrm>
            <a:off x="947195" y="5008543"/>
            <a:ext cx="1262816" cy="1576388"/>
          </a:xfrm>
          <a:prstGeom prst="rect">
            <a:avLst/>
          </a:prstGeom>
        </p:spPr>
        <p:txBody>
          <a:bodyPr/>
          <a:lstStyle/>
          <a:p>
            <a:pPr marL="0" indent="0" algn="r">
              <a:buSzTx/>
              <a:buNone/>
              <a:defRPr sz="9600" b="1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87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Conector reto 5"/>
          <p:cNvSpPr/>
          <p:nvPr/>
        </p:nvSpPr>
        <p:spPr>
          <a:xfrm flipH="1">
            <a:off x="2397511" y="5019452"/>
            <a:ext cx="1" cy="1576789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9" name="Imagem 9" descr="Imagem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2" cy="43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m 10" descr="Imagem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Conector reto 11"/>
          <p:cNvSpPr/>
          <p:nvPr/>
        </p:nvSpPr>
        <p:spPr>
          <a:xfrm flipH="1">
            <a:off x="2397511" y="5019452"/>
            <a:ext cx="1" cy="1576789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6306" y="5219272"/>
            <a:ext cx="9430479" cy="137696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609584">
              <a:buSzTx/>
              <a:buNone/>
              <a:defRPr sz="2400"/>
            </a:lvl2pPr>
            <a:lvl3pPr marL="0" indent="1219169">
              <a:buSzTx/>
              <a:buNone/>
              <a:defRPr sz="2400"/>
            </a:lvl3pPr>
            <a:lvl4pPr marL="0" indent="1828754">
              <a:buSzTx/>
              <a:buNone/>
              <a:defRPr sz="2400"/>
            </a:lvl4pPr>
            <a:lvl5pPr marL="0" indent="2438338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01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3" cy="67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0" cy="753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3" cy="67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0" cy="75372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3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351544"/>
            <a:ext cx="5801084" cy="990931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1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2" y="5665787"/>
            <a:ext cx="9380537" cy="8016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4400"/>
            </a:lvl1pPr>
            <a:lvl2pPr marL="1062654" indent="-453069" algn="ctr">
              <a:lnSpc>
                <a:spcPts val="6200"/>
              </a:lnSpc>
              <a:defRPr sz="4400"/>
            </a:lvl2pPr>
            <a:lvl3pPr marL="1638258" indent="-419088" algn="ctr">
              <a:lnSpc>
                <a:spcPts val="6200"/>
              </a:lnSpc>
              <a:defRPr sz="4400"/>
            </a:lvl3pPr>
            <a:lvl4pPr marL="2344556" indent="-515801" algn="ctr">
              <a:lnSpc>
                <a:spcPts val="6200"/>
              </a:lnSpc>
              <a:defRPr sz="4400"/>
            </a:lvl4pPr>
            <a:lvl5pPr marL="2954141" indent="-515802" algn="ctr">
              <a:lnSpc>
                <a:spcPts val="6200"/>
              </a:lnSpc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17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0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1.png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4.xml"/><Relationship Id="rId3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 descr="Imagem 5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o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253033" y="6366194"/>
            <a:ext cx="329368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ransition xmlns:p14="http://schemas.microsoft.com/office/powerpoint/2010/main" spd="med"/>
  <p:txStyles>
    <p:titleStyle>
      <a:lvl1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12191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7189" marR="0" indent="-457189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042060" marR="0" indent="-432475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–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619209" marR="0" indent="-400039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2321111" marR="0" indent="-492356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–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930695" marR="0" indent="-492356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»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3540280" marR="0" indent="-492356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4149865" marR="0" indent="-492355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759450" marR="0" indent="-492355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5369034" marR="0" indent="-492355" algn="l" defTabSz="1219169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0CFC0E7F-0BE1-4175-91F1-09578E07E856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hangingPunct="1"/>
              <a:t>18/08/17</a:t>
            </a:fld>
            <a:endParaRPr lang="pt-BR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pt-BR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67153DC1-0584-4DC3-A3B8-4C803AF608CD}" type="slidenum">
              <a:rPr lang="pt-BR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hangingPunct="1"/>
              <a:t>‹#›</a:t>
            </a:fld>
            <a:endParaRPr lang="pt-BR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2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1067"/>
        </a:spcBef>
        <a:spcAft>
          <a:spcPts val="1067"/>
        </a:spcAft>
        <a:buFont typeface="Wingdings" panose="05000000000000000000" pitchFamily="2" charset="2"/>
        <a:buChar char="§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3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doors dir="vert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em Julgar"/>
          <p:cNvSpPr txBox="1">
            <a:spLocks noGrp="1"/>
          </p:cNvSpPr>
          <p:nvPr>
            <p:ph type="title"/>
          </p:nvPr>
        </p:nvSpPr>
        <p:spPr>
          <a:xfrm>
            <a:off x="6002554" y="11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Sem Julgar</a:t>
            </a:r>
          </a:p>
        </p:txBody>
      </p:sp>
      <p:sp>
        <p:nvSpPr>
          <p:cNvPr id="362" name="A confiança se baseia em você poder ser visto pelo outro, sem que esse o julgue (e consequência o condene) e não o aceite como pessoa. Por isso não o julgue pelo que ele veste, gosta, faz, pensa.…"/>
          <p:cNvSpPr txBox="1">
            <a:spLocks noGrp="1"/>
          </p:cNvSpPr>
          <p:nvPr>
            <p:ph type="body" sz="half" idx="1"/>
          </p:nvPr>
        </p:nvSpPr>
        <p:spPr>
          <a:xfrm>
            <a:off x="6002554" y="1373525"/>
            <a:ext cx="5922745" cy="44610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 sz="2200"/>
            </a:pPr>
            <a:r>
              <a:rPr dirty="0"/>
              <a:t>A confiança baseia-se em você poder ser visto pelo outro, sem que esse o julgue (e como consequência o condene) e não o aceite como pessoa. Por isso não o julgue pelo que ele veste, gosta, faz, pensa. 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200"/>
            </a:pPr>
            <a:endParaRPr dirty="0"/>
          </a:p>
          <a:p>
            <a:pPr>
              <a:lnSpc>
                <a:spcPct val="80000"/>
              </a:lnSpc>
              <a:defRPr sz="2200"/>
            </a:pPr>
            <a:r>
              <a:rPr dirty="0"/>
              <a:t>Aceite o adolescente; faça exatamente aquilo que você gostaria que fizessem com você. 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200"/>
            </a:pPr>
            <a:endParaRPr dirty="0"/>
          </a:p>
          <a:p>
            <a:pPr>
              <a:lnSpc>
                <a:spcPct val="80000"/>
              </a:lnSpc>
              <a:defRPr sz="2200"/>
            </a:pPr>
            <a:r>
              <a:rPr dirty="0"/>
              <a:t>Os posicionamentos devem ser firmes, não rígidos. A firmeza se refere a princípios, e a rigidez se refere a formas. </a:t>
            </a:r>
          </a:p>
        </p:txBody>
      </p:sp>
      <p:grpSp>
        <p:nvGrpSpPr>
          <p:cNvPr id="365" name="Espaço Reservado para Imagem 2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363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64" name="image12.jpeg" descr="image1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225" r="5621" b="1166"/>
            <a:stretch>
              <a:fillRect/>
            </a:stretch>
          </p:blipFill>
          <p:spPr>
            <a:xfrm>
              <a:off x="0" y="80907"/>
              <a:ext cx="5750351" cy="6857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em Julgar"/>
          <p:cNvSpPr txBox="1">
            <a:spLocks noGrp="1"/>
          </p:cNvSpPr>
          <p:nvPr>
            <p:ph type="title"/>
          </p:nvPr>
        </p:nvSpPr>
        <p:spPr>
          <a:xfrm>
            <a:off x="5951754" y="2492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Sem Julgar</a:t>
            </a:r>
          </a:p>
        </p:txBody>
      </p:sp>
      <p:sp>
        <p:nvSpPr>
          <p:cNvPr id="368" name="princípios de verdade, honestidade, respeito…"/>
          <p:cNvSpPr txBox="1">
            <a:spLocks noGrp="1"/>
          </p:cNvSpPr>
          <p:nvPr>
            <p:ph type="body" sz="half" idx="1"/>
          </p:nvPr>
        </p:nvSpPr>
        <p:spPr>
          <a:xfrm>
            <a:off x="5951755" y="1760472"/>
            <a:ext cx="5922744" cy="4461035"/>
          </a:xfrm>
          <a:prstGeom prst="rect">
            <a:avLst/>
          </a:prstGeom>
        </p:spPr>
        <p:txBody>
          <a:bodyPr/>
          <a:lstStyle/>
          <a:p>
            <a:r>
              <a:rPr dirty="0"/>
              <a:t>Princípios de verdade, honestidade, respeito. </a:t>
            </a:r>
            <a:endParaRPr lang="x-none" dirty="0" smtClean="0"/>
          </a:p>
          <a:p>
            <a:pPr marL="0" indent="0">
              <a:buNone/>
            </a:pPr>
            <a:endParaRPr dirty="0"/>
          </a:p>
          <a:p>
            <a:r>
              <a:rPr dirty="0"/>
              <a:t>Aceite o adolescente, mesmo não concordando. </a:t>
            </a:r>
          </a:p>
        </p:txBody>
      </p:sp>
      <p:grpSp>
        <p:nvGrpSpPr>
          <p:cNvPr id="371" name="Espaço Reservado para Imagem 2"/>
          <p:cNvGrpSpPr/>
          <p:nvPr/>
        </p:nvGrpSpPr>
        <p:grpSpPr>
          <a:xfrm>
            <a:off x="0" y="-80896"/>
            <a:ext cx="5750352" cy="6938897"/>
            <a:chOff x="0" y="0"/>
            <a:chExt cx="5750351" cy="6938895"/>
          </a:xfrm>
        </p:grpSpPr>
        <p:sp>
          <p:nvSpPr>
            <p:cNvPr id="369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70" name="image13.jpeg" descr="image1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164" r="13593"/>
            <a:stretch>
              <a:fillRect/>
            </a:stretch>
          </p:blipFill>
          <p:spPr>
            <a:xfrm>
              <a:off x="0" y="0"/>
              <a:ext cx="5750352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em Julgar"/>
          <p:cNvSpPr txBox="1">
            <a:spLocks noGrp="1"/>
          </p:cNvSpPr>
          <p:nvPr>
            <p:ph type="title"/>
          </p:nvPr>
        </p:nvSpPr>
        <p:spPr>
          <a:xfrm>
            <a:off x="5951754" y="2365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Resumindo:</a:t>
            </a:r>
          </a:p>
        </p:txBody>
      </p:sp>
      <p:sp>
        <p:nvSpPr>
          <p:cNvPr id="374" name="Resumindo: 1 -Trate o adolescente como você gostaria de ser tratado. 2- Aceite-o independente do que ele pensa e faz. 3- Mantenha o principio, mas não a forma. 4- Exponha as suas opiniões, apenas depois de entender a do adolescente."/>
          <p:cNvSpPr txBox="1">
            <a:spLocks noGrp="1"/>
          </p:cNvSpPr>
          <p:nvPr>
            <p:ph type="body" sz="half" idx="1"/>
          </p:nvPr>
        </p:nvSpPr>
        <p:spPr>
          <a:xfrm>
            <a:off x="5951754" y="1379540"/>
            <a:ext cx="5922744" cy="446103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Trate o adolescente como você gostaria de ser tratado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Aceite-o independente do que ele pensa e faz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Mantenha o principio, mas não a forma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Exponha as suas opiniões, apenas depois de entender a do adolescente. </a:t>
            </a:r>
          </a:p>
        </p:txBody>
      </p:sp>
      <p:grpSp>
        <p:nvGrpSpPr>
          <p:cNvPr id="377" name="Espaço Reservado para Imagem 4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375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76" name="image14.jpeg" descr="image1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711" r="12163" b="1166"/>
            <a:stretch>
              <a:fillRect/>
            </a:stretch>
          </p:blipFill>
          <p:spPr>
            <a:xfrm>
              <a:off x="0" y="80907"/>
              <a:ext cx="5750351" cy="6857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Espaço Reservado para Imagem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9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80" name="image15.jpeg" descr="image1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800" b="780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" name="Lidando com as posições e oposições:"/>
          <p:cNvSpPr txBox="1">
            <a:spLocks noGrp="1"/>
          </p:cNvSpPr>
          <p:nvPr>
            <p:ph type="title"/>
          </p:nvPr>
        </p:nvSpPr>
        <p:spPr>
          <a:xfrm>
            <a:off x="1366657" y="4307618"/>
            <a:ext cx="9860668" cy="99093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Lidando com as posições e oposições: </a:t>
            </a:r>
          </a:p>
        </p:txBody>
      </p:sp>
      <p:sp>
        <p:nvSpPr>
          <p:cNvPr id="383" name="Toda posição tem uma oposição!"/>
          <p:cNvSpPr txBox="1">
            <a:spLocks noGrp="1"/>
          </p:cNvSpPr>
          <p:nvPr>
            <p:ph type="body" sz="quarter" idx="1"/>
          </p:nvPr>
        </p:nvSpPr>
        <p:spPr>
          <a:xfrm>
            <a:off x="1660255" y="5298549"/>
            <a:ext cx="9444520" cy="8016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defTabSz="1158211">
              <a:lnSpc>
                <a:spcPts val="5800"/>
              </a:lnSpc>
              <a:spcBef>
                <a:spcPts val="900"/>
              </a:spcBef>
              <a:defRPr sz="4180"/>
            </a:lvl1pPr>
          </a:lstStyle>
          <a:p>
            <a:r>
              <a:t>Toda posição tem uma oposição!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Os adolescentes são por natureza questionadores, e isso é bom…"/>
          <p:cNvSpPr txBox="1">
            <a:spLocks noGrp="1"/>
          </p:cNvSpPr>
          <p:nvPr>
            <p:ph type="body" sz="half" idx="1"/>
          </p:nvPr>
        </p:nvSpPr>
        <p:spPr>
          <a:xfrm>
            <a:off x="6528977" y="424208"/>
            <a:ext cx="5536901" cy="57126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3300"/>
            </a:pPr>
            <a:r>
              <a:rPr dirty="0"/>
              <a:t>Os adolescentes são por natureza questionadores, e isso é bom. 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300"/>
            </a:pPr>
            <a:endParaRPr dirty="0"/>
          </a:p>
          <a:p>
            <a:pPr>
              <a:lnSpc>
                <a:spcPct val="80000"/>
              </a:lnSpc>
              <a:defRPr sz="3300"/>
            </a:pPr>
            <a:r>
              <a:rPr dirty="0"/>
              <a:t>As posições para gerar confiança têm que ser coerentes (pensamento combina com ação) e tem que fazer sentido para eles, e não apenas repetições que não fazem sentido. </a:t>
            </a:r>
          </a:p>
        </p:txBody>
      </p:sp>
      <p:grpSp>
        <p:nvGrpSpPr>
          <p:cNvPr id="388" name="Espaço Reservado para Imagem 7"/>
          <p:cNvGrpSpPr/>
          <p:nvPr/>
        </p:nvGrpSpPr>
        <p:grpSpPr>
          <a:xfrm>
            <a:off x="-2" y="-7734"/>
            <a:ext cx="6391375" cy="6881939"/>
            <a:chOff x="0" y="0"/>
            <a:chExt cx="6391373" cy="6881938"/>
          </a:xfrm>
        </p:grpSpPr>
        <p:sp>
          <p:nvSpPr>
            <p:cNvPr id="386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87" name="image16.jpeg" descr="image1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042" r="19042"/>
            <a:stretch>
              <a:fillRect/>
            </a:stretch>
          </p:blipFill>
          <p:spPr>
            <a:xfrm>
              <a:off x="0" y="0"/>
              <a:ext cx="6391374" cy="688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ítulo 5"/>
          <p:cNvSpPr txBox="1">
            <a:spLocks noGrp="1"/>
          </p:cNvSpPr>
          <p:nvPr>
            <p:ph type="title"/>
          </p:nvPr>
        </p:nvSpPr>
        <p:spPr>
          <a:xfrm>
            <a:off x="5880970" y="1857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Resumindo:</a:t>
            </a:r>
          </a:p>
        </p:txBody>
      </p:sp>
      <p:sp>
        <p:nvSpPr>
          <p:cNvPr id="391" name="Resumindo: 1- Tenha sua posição e saiba que ela pode ser questionada. 2- Questionar uma posição não é errada, a não ser que o respeito não seja mantido. 3 - Questionar regras é parte da adolescência 4 - Isaias 1:18 diz &quot;Venham, vamos refletir juntos”,diz o SENHOR.”(NVI)"/>
          <p:cNvSpPr txBox="1">
            <a:spLocks noGrp="1"/>
          </p:cNvSpPr>
          <p:nvPr>
            <p:ph type="body" sz="half" idx="1"/>
          </p:nvPr>
        </p:nvSpPr>
        <p:spPr>
          <a:xfrm>
            <a:off x="5915450" y="1583852"/>
            <a:ext cx="6183984" cy="4634007"/>
          </a:xfrm>
          <a:prstGeom prst="rect">
            <a:avLst/>
          </a:prstGeom>
        </p:spPr>
        <p:txBody>
          <a:bodyPr/>
          <a:lstStyle/>
          <a:p>
            <a:pPr marL="742949" indent="-742949">
              <a:lnSpc>
                <a:spcPct val="80000"/>
              </a:lnSpc>
              <a:buAutoNum type="arabicPeriod"/>
              <a:defRPr sz="2500"/>
            </a:pPr>
            <a:r>
              <a:rPr dirty="0"/>
              <a:t>Tenha sua posição e saiba que ela pode ser questionada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 marL="742949" indent="-742949">
              <a:lnSpc>
                <a:spcPct val="80000"/>
              </a:lnSpc>
              <a:buAutoNum type="arabicPeriod"/>
              <a:defRPr sz="2500"/>
            </a:pPr>
            <a:r>
              <a:rPr dirty="0"/>
              <a:t>Questionar uma posição não é errado; a não ser que o respeito não seja mantido. 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 marL="742949" indent="-742949">
              <a:lnSpc>
                <a:spcPct val="80000"/>
              </a:lnSpc>
              <a:buAutoNum type="arabicPeriod"/>
              <a:defRPr sz="2500"/>
            </a:pPr>
            <a:r>
              <a:rPr dirty="0"/>
              <a:t>Questionar regras é parte da adolescência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 marL="742949" indent="-742949">
              <a:lnSpc>
                <a:spcPct val="80000"/>
              </a:lnSpc>
              <a:buAutoNum type="arabicPeriod"/>
              <a:defRPr sz="2500"/>
            </a:pPr>
            <a:r>
              <a:rPr dirty="0"/>
              <a:t>Isaias 1:18 diz "Venham, vamos refletir juntos”, diz o SENHOR.”(NVI) </a:t>
            </a:r>
          </a:p>
        </p:txBody>
      </p:sp>
      <p:grpSp>
        <p:nvGrpSpPr>
          <p:cNvPr id="394" name="Espaço Reservado para Imagem 4"/>
          <p:cNvGrpSpPr/>
          <p:nvPr/>
        </p:nvGrpSpPr>
        <p:grpSpPr>
          <a:xfrm>
            <a:off x="-1" y="-80964"/>
            <a:ext cx="5845177" cy="6938965"/>
            <a:chOff x="0" y="0"/>
            <a:chExt cx="5845175" cy="6938963"/>
          </a:xfrm>
        </p:grpSpPr>
        <p:sp>
          <p:nvSpPr>
            <p:cNvPr id="392" name="Retângulo"/>
            <p:cNvSpPr/>
            <p:nvPr/>
          </p:nvSpPr>
          <p:spPr>
            <a:xfrm>
              <a:off x="0" y="0"/>
              <a:ext cx="5845175" cy="693896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93" name="image17.jpeg" descr="image1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442" r="22442"/>
            <a:stretch>
              <a:fillRect/>
            </a:stretch>
          </p:blipFill>
          <p:spPr>
            <a:xfrm>
              <a:off x="-1" y="0"/>
              <a:ext cx="5845177" cy="693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1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Espaço Reservado para Imagem 2"/>
          <p:cNvGrpSpPr/>
          <p:nvPr/>
        </p:nvGrpSpPr>
        <p:grpSpPr>
          <a:xfrm>
            <a:off x="0" y="0"/>
            <a:ext cx="12192000" cy="6858001"/>
            <a:chOff x="0" y="0"/>
            <a:chExt cx="12192000" cy="6858000"/>
          </a:xfrm>
        </p:grpSpPr>
        <p:sp>
          <p:nvSpPr>
            <p:cNvPr id="396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97" name="image18.jpeg" descr="image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813" b="7812"/>
            <a:stretch>
              <a:fillRect/>
            </a:stretch>
          </p:blipFill>
          <p:spPr>
            <a:xfrm>
              <a:off x="0" y="0"/>
              <a:ext cx="12192000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9" name="Você também precisa confiar:"/>
          <p:cNvSpPr txBox="1">
            <a:spLocks noGrp="1"/>
          </p:cNvSpPr>
          <p:nvPr>
            <p:ph type="title"/>
          </p:nvPr>
        </p:nvSpPr>
        <p:spPr>
          <a:xfrm>
            <a:off x="633052" y="4398678"/>
            <a:ext cx="10547137" cy="990931"/>
          </a:xfrm>
          <a:prstGeom prst="rect">
            <a:avLst/>
          </a:prstGeom>
        </p:spPr>
        <p:txBody>
          <a:bodyPr/>
          <a:lstStyle/>
          <a:p>
            <a:r>
              <a:t>Você também precisa confiar: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artilhe experiências pessoais…"/>
          <p:cNvSpPr txBox="1">
            <a:spLocks noGrp="1"/>
          </p:cNvSpPr>
          <p:nvPr>
            <p:ph type="body" sz="half" idx="1"/>
          </p:nvPr>
        </p:nvSpPr>
        <p:spPr>
          <a:xfrm>
            <a:off x="6539543" y="271213"/>
            <a:ext cx="5536901" cy="5712643"/>
          </a:xfrm>
          <a:prstGeom prst="rect">
            <a:avLst/>
          </a:prstGeom>
        </p:spPr>
        <p:txBody>
          <a:bodyPr/>
          <a:lstStyle/>
          <a:p>
            <a:r>
              <a:rPr dirty="0"/>
              <a:t>Partilhe experiências pessoais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buNone/>
            </a:pPr>
            <a:endParaRPr dirty="0"/>
          </a:p>
          <a:p>
            <a:r>
              <a:rPr dirty="0"/>
              <a:t>Evite problemas graves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buNone/>
            </a:pPr>
            <a:endParaRPr dirty="0"/>
          </a:p>
          <a:p>
            <a:r>
              <a:rPr dirty="0"/>
              <a:t>Utilize o seu passado para mostrar os erros e os acertos.</a:t>
            </a:r>
          </a:p>
        </p:txBody>
      </p:sp>
      <p:grpSp>
        <p:nvGrpSpPr>
          <p:cNvPr id="404" name="Espaço Reservado para Imagem 4"/>
          <p:cNvGrpSpPr/>
          <p:nvPr/>
        </p:nvGrpSpPr>
        <p:grpSpPr>
          <a:xfrm>
            <a:off x="-2" y="-7734"/>
            <a:ext cx="6391375" cy="6881939"/>
            <a:chOff x="0" y="0"/>
            <a:chExt cx="6391373" cy="6881938"/>
          </a:xfrm>
        </p:grpSpPr>
        <p:sp>
          <p:nvSpPr>
            <p:cNvPr id="402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03" name="image19.jpeg" descr="image1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567" r="17567"/>
            <a:stretch>
              <a:fillRect/>
            </a:stretch>
          </p:blipFill>
          <p:spPr>
            <a:xfrm>
              <a:off x="0" y="0"/>
              <a:ext cx="6391374" cy="688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ítulo 4"/>
          <p:cNvSpPr txBox="1">
            <a:spLocks noGrp="1"/>
          </p:cNvSpPr>
          <p:nvPr>
            <p:ph type="title"/>
          </p:nvPr>
        </p:nvSpPr>
        <p:spPr>
          <a:xfrm>
            <a:off x="6002554" y="2238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Resumindo:</a:t>
            </a:r>
          </a:p>
        </p:txBody>
      </p:sp>
      <p:sp>
        <p:nvSpPr>
          <p:cNvPr id="407" name="Resumindo: 1- Confie algumas coisas ao adolescente. 2- Não partilhe situações de adultos 3 - Utilize sua historia pessoal, pra mostrar coincidências com o que eles estão passando."/>
          <p:cNvSpPr txBox="1">
            <a:spLocks noGrp="1"/>
          </p:cNvSpPr>
          <p:nvPr>
            <p:ph type="body" sz="half" idx="1"/>
          </p:nvPr>
        </p:nvSpPr>
        <p:spPr>
          <a:xfrm>
            <a:off x="5875554" y="1596497"/>
            <a:ext cx="5922745" cy="4461034"/>
          </a:xfrm>
          <a:prstGeom prst="rect">
            <a:avLst/>
          </a:prstGeom>
        </p:spPr>
        <p:txBody>
          <a:bodyPr/>
          <a:lstStyle/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Confie algumas coisas ao adolescente.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Não partilhe situações de adultos.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Utilize sua história pessoal, para mostrar coincidências com o que eles estão passando. </a:t>
            </a:r>
          </a:p>
        </p:txBody>
      </p:sp>
      <p:grpSp>
        <p:nvGrpSpPr>
          <p:cNvPr id="410" name="Espaço Reservado para Imagem 8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408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09" name="image20.jpeg" descr="image2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662" r="13986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Espaço Reservado para Imagem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2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13" name="image21.jpeg" descr="image2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56" r="555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" name="Seja vulnerável"/>
          <p:cNvSpPr txBox="1">
            <a:spLocks noGrp="1"/>
          </p:cNvSpPr>
          <p:nvPr>
            <p:ph type="title"/>
          </p:nvPr>
        </p:nvSpPr>
        <p:spPr>
          <a:xfrm>
            <a:off x="2563861" y="4379824"/>
            <a:ext cx="6740395" cy="990931"/>
          </a:xfrm>
          <a:prstGeom prst="rect">
            <a:avLst/>
          </a:prstGeom>
        </p:spPr>
        <p:txBody>
          <a:bodyPr/>
          <a:lstStyle/>
          <a:p>
            <a:r>
              <a:rPr dirty="0"/>
              <a:t>Seja vulnerável</a:t>
            </a:r>
          </a:p>
        </p:txBody>
      </p:sp>
      <p:sp>
        <p:nvSpPr>
          <p:cNvPr id="416" name="Mostrando a real força"/>
          <p:cNvSpPr txBox="1">
            <a:spLocks noGrp="1"/>
          </p:cNvSpPr>
          <p:nvPr>
            <p:ph type="body" sz="quarter" idx="1"/>
          </p:nvPr>
        </p:nvSpPr>
        <p:spPr>
          <a:xfrm>
            <a:off x="1405731" y="5665787"/>
            <a:ext cx="9380539" cy="801688"/>
          </a:xfrm>
          <a:prstGeom prst="rect">
            <a:avLst/>
          </a:prstGeom>
        </p:spPr>
        <p:txBody>
          <a:bodyPr/>
          <a:lstStyle>
            <a:lvl1pPr defTabSz="1085061">
              <a:lnSpc>
                <a:spcPts val="5500"/>
              </a:lnSpc>
              <a:spcBef>
                <a:spcPts val="800"/>
              </a:spcBef>
              <a:defRPr sz="5340"/>
            </a:lvl1pPr>
          </a:lstStyle>
          <a:p>
            <a:r>
              <a:rPr dirty="0"/>
              <a:t>mostrando a real força.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Vivemos em uma sociedade que não quer mostrar seus erros.…"/>
          <p:cNvSpPr txBox="1">
            <a:spLocks noGrp="1"/>
          </p:cNvSpPr>
          <p:nvPr>
            <p:ph type="body" sz="half" idx="1"/>
          </p:nvPr>
        </p:nvSpPr>
        <p:spPr>
          <a:xfrm>
            <a:off x="6391375" y="394630"/>
            <a:ext cx="5536901" cy="571264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defRPr sz="3300"/>
            </a:pPr>
            <a:r>
              <a:rPr dirty="0"/>
              <a:t>Vivemos em uma sociedade que não quer mostrar seus erros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  <a:defRPr sz="3300"/>
            </a:pPr>
            <a:endParaRPr dirty="0"/>
          </a:p>
          <a:p>
            <a:pPr>
              <a:lnSpc>
                <a:spcPct val="90000"/>
              </a:lnSpc>
              <a:defRPr sz="3300"/>
            </a:pPr>
            <a:r>
              <a:rPr dirty="0"/>
              <a:t>Confiança significa você dar um voto de confiança, e mostrar algumas pequenas situações para auxiliar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  <a:defRPr sz="3300"/>
            </a:pPr>
            <a:r>
              <a:rPr dirty="0" smtClean="0"/>
              <a:t> </a:t>
            </a:r>
            <a:endParaRPr dirty="0"/>
          </a:p>
          <a:p>
            <a:pPr>
              <a:lnSpc>
                <a:spcPct val="90000"/>
              </a:lnSpc>
              <a:defRPr sz="3300"/>
            </a:pPr>
            <a:r>
              <a:rPr dirty="0"/>
              <a:t>Você precisa mostrar que você também é falho. </a:t>
            </a:r>
          </a:p>
        </p:txBody>
      </p:sp>
      <p:grpSp>
        <p:nvGrpSpPr>
          <p:cNvPr id="421" name="Espaço Reservado para Imagem 2"/>
          <p:cNvGrpSpPr/>
          <p:nvPr/>
        </p:nvGrpSpPr>
        <p:grpSpPr>
          <a:xfrm>
            <a:off x="-2" y="-7734"/>
            <a:ext cx="6391376" cy="6881939"/>
            <a:chOff x="0" y="0"/>
            <a:chExt cx="6391374" cy="6881938"/>
          </a:xfrm>
        </p:grpSpPr>
        <p:sp>
          <p:nvSpPr>
            <p:cNvPr id="419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0" name="image22.jpeg" descr="image2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491" r="16491"/>
            <a:stretch>
              <a:fillRect/>
            </a:stretch>
          </p:blipFill>
          <p:spPr>
            <a:xfrm>
              <a:off x="-1" y="0"/>
              <a:ext cx="6391376" cy="688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eja vulnerável"/>
          <p:cNvSpPr txBox="1">
            <a:spLocks noGrp="1"/>
          </p:cNvSpPr>
          <p:nvPr>
            <p:ph type="title"/>
          </p:nvPr>
        </p:nvSpPr>
        <p:spPr>
          <a:xfrm>
            <a:off x="6002554" y="249239"/>
            <a:ext cx="5922745" cy="1143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Resumindo:</a:t>
            </a:r>
          </a:p>
        </p:txBody>
      </p:sp>
      <p:sp>
        <p:nvSpPr>
          <p:cNvPr id="424" name="Resumindo: 1- Mostre que você também é falho 2- Mostre que erros são experiências do que não fazer. 3- Não tenha compromisso com os erros, e sim com acertos."/>
          <p:cNvSpPr txBox="1">
            <a:spLocks noGrp="1"/>
          </p:cNvSpPr>
          <p:nvPr>
            <p:ph type="body" sz="half" idx="1"/>
          </p:nvPr>
        </p:nvSpPr>
        <p:spPr>
          <a:xfrm>
            <a:off x="5913654" y="1773172"/>
            <a:ext cx="5922745" cy="4461035"/>
          </a:xfrm>
          <a:prstGeom prst="rect">
            <a:avLst/>
          </a:prstGeom>
        </p:spPr>
        <p:txBody>
          <a:bodyPr/>
          <a:lstStyle/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Mostre que você também é falho.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Mostre que erros são experiências do que não fazer.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3000"/>
            </a:pPr>
            <a:r>
              <a:t>Não tenha compromisso com os erros, e sim com os acertos. </a:t>
            </a:r>
          </a:p>
        </p:txBody>
      </p:sp>
      <p:grpSp>
        <p:nvGrpSpPr>
          <p:cNvPr id="427" name="Espaço Reservado para Imagem 4"/>
          <p:cNvGrpSpPr/>
          <p:nvPr/>
        </p:nvGrpSpPr>
        <p:grpSpPr>
          <a:xfrm>
            <a:off x="-1" y="-80896"/>
            <a:ext cx="5750352" cy="6938897"/>
            <a:chOff x="0" y="0"/>
            <a:chExt cx="5750351" cy="6938895"/>
          </a:xfrm>
        </p:grpSpPr>
        <p:sp>
          <p:nvSpPr>
            <p:cNvPr id="425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6" name="image23.jpeg" descr="image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694" r="26694"/>
            <a:stretch>
              <a:fillRect/>
            </a:stretch>
          </p:blipFill>
          <p:spPr>
            <a:xfrm>
              <a:off x="-1" y="0"/>
              <a:ext cx="5750352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Espaço Reservado para Imagem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29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30" name="image24.jpeg" descr="image2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56" r="555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2" name="Como lidar com as inseguranças do adolescente"/>
          <p:cNvSpPr txBox="1">
            <a:spLocks noGrp="1"/>
          </p:cNvSpPr>
          <p:nvPr>
            <p:ph type="title"/>
          </p:nvPr>
        </p:nvSpPr>
        <p:spPr>
          <a:xfrm>
            <a:off x="484473" y="2306829"/>
            <a:ext cx="7684969" cy="2650182"/>
          </a:xfrm>
          <a:prstGeom prst="rect">
            <a:avLst/>
          </a:prstGeom>
        </p:spPr>
        <p:txBody>
          <a:bodyPr/>
          <a:lstStyle>
            <a:lvl1pPr defTabSz="560830"/>
          </a:lstStyle>
          <a:p>
            <a:r>
              <a:t>Como lidar com as inseguranças do adolescente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ítulo 8"/>
          <p:cNvSpPr txBox="1">
            <a:spLocks noGrp="1"/>
          </p:cNvSpPr>
          <p:nvPr>
            <p:ph type="title"/>
          </p:nvPr>
        </p:nvSpPr>
        <p:spPr>
          <a:xfrm>
            <a:off x="5900954" y="261006"/>
            <a:ext cx="6359894" cy="138152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dirty="0"/>
              <a:t>Alguns princípios são fundamentais, para lidar com as inseguranças, são elas:</a:t>
            </a:r>
          </a:p>
        </p:txBody>
      </p:sp>
      <p:sp>
        <p:nvSpPr>
          <p:cNvPr id="435" name="Alguns princípios são fundamentais, para lidar com as inseguranças, são elas: 1 - Proteja o medo do adolescente (não o exponha) 2- Cada um de nós tem algumas coisas não resolvidas, e que precisamos de ajuda muitas vezes, então seja claro na sua ajuda, mas entenda que cada um tem seu tempo. 3- Compartilhe alguma insegurança com relação a você. 4- Esteja ao lado do adolescente incondicionalmente. 5- Mostre que qualquer problema tem solução, mesmo os mais complicados."/>
          <p:cNvSpPr txBox="1">
            <a:spLocks noGrp="1"/>
          </p:cNvSpPr>
          <p:nvPr>
            <p:ph type="body" sz="half" idx="1"/>
          </p:nvPr>
        </p:nvSpPr>
        <p:spPr>
          <a:xfrm>
            <a:off x="5900953" y="1920758"/>
            <a:ext cx="6065339" cy="441323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25185" indent="-425185" defTabSz="1133828">
              <a:lnSpc>
                <a:spcPct val="80000"/>
              </a:lnSpc>
              <a:spcBef>
                <a:spcPts val="900"/>
              </a:spcBef>
              <a:defRPr sz="2232"/>
            </a:pPr>
            <a:r>
              <a:rPr dirty="0"/>
              <a:t>Proteja o medo do adolescente (não o exponha)</a:t>
            </a:r>
            <a:r>
              <a:rPr dirty="0" smtClean="0"/>
              <a:t>.</a:t>
            </a:r>
            <a:endParaRPr lang="x-none" dirty="0" smtClean="0"/>
          </a:p>
          <a:p>
            <a:pPr marL="0" indent="0" defTabSz="1133828">
              <a:lnSpc>
                <a:spcPct val="80000"/>
              </a:lnSpc>
              <a:spcBef>
                <a:spcPts val="900"/>
              </a:spcBef>
              <a:buNone/>
              <a:defRPr sz="2232"/>
            </a:pPr>
            <a:endParaRPr dirty="0"/>
          </a:p>
          <a:p>
            <a:pPr marL="425185" indent="-425185" defTabSz="1133828">
              <a:lnSpc>
                <a:spcPct val="80000"/>
              </a:lnSpc>
              <a:spcBef>
                <a:spcPts val="900"/>
              </a:spcBef>
              <a:defRPr sz="2232"/>
            </a:pPr>
            <a:r>
              <a:rPr dirty="0"/>
              <a:t>Cada um de nós tem algumas coisas não resolvidas, e que precisamos de ajuda, muitas vezes. Então, seja claro na sua ajuda, mas entenda que cada um tem seu tempo</a:t>
            </a:r>
            <a:r>
              <a:rPr dirty="0" smtClean="0"/>
              <a:t>.</a:t>
            </a:r>
            <a:endParaRPr lang="x-none" dirty="0" smtClean="0"/>
          </a:p>
          <a:p>
            <a:pPr marL="0" indent="0" defTabSz="1133828">
              <a:lnSpc>
                <a:spcPct val="80000"/>
              </a:lnSpc>
              <a:spcBef>
                <a:spcPts val="900"/>
              </a:spcBef>
              <a:buNone/>
              <a:defRPr sz="2232"/>
            </a:pPr>
            <a:endParaRPr dirty="0"/>
          </a:p>
          <a:p>
            <a:pPr marL="425185" indent="-425185" defTabSz="1133828">
              <a:lnSpc>
                <a:spcPct val="80000"/>
              </a:lnSpc>
              <a:spcBef>
                <a:spcPts val="900"/>
              </a:spcBef>
              <a:defRPr sz="2232"/>
            </a:pPr>
            <a:r>
              <a:rPr dirty="0"/>
              <a:t>Compartilhe alguma insegurança com relação a você</a:t>
            </a:r>
            <a:r>
              <a:rPr dirty="0" smtClean="0"/>
              <a:t>.</a:t>
            </a:r>
            <a:endParaRPr lang="x-none" dirty="0" smtClean="0"/>
          </a:p>
          <a:p>
            <a:pPr marL="0" indent="0" defTabSz="1133828">
              <a:lnSpc>
                <a:spcPct val="80000"/>
              </a:lnSpc>
              <a:spcBef>
                <a:spcPts val="900"/>
              </a:spcBef>
              <a:buNone/>
              <a:defRPr sz="2232"/>
            </a:pPr>
            <a:endParaRPr dirty="0"/>
          </a:p>
          <a:p>
            <a:pPr marL="425185" indent="-425185" defTabSz="1133828">
              <a:lnSpc>
                <a:spcPct val="80000"/>
              </a:lnSpc>
              <a:spcBef>
                <a:spcPts val="900"/>
              </a:spcBef>
              <a:defRPr sz="2232"/>
            </a:pPr>
            <a:r>
              <a:rPr dirty="0"/>
              <a:t>Esteja ao lado do adolescente incondicionalmente</a:t>
            </a:r>
            <a:r>
              <a:rPr dirty="0" smtClean="0"/>
              <a:t>.</a:t>
            </a:r>
            <a:endParaRPr lang="x-none" dirty="0" smtClean="0"/>
          </a:p>
          <a:p>
            <a:pPr marL="0" indent="0" defTabSz="1133828">
              <a:lnSpc>
                <a:spcPct val="80000"/>
              </a:lnSpc>
              <a:spcBef>
                <a:spcPts val="900"/>
              </a:spcBef>
              <a:buNone/>
              <a:defRPr sz="2232"/>
            </a:pPr>
            <a:endParaRPr dirty="0"/>
          </a:p>
          <a:p>
            <a:pPr marL="425185" indent="-425185" defTabSz="1133828">
              <a:lnSpc>
                <a:spcPct val="80000"/>
              </a:lnSpc>
              <a:spcBef>
                <a:spcPts val="900"/>
              </a:spcBef>
              <a:defRPr sz="2232"/>
            </a:pPr>
            <a:r>
              <a:rPr dirty="0"/>
              <a:t>Mostre que qualquer problema tem solução, mesmo os mais complicados.</a:t>
            </a:r>
          </a:p>
        </p:txBody>
      </p:sp>
      <p:grpSp>
        <p:nvGrpSpPr>
          <p:cNvPr id="438" name="Espaço Reservado para Imagem 11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436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37" name="image25.jpeg" descr="image2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653" r="21653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1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Espaço Reservado para Imagem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40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41" name="image26.jpeg" descr="image2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2500" b="1250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3" name="Humor"/>
          <p:cNvSpPr txBox="1">
            <a:spLocks noGrp="1"/>
          </p:cNvSpPr>
          <p:nvPr>
            <p:ph type="title"/>
          </p:nvPr>
        </p:nvSpPr>
        <p:spPr>
          <a:xfrm>
            <a:off x="1699794" y="5657363"/>
            <a:ext cx="8024815" cy="566739"/>
          </a:xfrm>
          <a:prstGeom prst="rect">
            <a:avLst/>
          </a:prstGeom>
        </p:spPr>
        <p:txBody>
          <a:bodyPr/>
          <a:lstStyle>
            <a:lvl1pPr defTabSz="670543">
              <a:lnSpc>
                <a:spcPts val="3600"/>
              </a:lnSpc>
              <a:defRPr sz="3960" b="1">
                <a:solidFill>
                  <a:schemeClr val="accent2"/>
                </a:solidFill>
              </a:defRPr>
            </a:lvl1pPr>
          </a:lstStyle>
          <a:p>
            <a:r>
              <a:t>Humor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Humor"/>
          <p:cNvSpPr txBox="1">
            <a:spLocks noGrp="1"/>
          </p:cNvSpPr>
          <p:nvPr>
            <p:ph type="title"/>
          </p:nvPr>
        </p:nvSpPr>
        <p:spPr>
          <a:xfrm>
            <a:off x="5989854" y="238387"/>
            <a:ext cx="5922745" cy="1143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dirty="0"/>
              <a:t>Humor</a:t>
            </a:r>
          </a:p>
        </p:txBody>
      </p:sp>
      <p:sp>
        <p:nvSpPr>
          <p:cNvPr id="446" name="Talvez seja a maneira mais rápida de conseguir confiança.…"/>
          <p:cNvSpPr txBox="1">
            <a:spLocks noGrp="1"/>
          </p:cNvSpPr>
          <p:nvPr>
            <p:ph type="body" sz="half" idx="1"/>
          </p:nvPr>
        </p:nvSpPr>
        <p:spPr>
          <a:xfrm>
            <a:off x="5850154" y="1592178"/>
            <a:ext cx="5922745" cy="446103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3300"/>
            </a:pPr>
            <a:r>
              <a:rPr dirty="0"/>
              <a:t>Talvez seja a maneira mais rápida de conseguir confiança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buNone/>
              <a:defRPr sz="3300"/>
            </a:pPr>
            <a:endParaRPr dirty="0"/>
          </a:p>
          <a:p>
            <a:pPr>
              <a:defRPr sz="3300"/>
            </a:pPr>
            <a:r>
              <a:rPr dirty="0"/>
              <a:t>O riso, o sorriso, ser engraçado abrem muitas portas, principalmente se você consegue fazer piada consigo mesmo. </a:t>
            </a:r>
          </a:p>
        </p:txBody>
      </p:sp>
      <p:grpSp>
        <p:nvGrpSpPr>
          <p:cNvPr id="449" name="Espaço Reservado para Imagem 4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447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48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430" r="22430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Humor"/>
          <p:cNvSpPr txBox="1">
            <a:spLocks noGrp="1"/>
          </p:cNvSpPr>
          <p:nvPr>
            <p:ph type="title"/>
          </p:nvPr>
        </p:nvSpPr>
        <p:spPr>
          <a:xfrm>
            <a:off x="5951754" y="187587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Humor</a:t>
            </a:r>
          </a:p>
        </p:txBody>
      </p:sp>
      <p:sp>
        <p:nvSpPr>
          <p:cNvPr id="452" name="não seja falso, ou uma copia do comportamento dos adolescentes…"/>
          <p:cNvSpPr txBox="1">
            <a:spLocks noGrp="1"/>
          </p:cNvSpPr>
          <p:nvPr>
            <p:ph type="body" sz="half" idx="1"/>
          </p:nvPr>
        </p:nvSpPr>
        <p:spPr>
          <a:xfrm>
            <a:off x="5951754" y="1330588"/>
            <a:ext cx="5922744" cy="446103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 sz="2500"/>
            </a:pPr>
            <a:r>
              <a:rPr dirty="0"/>
              <a:t>Não seja falso, ou uma cópia do comportamento dos adolescentes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>
              <a:lnSpc>
                <a:spcPct val="80000"/>
              </a:lnSpc>
              <a:defRPr sz="2500"/>
            </a:pPr>
            <a:r>
              <a:rPr dirty="0"/>
              <a:t>O humor diminui muitas barreiras, e grandes verdades podem ser compartilhadas sem que o formalismo esteja à frente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>
              <a:lnSpc>
                <a:spcPct val="80000"/>
              </a:lnSpc>
              <a:defRPr sz="2500"/>
            </a:pPr>
            <a:r>
              <a:rPr dirty="0"/>
              <a:t>Não leve um adolescente a uma situação que o exponha ao ridículo, e se isso ocorrer, peça desculpas o mais rápido possível. </a:t>
            </a:r>
          </a:p>
        </p:txBody>
      </p:sp>
      <p:grpSp>
        <p:nvGrpSpPr>
          <p:cNvPr id="455" name="Espaço Reservado para Imagem 11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453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54" name="image28.jpeg" descr="image2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379" r="22379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Humor"/>
          <p:cNvSpPr txBox="1">
            <a:spLocks noGrp="1"/>
          </p:cNvSpPr>
          <p:nvPr>
            <p:ph type="title"/>
          </p:nvPr>
        </p:nvSpPr>
        <p:spPr>
          <a:xfrm>
            <a:off x="5951754" y="216241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Resumindo:</a:t>
            </a:r>
          </a:p>
        </p:txBody>
      </p:sp>
      <p:sp>
        <p:nvSpPr>
          <p:cNvPr id="458" name="Resumindo: 1 - Seu humor é parte de você, não imite. 2- Seja autentico, não tente imitar o adolescente. 3- Utilize para aproximar 4- Não misture assuntos serios com humor"/>
          <p:cNvSpPr txBox="1">
            <a:spLocks noGrp="1"/>
          </p:cNvSpPr>
          <p:nvPr>
            <p:ph type="body" sz="half" idx="1"/>
          </p:nvPr>
        </p:nvSpPr>
        <p:spPr>
          <a:xfrm>
            <a:off x="5951755" y="1592698"/>
            <a:ext cx="5922744" cy="4461035"/>
          </a:xfrm>
          <a:prstGeom prst="rect">
            <a:avLst/>
          </a:prstGeom>
        </p:spPr>
        <p:txBody>
          <a:bodyPr/>
          <a:lstStyle/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t>Seu humor é parte de você; não imite.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t>Seja autentico; não tente imitar o adolescente.             </a:t>
            </a:r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t>Utilize o humor para aproximar.</a:t>
            </a:r>
            <a:br/>
            <a:endParaRPr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t>Não misture assuntos sérios com humor. </a:t>
            </a:r>
          </a:p>
        </p:txBody>
      </p:sp>
      <p:grpSp>
        <p:nvGrpSpPr>
          <p:cNvPr id="461" name="Espaço Reservado para Imagem 2"/>
          <p:cNvGrpSpPr/>
          <p:nvPr/>
        </p:nvGrpSpPr>
        <p:grpSpPr>
          <a:xfrm>
            <a:off x="-1" y="-80896"/>
            <a:ext cx="5750352" cy="6938897"/>
            <a:chOff x="0" y="0"/>
            <a:chExt cx="5750350" cy="6938895"/>
          </a:xfrm>
        </p:grpSpPr>
        <p:sp>
          <p:nvSpPr>
            <p:cNvPr id="459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60" name="image29.jpeg" descr="image2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336" r="31515"/>
            <a:stretch>
              <a:fillRect/>
            </a:stretch>
          </p:blipFill>
          <p:spPr>
            <a:xfrm>
              <a:off x="-1" y="0"/>
              <a:ext cx="5750352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Espaço Reservado para Imagem 9"/>
          <p:cNvGrpSpPr/>
          <p:nvPr/>
        </p:nvGrpSpPr>
        <p:grpSpPr>
          <a:xfrm>
            <a:off x="0" y="-1"/>
            <a:ext cx="12192000" cy="6858001"/>
            <a:chOff x="0" y="0"/>
            <a:chExt cx="12192000" cy="6858000"/>
          </a:xfrm>
        </p:grpSpPr>
        <p:sp>
          <p:nvSpPr>
            <p:cNvPr id="463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64" name="image30.jpeg" descr="image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774" b="7775"/>
            <a:stretch>
              <a:fillRect/>
            </a:stretch>
          </p:blipFill>
          <p:spPr>
            <a:xfrm>
              <a:off x="0" y="-1"/>
              <a:ext cx="12192000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6" name="Confiança e Autoridade"/>
          <p:cNvSpPr txBox="1">
            <a:spLocks noGrp="1"/>
          </p:cNvSpPr>
          <p:nvPr>
            <p:ph type="title"/>
          </p:nvPr>
        </p:nvSpPr>
        <p:spPr>
          <a:xfrm>
            <a:off x="1159497" y="4983140"/>
            <a:ext cx="10416617" cy="9909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lumOff val="9019"/>
                  </a:schemeClr>
                </a:solidFill>
              </a:defRPr>
            </a:lvl1pPr>
          </a:lstStyle>
          <a:p>
            <a:r>
              <a:t>Confiança e Autoridade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A Autoridade é um valor em extinção hoje em dia, ela é facilmente confundida com alguém que manda e outro que deve obedecer, coisa essa que faz parte da autoridade mas não é ela em si…"/>
          <p:cNvSpPr txBox="1">
            <a:spLocks noGrp="1"/>
          </p:cNvSpPr>
          <p:nvPr>
            <p:ph type="body" sz="half" idx="1"/>
          </p:nvPr>
        </p:nvSpPr>
        <p:spPr>
          <a:xfrm>
            <a:off x="6490877" y="411508"/>
            <a:ext cx="5536901" cy="57126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700"/>
            </a:pPr>
            <a:r>
              <a:rPr dirty="0"/>
              <a:t>A Autoridade é um valor em extinção hoje em dia. Ela é facilmente confundida com alguém que manda e outro deve obedecer; coisa essa que faz parte da autoridade, mas não é ela em si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>
              <a:lnSpc>
                <a:spcPct val="80000"/>
              </a:lnSpc>
              <a:defRPr sz="2700"/>
            </a:pPr>
            <a:r>
              <a:rPr dirty="0"/>
              <a:t>Como professor, ser uma figura de autoridade, auxilia no seu trabalho, porém ela tem que ser colocada de forma a cuidar do adolescente, e não ser um chefe para ele. </a:t>
            </a:r>
          </a:p>
        </p:txBody>
      </p:sp>
      <p:grpSp>
        <p:nvGrpSpPr>
          <p:cNvPr id="471" name="Espaço Reservado para Imagem 3"/>
          <p:cNvGrpSpPr/>
          <p:nvPr/>
        </p:nvGrpSpPr>
        <p:grpSpPr>
          <a:xfrm>
            <a:off x="-2" y="-7734"/>
            <a:ext cx="6391375" cy="6881939"/>
            <a:chOff x="0" y="0"/>
            <a:chExt cx="6391373" cy="6881938"/>
          </a:xfrm>
        </p:grpSpPr>
        <p:sp>
          <p:nvSpPr>
            <p:cNvPr id="469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70" name="image31.jpeg" descr="image3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042" r="19042"/>
            <a:stretch>
              <a:fillRect/>
            </a:stretch>
          </p:blipFill>
          <p:spPr>
            <a:xfrm>
              <a:off x="0" y="0"/>
              <a:ext cx="6391374" cy="688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omo conquistar a confiança do seu Adolescente."/>
          <p:cNvSpPr txBox="1">
            <a:spLocks noGrp="1"/>
          </p:cNvSpPr>
          <p:nvPr>
            <p:ph type="title"/>
          </p:nvPr>
        </p:nvSpPr>
        <p:spPr>
          <a:xfrm>
            <a:off x="5977154" y="114143"/>
            <a:ext cx="5922745" cy="1143001"/>
          </a:xfrm>
          <a:prstGeom prst="rect">
            <a:avLst/>
          </a:prstGeom>
        </p:spPr>
        <p:txBody>
          <a:bodyPr/>
          <a:lstStyle>
            <a:lvl1pPr defTabSz="449833">
              <a:defRPr sz="2400"/>
            </a:lvl1pPr>
          </a:lstStyle>
          <a:p>
            <a:r>
              <a:rPr dirty="0"/>
              <a:t>Como Conquistar a Confiança do Seu Adolescente </a:t>
            </a:r>
          </a:p>
        </p:txBody>
      </p:sp>
      <p:sp>
        <p:nvSpPr>
          <p:cNvPr id="321" name="A confiança é entregue voluntariamente de uma pessoa a outra,…"/>
          <p:cNvSpPr txBox="1">
            <a:spLocks noGrp="1"/>
          </p:cNvSpPr>
          <p:nvPr>
            <p:ph type="body" sz="half" idx="1"/>
          </p:nvPr>
        </p:nvSpPr>
        <p:spPr>
          <a:xfrm>
            <a:off x="5875554" y="1349971"/>
            <a:ext cx="5922745" cy="446103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 sz="3300"/>
            </a:pPr>
            <a:r>
              <a:rPr dirty="0"/>
              <a:t>A confiança é entregue voluntariamente de uma pessoa a outra. 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  <a:defRPr sz="3300"/>
            </a:pPr>
            <a:endParaRPr dirty="0"/>
          </a:p>
          <a:p>
            <a:pPr>
              <a:lnSpc>
                <a:spcPct val="90000"/>
              </a:lnSpc>
              <a:defRPr sz="3300"/>
            </a:pPr>
            <a:r>
              <a:rPr dirty="0"/>
              <a:t>Alguns princípios fundamentais para a confiança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  <a:defRPr sz="3300"/>
            </a:pPr>
            <a:endParaRPr dirty="0"/>
          </a:p>
          <a:p>
            <a:pPr>
              <a:lnSpc>
                <a:spcPct val="90000"/>
              </a:lnSpc>
              <a:defRPr sz="3300"/>
            </a:pPr>
            <a:r>
              <a:rPr dirty="0"/>
              <a:t>Confiança não é coletiva, e sim individual.</a:t>
            </a:r>
          </a:p>
        </p:txBody>
      </p:sp>
      <p:grpSp>
        <p:nvGrpSpPr>
          <p:cNvPr id="324" name="Espaço Reservado para Imagem 4"/>
          <p:cNvGrpSpPr/>
          <p:nvPr/>
        </p:nvGrpSpPr>
        <p:grpSpPr>
          <a:xfrm>
            <a:off x="-1" y="-80896"/>
            <a:ext cx="5750353" cy="6938897"/>
            <a:chOff x="0" y="0"/>
            <a:chExt cx="5750351" cy="6938895"/>
          </a:xfrm>
        </p:grpSpPr>
        <p:sp>
          <p:nvSpPr>
            <p:cNvPr id="322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23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372" r="22372"/>
            <a:stretch>
              <a:fillRect/>
            </a:stretch>
          </p:blipFill>
          <p:spPr>
            <a:xfrm>
              <a:off x="-1" y="0"/>
              <a:ext cx="5750353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O adolescente tem que ver você, como um amigo mais velho, alguém que cuida dele, mas não é nem seu pai ou sua mãe…"/>
          <p:cNvSpPr txBox="1">
            <a:spLocks noGrp="1"/>
          </p:cNvSpPr>
          <p:nvPr>
            <p:ph type="body" sz="half" idx="1"/>
          </p:nvPr>
        </p:nvSpPr>
        <p:spPr>
          <a:xfrm>
            <a:off x="6465477" y="424208"/>
            <a:ext cx="5536901" cy="57126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500"/>
            </a:pPr>
            <a:r>
              <a:rPr dirty="0"/>
              <a:t>O adolescente tem que ver você, como um amigo mais velho; alguém que cuida dele, mas não é nem seu pai ou sua mãe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500"/>
            </a:pPr>
            <a:endParaRPr dirty="0"/>
          </a:p>
          <a:p>
            <a:pPr>
              <a:lnSpc>
                <a:spcPct val="80000"/>
              </a:lnSpc>
              <a:defRPr sz="2500"/>
            </a:pPr>
            <a:r>
              <a:rPr dirty="0"/>
              <a:t>O adolescente escolhe aquelas pessoas que ele vai seguir. Portanto, se você estiver sendo alguém que apenas o reprime ou briga com ele, este irá se afastar, seja fisicamente ou no sentido de confiança que é muito pior, pois não mostra muitas vezes, até ser tarde demais. </a:t>
            </a:r>
          </a:p>
        </p:txBody>
      </p:sp>
      <p:grpSp>
        <p:nvGrpSpPr>
          <p:cNvPr id="476" name="Espaço Reservado para Imagem 3"/>
          <p:cNvGrpSpPr/>
          <p:nvPr/>
        </p:nvGrpSpPr>
        <p:grpSpPr>
          <a:xfrm>
            <a:off x="-2" y="-7734"/>
            <a:ext cx="6391376" cy="6881939"/>
            <a:chOff x="0" y="0"/>
            <a:chExt cx="6391374" cy="6881938"/>
          </a:xfrm>
        </p:grpSpPr>
        <p:sp>
          <p:nvSpPr>
            <p:cNvPr id="474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75" name="image32.jpeg" descr="image3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761" r="2584" b="112"/>
            <a:stretch>
              <a:fillRect/>
            </a:stretch>
          </p:blipFill>
          <p:spPr>
            <a:xfrm>
              <a:off x="-1" y="7707"/>
              <a:ext cx="6391376" cy="6874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ítulo 4"/>
          <p:cNvSpPr txBox="1">
            <a:spLocks noGrp="1"/>
          </p:cNvSpPr>
          <p:nvPr>
            <p:ph type="title"/>
          </p:nvPr>
        </p:nvSpPr>
        <p:spPr>
          <a:xfrm>
            <a:off x="5951754" y="152243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Resumindo:</a:t>
            </a:r>
          </a:p>
        </p:txBody>
      </p:sp>
      <p:sp>
        <p:nvSpPr>
          <p:cNvPr id="479" name="Resumindo: 1- Autoridade não é mandar, é influenciar. 2- Escute o adolescente nas suas dificuldade, e o ajude a resolver. 3- Faça mais perguntas do que respostas para ajuda-los 4- Confiança é uma construção de anos."/>
          <p:cNvSpPr txBox="1">
            <a:spLocks noGrp="1"/>
          </p:cNvSpPr>
          <p:nvPr>
            <p:ph type="body" sz="half" idx="1"/>
          </p:nvPr>
        </p:nvSpPr>
        <p:spPr>
          <a:xfrm>
            <a:off x="5951754" y="1417640"/>
            <a:ext cx="5922745" cy="446103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Autoridade não é mandar; é influenciar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Escute o adolescente nas suas dificuldades, e ajude-o a resolver. 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Faça mais perguntas do que respostas para ajudá-los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Confiança é uma construção de anos.</a:t>
            </a:r>
          </a:p>
        </p:txBody>
      </p:sp>
      <p:grpSp>
        <p:nvGrpSpPr>
          <p:cNvPr id="482" name="Espaço Reservado para Imagem 9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480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81" name="image33.jpeg" descr="image3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379" r="22379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Espaço Reservado para Imagem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84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85" name="image34.jpeg" descr="image3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9552" b="331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7" name="Concluir sem terminar o assunto"/>
          <p:cNvSpPr txBox="1">
            <a:spLocks noGrp="1"/>
          </p:cNvSpPr>
          <p:nvPr>
            <p:ph type="title"/>
          </p:nvPr>
        </p:nvSpPr>
        <p:spPr>
          <a:xfrm>
            <a:off x="-2186405" y="5672282"/>
            <a:ext cx="8843210" cy="99093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58351">
              <a:lnSpc>
                <a:spcPts val="3600"/>
              </a:lnSpc>
              <a:defRPr sz="2592" b="1">
                <a:solidFill>
                  <a:srgbClr val="000000"/>
                </a:solidFill>
              </a:defRPr>
            </a:pPr>
            <a:r>
              <a:t>Concluir sem</a:t>
            </a:r>
            <a:br/>
            <a:r>
              <a:t>terminar o assunto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Verdade"/>
          <p:cNvSpPr txBox="1">
            <a:spLocks noGrp="1"/>
          </p:cNvSpPr>
          <p:nvPr>
            <p:ph type="title"/>
          </p:nvPr>
        </p:nvSpPr>
        <p:spPr>
          <a:xfrm>
            <a:off x="5875554" y="2619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Verdade</a:t>
            </a:r>
          </a:p>
        </p:txBody>
      </p:sp>
      <p:sp>
        <p:nvSpPr>
          <p:cNvPr id="327" name="“E conhecereis a verdade e a verdade os libertará” João 8:32 (ARA)"/>
          <p:cNvSpPr txBox="1">
            <a:spLocks noGrp="1"/>
          </p:cNvSpPr>
          <p:nvPr>
            <p:ph type="body" sz="half" idx="1"/>
          </p:nvPr>
        </p:nvSpPr>
        <p:spPr>
          <a:xfrm>
            <a:off x="5875554" y="1773172"/>
            <a:ext cx="5922745" cy="4461035"/>
          </a:xfrm>
          <a:prstGeom prst="rect">
            <a:avLst/>
          </a:prstGeom>
        </p:spPr>
        <p:txBody>
          <a:bodyPr/>
          <a:lstStyle/>
          <a:p>
            <a:r>
              <a:t>“E conhecereis a verdade e a verdade os libertará” João 8:32. (ARA)</a:t>
            </a:r>
            <a:br/>
            <a:endParaRPr/>
          </a:p>
        </p:txBody>
      </p:sp>
      <p:grpSp>
        <p:nvGrpSpPr>
          <p:cNvPr id="330" name="Espaço Reservado para Imagem 4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328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29" name="image6.jpeg" descr="image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68" r="8567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1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Nós vivemos em uma sociedade em que a verdade é considerada relativa.…"/>
          <p:cNvSpPr txBox="1">
            <a:spLocks noGrp="1"/>
          </p:cNvSpPr>
          <p:nvPr>
            <p:ph type="body" sz="half" idx="1"/>
          </p:nvPr>
        </p:nvSpPr>
        <p:spPr>
          <a:xfrm>
            <a:off x="6528977" y="424208"/>
            <a:ext cx="5536901" cy="571264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 sz="3000"/>
            </a:pPr>
            <a:r>
              <a:rPr dirty="0"/>
              <a:t>Nós vivemos em uma sociedade em que a verdade é considerada relativa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000"/>
            </a:pPr>
            <a:endParaRPr dirty="0"/>
          </a:p>
          <a:p>
            <a:pPr>
              <a:lnSpc>
                <a:spcPct val="80000"/>
              </a:lnSpc>
              <a:defRPr sz="3000"/>
            </a:pPr>
            <a:r>
              <a:rPr dirty="0"/>
              <a:t>É verdade em todo o tempo e lugar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000"/>
            </a:pPr>
            <a:endParaRPr dirty="0"/>
          </a:p>
          <a:p>
            <a:pPr>
              <a:lnSpc>
                <a:spcPct val="80000"/>
              </a:lnSpc>
              <a:defRPr sz="3000"/>
            </a:pPr>
            <a:r>
              <a:rPr dirty="0"/>
              <a:t>Friederich Nietzsche disse certa vez “</a:t>
            </a:r>
            <a:r>
              <a:rPr i="1" dirty="0"/>
              <a:t>por vezes as pessoas não querem ouvir a verdade, porque não desejam que suas ilusões sejam destruídas</a:t>
            </a:r>
            <a:r>
              <a:rPr dirty="0"/>
              <a:t>” </a:t>
            </a:r>
          </a:p>
        </p:txBody>
      </p:sp>
      <p:grpSp>
        <p:nvGrpSpPr>
          <p:cNvPr id="335" name="Espaço Reservado para Imagem 3"/>
          <p:cNvGrpSpPr/>
          <p:nvPr/>
        </p:nvGrpSpPr>
        <p:grpSpPr>
          <a:xfrm>
            <a:off x="-2" y="-7735"/>
            <a:ext cx="6391375" cy="6881940"/>
            <a:chOff x="0" y="0"/>
            <a:chExt cx="6391373" cy="6881939"/>
          </a:xfrm>
        </p:grpSpPr>
        <p:sp>
          <p:nvSpPr>
            <p:cNvPr id="333" name="Retângulo"/>
            <p:cNvSpPr/>
            <p:nvPr/>
          </p:nvSpPr>
          <p:spPr>
            <a:xfrm>
              <a:off x="0" y="0"/>
              <a:ext cx="6391374" cy="688193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4" name="image7.jpeg" descr="image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758" b="1758"/>
            <a:stretch>
              <a:fillRect/>
            </a:stretch>
          </p:blipFill>
          <p:spPr>
            <a:xfrm>
              <a:off x="0" y="-1"/>
              <a:ext cx="6391374" cy="6881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ítulo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Resumindo:</a:t>
            </a:r>
          </a:p>
        </p:txBody>
      </p:sp>
      <p:sp>
        <p:nvSpPr>
          <p:cNvPr id="338" name="Resumindo: 1- Conheça a verdade, (estude a Bíblia, viva-a) 2- Seja verdadeiro, autentico. 3 - Conheça o seu adolescente. 4- Busque fatos e não opiniões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Conheça a verdade, (estude a Bíblia, viva-a</a:t>
            </a:r>
            <a:r>
              <a:rPr dirty="0" smtClean="0"/>
              <a:t>)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2700"/>
            </a:pP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Seja verdadeiro, autêntico.</a:t>
            </a:r>
            <a:br>
              <a:rPr dirty="0"/>
            </a:b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Conheça o seu adolescente.</a:t>
            </a:r>
            <a:br>
              <a:rPr dirty="0"/>
            </a:br>
            <a:endParaRPr dirty="0"/>
          </a:p>
          <a:p>
            <a:pPr marL="742950" indent="-742950">
              <a:lnSpc>
                <a:spcPct val="80000"/>
              </a:lnSpc>
              <a:buAutoNum type="arabicPeriod"/>
              <a:defRPr sz="2700"/>
            </a:pPr>
            <a:r>
              <a:rPr dirty="0"/>
              <a:t>Busque fatos e não opiniões. </a:t>
            </a:r>
          </a:p>
        </p:txBody>
      </p:sp>
      <p:grpSp>
        <p:nvGrpSpPr>
          <p:cNvPr id="341" name="Espaço Reservado para Imagem 5"/>
          <p:cNvGrpSpPr/>
          <p:nvPr/>
        </p:nvGrpSpPr>
        <p:grpSpPr>
          <a:xfrm>
            <a:off x="-1" y="-80896"/>
            <a:ext cx="5582655" cy="6938897"/>
            <a:chOff x="0" y="0"/>
            <a:chExt cx="5582653" cy="6938895"/>
          </a:xfrm>
        </p:grpSpPr>
        <p:sp>
          <p:nvSpPr>
            <p:cNvPr id="339" name="Retângulo"/>
            <p:cNvSpPr/>
            <p:nvPr/>
          </p:nvSpPr>
          <p:spPr>
            <a:xfrm>
              <a:off x="0" y="0"/>
              <a:ext cx="5582654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40" name="image8.jpeg" descr="image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33" r="44715"/>
            <a:stretch>
              <a:fillRect/>
            </a:stretch>
          </p:blipFill>
          <p:spPr>
            <a:xfrm>
              <a:off x="-1" y="0"/>
              <a:ext cx="5582655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mpo"/>
          <p:cNvSpPr txBox="1">
            <a:spLocks noGrp="1"/>
          </p:cNvSpPr>
          <p:nvPr>
            <p:ph type="title"/>
          </p:nvPr>
        </p:nvSpPr>
        <p:spPr>
          <a:xfrm>
            <a:off x="6027954" y="261939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t>Tempo</a:t>
            </a:r>
          </a:p>
        </p:txBody>
      </p:sp>
      <p:sp>
        <p:nvSpPr>
          <p:cNvPr id="344" name="Todo mundo tem 24 horas no dia, nós escolhemos como vamos usar esse tempo."/>
          <p:cNvSpPr txBox="1">
            <a:spLocks noGrp="1"/>
          </p:cNvSpPr>
          <p:nvPr>
            <p:ph type="body" sz="half" idx="1"/>
          </p:nvPr>
        </p:nvSpPr>
        <p:spPr>
          <a:xfrm>
            <a:off x="6027955" y="1615547"/>
            <a:ext cx="5922744" cy="4461034"/>
          </a:xfrm>
          <a:prstGeom prst="rect">
            <a:avLst/>
          </a:prstGeom>
        </p:spPr>
        <p:txBody>
          <a:bodyPr/>
          <a:lstStyle/>
          <a:p>
            <a:r>
              <a:t>Todo mundo tem 24 horas no dia; nós escolhemos como vamos usar esse tempo.</a:t>
            </a:r>
          </a:p>
        </p:txBody>
      </p:sp>
      <p:grpSp>
        <p:nvGrpSpPr>
          <p:cNvPr id="347" name="Espaço Reservado para Imagem 4"/>
          <p:cNvGrpSpPr/>
          <p:nvPr/>
        </p:nvGrpSpPr>
        <p:grpSpPr>
          <a:xfrm>
            <a:off x="-1" y="-80896"/>
            <a:ext cx="5750353" cy="6938897"/>
            <a:chOff x="0" y="0"/>
            <a:chExt cx="5750351" cy="6938895"/>
          </a:xfrm>
        </p:grpSpPr>
        <p:sp>
          <p:nvSpPr>
            <p:cNvPr id="345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46" name="image9.jpeg" descr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385" r="22385"/>
            <a:stretch>
              <a:fillRect/>
            </a:stretch>
          </p:blipFill>
          <p:spPr>
            <a:xfrm>
              <a:off x="-1" y="0"/>
              <a:ext cx="5750353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MPO"/>
          <p:cNvSpPr txBox="1">
            <a:spLocks noGrp="1"/>
          </p:cNvSpPr>
          <p:nvPr>
            <p:ph type="title"/>
          </p:nvPr>
        </p:nvSpPr>
        <p:spPr>
          <a:xfrm>
            <a:off x="6013274" y="17147"/>
            <a:ext cx="5922745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TEMPO</a:t>
            </a:r>
          </a:p>
        </p:txBody>
      </p:sp>
      <p:sp>
        <p:nvSpPr>
          <p:cNvPr id="350" name="Confiança precisa ser provada no tempo.…"/>
          <p:cNvSpPr txBox="1">
            <a:spLocks noGrp="1"/>
          </p:cNvSpPr>
          <p:nvPr>
            <p:ph type="body" sz="half" idx="1"/>
          </p:nvPr>
        </p:nvSpPr>
        <p:spPr>
          <a:xfrm>
            <a:off x="5875554" y="1201877"/>
            <a:ext cx="5922745" cy="446103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dirty="0"/>
              <a:t>Confiança precisa ser provada no tempo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</a:pPr>
            <a:endParaRPr dirty="0"/>
          </a:p>
          <a:p>
            <a:pPr>
              <a:lnSpc>
                <a:spcPct val="90000"/>
              </a:lnSpc>
            </a:pPr>
            <a:r>
              <a:rPr dirty="0"/>
              <a:t>Você precisa passar tempo com o seu adolescente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90000"/>
              </a:lnSpc>
              <a:buNone/>
            </a:pPr>
            <a:endParaRPr dirty="0"/>
          </a:p>
          <a:p>
            <a:pPr>
              <a:lnSpc>
                <a:spcPct val="90000"/>
              </a:lnSpc>
            </a:pPr>
            <a:r>
              <a:rPr dirty="0"/>
              <a:t>Qualidade X Quantidade.</a:t>
            </a:r>
          </a:p>
        </p:txBody>
      </p:sp>
      <p:grpSp>
        <p:nvGrpSpPr>
          <p:cNvPr id="353" name="Espaço Reservado para Imagem 7"/>
          <p:cNvGrpSpPr/>
          <p:nvPr/>
        </p:nvGrpSpPr>
        <p:grpSpPr>
          <a:xfrm>
            <a:off x="0" y="-80896"/>
            <a:ext cx="5750351" cy="6938897"/>
            <a:chOff x="0" y="0"/>
            <a:chExt cx="5750350" cy="6938895"/>
          </a:xfrm>
        </p:grpSpPr>
        <p:sp>
          <p:nvSpPr>
            <p:cNvPr id="351" name="Retângulo"/>
            <p:cNvSpPr/>
            <p:nvPr/>
          </p:nvSpPr>
          <p:spPr>
            <a:xfrm>
              <a:off x="0" y="0"/>
              <a:ext cx="5750351" cy="69388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52" name="image10.jpeg" descr="image1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57" r="39863"/>
            <a:stretch>
              <a:fillRect/>
            </a:stretch>
          </p:blipFill>
          <p:spPr>
            <a:xfrm>
              <a:off x="0" y="0"/>
              <a:ext cx="5750351" cy="6938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Espaço Reservado para Imagem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5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56" name="image11.jpeg" descr="image1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352" b="1035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Sem Julgamento / Sem preconceito"/>
          <p:cNvSpPr txBox="1">
            <a:spLocks noGrp="1"/>
          </p:cNvSpPr>
          <p:nvPr>
            <p:ph type="title"/>
          </p:nvPr>
        </p:nvSpPr>
        <p:spPr>
          <a:xfrm>
            <a:off x="185263" y="4284796"/>
            <a:ext cx="11576116" cy="987292"/>
          </a:xfrm>
          <a:prstGeom prst="rect">
            <a:avLst/>
          </a:prstGeom>
        </p:spPr>
        <p:txBody>
          <a:bodyPr/>
          <a:lstStyle>
            <a:lvl1pPr defTabSz="572516">
              <a:defRPr sz="4400"/>
            </a:lvl1pPr>
          </a:lstStyle>
          <a:p>
            <a:r>
              <a:rPr dirty="0">
                <a:solidFill>
                  <a:srgbClr val="FFB92C"/>
                </a:solidFill>
              </a:rPr>
              <a:t>Sem Julgamento / Sem preconceito </a:t>
            </a:r>
          </a:p>
        </p:txBody>
      </p:sp>
      <p:sp>
        <p:nvSpPr>
          <p:cNvPr id="359" name="Como firmeza de propósitos."/>
          <p:cNvSpPr txBox="1">
            <a:spLocks noGrp="1"/>
          </p:cNvSpPr>
          <p:nvPr>
            <p:ph type="body" sz="quarter" idx="1"/>
          </p:nvPr>
        </p:nvSpPr>
        <p:spPr>
          <a:xfrm>
            <a:off x="1405731" y="5221287"/>
            <a:ext cx="9380539" cy="8016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defTabSz="1158211">
              <a:lnSpc>
                <a:spcPts val="5800"/>
              </a:lnSpc>
              <a:spcBef>
                <a:spcPts val="900"/>
              </a:spcBef>
              <a:defRPr sz="4180"/>
            </a:lvl1pPr>
          </a:lstStyle>
          <a:p>
            <a:r>
              <a:t>Como firmeza de propósitos.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1" animBg="1" advAuto="0"/>
    </p:bldLst>
  </p:timing>
</p:sld>
</file>

<file path=ppt/theme/theme1.xml><?xml version="1.0" encoding="utf-8"?>
<a:theme xmlns:a="http://schemas.openxmlformats.org/drawingml/2006/main" name="CLMA">
  <a:themeElements>
    <a:clrScheme name="CL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CL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L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LMA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MA" id="{6D157747-355B-4397-8CF8-82F6AD6CEF8F}" vid="{59FD6522-9FDB-4945-8A0D-CBCC66A5CC2F}"/>
    </a:ext>
  </a:extLst>
</a:theme>
</file>

<file path=ppt/theme/theme3.xml><?xml version="1.0" encoding="utf-8"?>
<a:theme xmlns:a="http://schemas.openxmlformats.org/drawingml/2006/main" name="CLMA">
  <a:themeElements>
    <a:clrScheme name="CL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CL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L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924</Words>
  <Application>Microsoft Macintosh PowerPoint</Application>
  <PresentationFormat>Custom</PresentationFormat>
  <Paragraphs>124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CLMA</vt:lpstr>
      <vt:lpstr>1_CLMA</vt:lpstr>
      <vt:lpstr>PowerPoint Presentation</vt:lpstr>
      <vt:lpstr>PowerPoint Presentation</vt:lpstr>
      <vt:lpstr>Como Conquistar a Confiança do Seu Adolescente </vt:lpstr>
      <vt:lpstr>Verdade</vt:lpstr>
      <vt:lpstr>PowerPoint Presentation</vt:lpstr>
      <vt:lpstr>Resumindo:</vt:lpstr>
      <vt:lpstr>Tempo</vt:lpstr>
      <vt:lpstr>TEMPO</vt:lpstr>
      <vt:lpstr>Sem Julgamento / Sem preconceito </vt:lpstr>
      <vt:lpstr>Sem Julgar</vt:lpstr>
      <vt:lpstr>Sem Julgar</vt:lpstr>
      <vt:lpstr>Resumindo:</vt:lpstr>
      <vt:lpstr>Lidando com as posições e oposições: </vt:lpstr>
      <vt:lpstr>PowerPoint Presentation</vt:lpstr>
      <vt:lpstr>Resumindo:</vt:lpstr>
      <vt:lpstr>Você também precisa confiar: </vt:lpstr>
      <vt:lpstr>PowerPoint Presentation</vt:lpstr>
      <vt:lpstr>Resumindo:</vt:lpstr>
      <vt:lpstr>Seja vulnerável</vt:lpstr>
      <vt:lpstr>PowerPoint Presentation</vt:lpstr>
      <vt:lpstr>Resumindo:</vt:lpstr>
      <vt:lpstr>Como lidar com as inseguranças do adolescente </vt:lpstr>
      <vt:lpstr>Alguns princípios são fundamentais, para lidar com as inseguranças, são elas:</vt:lpstr>
      <vt:lpstr>Humor</vt:lpstr>
      <vt:lpstr>Humor</vt:lpstr>
      <vt:lpstr>Humor</vt:lpstr>
      <vt:lpstr>Resumindo:</vt:lpstr>
      <vt:lpstr>Confiança e Autoridade</vt:lpstr>
      <vt:lpstr>PowerPoint Presentation</vt:lpstr>
      <vt:lpstr>PowerPoint Presentation</vt:lpstr>
      <vt:lpstr>Resumindo:</vt:lpstr>
      <vt:lpstr>Concluir sem terminar o assunto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Graciela Helvig</cp:lastModifiedBy>
  <cp:revision>4</cp:revision>
  <dcterms:modified xsi:type="dcterms:W3CDTF">2017-08-18T13:52:48Z</dcterms:modified>
</cp:coreProperties>
</file>