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8" r:id="rId2"/>
  </p:sldMasterIdLst>
  <p:notesMasterIdLst>
    <p:notesMasterId r:id="rId26"/>
  </p:notesMasterIdLst>
  <p:sldIdLst>
    <p:sldId id="27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6CECB"/>
          </a:solidFill>
        </a:fill>
      </a:tcStyle>
    </a:wholeTbl>
    <a:band2H>
      <a:tcTxStyle/>
      <a:tcStyle>
        <a:tcBdr/>
        <a:fill>
          <a:solidFill>
            <a:srgbClr val="FBE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CECB"/>
          </a:solidFill>
        </a:fill>
      </a:tcStyle>
    </a:wholeTbl>
    <a:band2H>
      <a:tcTxStyle/>
      <a:tcStyle>
        <a:tcBdr/>
        <a:fill>
          <a:solidFill>
            <a:srgbClr val="F2E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CBCA"/>
          </a:solidFill>
        </a:fill>
      </a:tcStyle>
    </a:wholeTbl>
    <a:band2H>
      <a:tcTxStyle/>
      <a:tcStyle>
        <a:tcBdr/>
        <a:fill>
          <a:solidFill>
            <a:srgbClr val="F2E7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040" y="-1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0" name="Shape 3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75601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ULO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Texto do Título"/>
          <p:cNvSpPr txBox="1">
            <a:spLocks noGrp="1"/>
          </p:cNvSpPr>
          <p:nvPr>
            <p:ph type="title"/>
          </p:nvPr>
        </p:nvSpPr>
        <p:spPr>
          <a:xfrm>
            <a:off x="3195458" y="4351544"/>
            <a:ext cx="5801084" cy="990932"/>
          </a:xfrm>
          <a:prstGeom prst="rect">
            <a:avLst/>
          </a:prstGeom>
        </p:spPr>
        <p:txBody>
          <a:bodyPr anchor="b"/>
          <a:lstStyle>
            <a:lvl1pPr>
              <a:lnSpc>
                <a:spcPts val="5700"/>
              </a:lnSpc>
              <a:defRPr sz="5400">
                <a:solidFill>
                  <a:schemeClr val="accent2"/>
                </a:solidFill>
              </a:defRPr>
            </a:lvl1pPr>
          </a:lstStyle>
          <a:p>
            <a:r>
              <a:t>Texto do Título</a:t>
            </a:r>
          </a:p>
        </p:txBody>
      </p:sp>
      <p:pic>
        <p:nvPicPr>
          <p:cNvPr id="114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1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405732" y="5665787"/>
            <a:ext cx="9380537" cy="8016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200"/>
              </a:lnSpc>
              <a:buSzTx/>
              <a:buNone/>
              <a:defRPr sz="4400"/>
            </a:lvl1pPr>
            <a:lvl2pPr marL="1062654" indent="-453069" algn="ctr">
              <a:lnSpc>
                <a:spcPts val="6200"/>
              </a:lnSpc>
              <a:defRPr sz="4400"/>
            </a:lvl2pPr>
            <a:lvl3pPr marL="1638257" indent="-419087" algn="ctr">
              <a:lnSpc>
                <a:spcPts val="6200"/>
              </a:lnSpc>
              <a:defRPr sz="4400"/>
            </a:lvl3pPr>
            <a:lvl4pPr marL="2344555" indent="-515800" algn="ctr">
              <a:lnSpc>
                <a:spcPts val="6200"/>
              </a:lnSpc>
              <a:defRPr sz="4400"/>
            </a:lvl4pPr>
            <a:lvl5pPr marL="2954141" indent="-515802" algn="ctr">
              <a:lnSpc>
                <a:spcPts val="6200"/>
              </a:lnSpc>
              <a:defRPr sz="4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117" name="Imagem 7" descr="Imagem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m 8" descr="Imagem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1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08235" y="6183631"/>
            <a:ext cx="329366" cy="345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Texto do Título"/>
          <p:cNvSpPr txBox="1">
            <a:spLocks noGrp="1"/>
          </p:cNvSpPr>
          <p:nvPr>
            <p:ph type="title"/>
          </p:nvPr>
        </p:nvSpPr>
        <p:spPr>
          <a:xfrm>
            <a:off x="1405729" y="3645865"/>
            <a:ext cx="9380540" cy="990933"/>
          </a:xfrm>
          <a:prstGeom prst="rect">
            <a:avLst/>
          </a:prstGeom>
        </p:spPr>
        <p:txBody>
          <a:bodyPr anchor="b"/>
          <a:lstStyle>
            <a:lvl1pPr>
              <a:lnSpc>
                <a:spcPts val="5700"/>
              </a:lnSpc>
              <a:defRPr sz="4400" b="0">
                <a:solidFill>
                  <a:srgbClr val="FFFFFF"/>
                </a:solidFill>
              </a:defRPr>
            </a:lvl1pPr>
          </a:lstStyle>
          <a:p>
            <a:r>
              <a:t>Texto do Título</a:t>
            </a:r>
          </a:p>
        </p:txBody>
      </p:sp>
      <p:pic>
        <p:nvPicPr>
          <p:cNvPr id="128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1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405729" y="5149460"/>
            <a:ext cx="9380540" cy="8016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200"/>
              </a:lnSpc>
              <a:buSzTx/>
              <a:buNone/>
              <a:defRPr sz="8000" b="1" cap="all">
                <a:solidFill>
                  <a:schemeClr val="accent2"/>
                </a:solidFill>
              </a:defRPr>
            </a:lvl1pPr>
            <a:lvl2pPr marL="1433347" indent="-823762" algn="ctr">
              <a:lnSpc>
                <a:spcPts val="6200"/>
              </a:lnSpc>
              <a:defRPr sz="8000" b="1" cap="all">
                <a:solidFill>
                  <a:schemeClr val="accent2"/>
                </a:solidFill>
              </a:defRPr>
            </a:lvl2pPr>
            <a:lvl3pPr marL="1981150" indent="-761980" algn="ctr">
              <a:lnSpc>
                <a:spcPts val="6200"/>
              </a:lnSpc>
              <a:defRPr sz="8000" b="1" cap="all">
                <a:solidFill>
                  <a:schemeClr val="accent2"/>
                </a:solidFill>
              </a:defRPr>
            </a:lvl3pPr>
            <a:lvl4pPr marL="2766576" indent="-937821" algn="ctr">
              <a:lnSpc>
                <a:spcPts val="6200"/>
              </a:lnSpc>
              <a:defRPr sz="8000" b="1" cap="all">
                <a:solidFill>
                  <a:schemeClr val="accent2"/>
                </a:solidFill>
              </a:defRPr>
            </a:lvl4pPr>
            <a:lvl5pPr marL="3376159" indent="-937821" algn="ctr">
              <a:lnSpc>
                <a:spcPts val="6200"/>
              </a:lnSpc>
              <a:defRPr sz="8000" b="1" cap="all">
                <a:solidFill>
                  <a:schemeClr val="accent2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131" name="Imagem 7" descr="Imagem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m 8" descr="Imagem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1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08235" y="6183631"/>
            <a:ext cx="329366" cy="345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1" name="Texto do Título"/>
          <p:cNvSpPr txBox="1">
            <a:spLocks noGrp="1"/>
          </p:cNvSpPr>
          <p:nvPr>
            <p:ph type="title"/>
          </p:nvPr>
        </p:nvSpPr>
        <p:spPr>
          <a:xfrm>
            <a:off x="1159495" y="4983140"/>
            <a:ext cx="10416619" cy="990932"/>
          </a:xfrm>
          <a:prstGeom prst="rect">
            <a:avLst/>
          </a:prstGeom>
        </p:spPr>
        <p:txBody>
          <a:bodyPr anchor="b"/>
          <a:lstStyle>
            <a:lvl1pPr>
              <a:lnSpc>
                <a:spcPts val="6700"/>
              </a:lnSpc>
              <a:defRPr sz="4800" b="0">
                <a:solidFill>
                  <a:srgbClr val="FFFFFF"/>
                </a:solidFill>
              </a:defRPr>
            </a:lvl1pPr>
          </a:lstStyle>
          <a:p>
            <a:r>
              <a:t>Texto do Título</a:t>
            </a:r>
          </a:p>
        </p:txBody>
      </p:sp>
      <p:pic>
        <p:nvPicPr>
          <p:cNvPr id="142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1" cy="753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m 7" descr="Imagem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1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08235" y="6183631"/>
            <a:ext cx="329366" cy="345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54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1" cy="753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m 7" descr="Imagem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1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08235" y="6183631"/>
            <a:ext cx="329366" cy="345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as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54250" y="0"/>
            <a:ext cx="6817891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66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1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Espaço Reservado para Imagem 2"/>
          <p:cNvSpPr>
            <a:spLocks noGrp="1"/>
          </p:cNvSpPr>
          <p:nvPr>
            <p:ph type="pic" idx="14"/>
          </p:nvPr>
        </p:nvSpPr>
        <p:spPr>
          <a:xfrm>
            <a:off x="5498391" y="-200"/>
            <a:ext cx="6818884" cy="6858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69" name="Imagem 7" descr="Imagem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m 8" descr="Imagem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1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08235" y="6183631"/>
            <a:ext cx="329366" cy="345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s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9" name="Texto do Título"/>
          <p:cNvSpPr txBox="1">
            <a:spLocks noGrp="1"/>
          </p:cNvSpPr>
          <p:nvPr>
            <p:ph type="title"/>
          </p:nvPr>
        </p:nvSpPr>
        <p:spPr>
          <a:xfrm>
            <a:off x="1495720" y="4983140"/>
            <a:ext cx="9200561" cy="757784"/>
          </a:xfrm>
          <a:prstGeom prst="rect">
            <a:avLst/>
          </a:prstGeom>
        </p:spPr>
        <p:txBody>
          <a:bodyPr anchor="b"/>
          <a:lstStyle>
            <a:lvl1pPr>
              <a:lnSpc>
                <a:spcPts val="4700"/>
              </a:lnSpc>
              <a:defRPr sz="2800" b="0" cap="none">
                <a:solidFill>
                  <a:srgbClr val="FFFFFF"/>
                </a:solidFill>
              </a:defRPr>
            </a:lvl1pPr>
          </a:lstStyle>
          <a:p>
            <a:r>
              <a:t>Texto do Título</a:t>
            </a:r>
          </a:p>
        </p:txBody>
      </p:sp>
      <p:pic>
        <p:nvPicPr>
          <p:cNvPr id="180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1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78175" y="5957887"/>
            <a:ext cx="5835650" cy="4619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2400"/>
            </a:lvl1pPr>
            <a:lvl2pPr marL="856713" indent="-247128" algn="ctr">
              <a:defRPr sz="2400"/>
            </a:lvl2pPr>
            <a:lvl3pPr marL="1447762" indent="-228593" algn="ctr">
              <a:defRPr sz="2400"/>
            </a:lvl3pPr>
            <a:lvl4pPr marL="2110101" indent="-281346" algn="ctr">
              <a:defRPr sz="2400"/>
            </a:lvl4pPr>
            <a:lvl5pPr marL="2719684" indent="-281346" algn="ctr"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183" name="Imagem 7" descr="Imagem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m 8" descr="Imagem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1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08235" y="6183631"/>
            <a:ext cx="329366" cy="345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lefónica - Titular dos  lín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08235" y="6183631"/>
            <a:ext cx="329366" cy="345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o do Título"/>
          <p:cNvSpPr txBox="1">
            <a:spLocks noGrp="1"/>
          </p:cNvSpPr>
          <p:nvPr>
            <p:ph type="title"/>
          </p:nvPr>
        </p:nvSpPr>
        <p:spPr>
          <a:xfrm>
            <a:off x="4993239" y="274639"/>
            <a:ext cx="6589160" cy="1143001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Texto do Título</a:t>
            </a:r>
          </a:p>
        </p:txBody>
      </p:sp>
      <p:sp>
        <p:nvSpPr>
          <p:cNvPr id="200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4993239" y="1600200"/>
            <a:ext cx="6589160" cy="463400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 marL="1038197" indent="-428612">
              <a:defRPr sz="3600"/>
            </a:lvl2pPr>
            <a:lvl3pPr marL="1676357" indent="-457187">
              <a:defRPr sz="3600"/>
            </a:lvl3pPr>
            <a:lvl4pPr marL="2377380" indent="-548625">
              <a:defRPr sz="3600"/>
            </a:lvl4pPr>
            <a:lvl5pPr marL="2986963" indent="-548625">
              <a:defRPr sz="36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grpSp>
        <p:nvGrpSpPr>
          <p:cNvPr id="203" name="Agrupar 13"/>
          <p:cNvGrpSpPr/>
          <p:nvPr/>
        </p:nvGrpSpPr>
        <p:grpSpPr>
          <a:xfrm>
            <a:off x="5188446" y="6234205"/>
            <a:ext cx="6636135" cy="515176"/>
            <a:chOff x="-1" y="0"/>
            <a:chExt cx="6636133" cy="515174"/>
          </a:xfrm>
        </p:grpSpPr>
        <p:pic>
          <p:nvPicPr>
            <p:cNvPr id="201" name="Imagem 7" descr="Imagem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551356" y="52982"/>
              <a:ext cx="1084777" cy="462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Imagem 8" descr="Imagem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0"/>
              <a:ext cx="503447" cy="515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4" name="Espaço Reservado para Imagem 12"/>
          <p:cNvSpPr>
            <a:spLocks noGrp="1"/>
          </p:cNvSpPr>
          <p:nvPr>
            <p:ph type="pic" idx="13"/>
          </p:nvPr>
        </p:nvSpPr>
        <p:spPr>
          <a:xfrm>
            <a:off x="-2" y="-2"/>
            <a:ext cx="5106760" cy="69401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08235" y="6183631"/>
            <a:ext cx="329366" cy="345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47416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3" name="Texto do Título"/>
          <p:cNvSpPr txBox="1">
            <a:spLocks noGrp="1"/>
          </p:cNvSpPr>
          <p:nvPr>
            <p:ph type="title"/>
          </p:nvPr>
        </p:nvSpPr>
        <p:spPr>
          <a:xfrm>
            <a:off x="2577339" y="5019452"/>
            <a:ext cx="8026146" cy="566741"/>
          </a:xfrm>
          <a:prstGeom prst="rect">
            <a:avLst/>
          </a:prstGeom>
        </p:spPr>
        <p:txBody>
          <a:bodyPr anchor="b"/>
          <a:lstStyle>
            <a:lvl1pPr algn="l">
              <a:defRPr sz="3700">
                <a:solidFill>
                  <a:schemeClr val="accent2"/>
                </a:solidFill>
              </a:defRPr>
            </a:lvl1pPr>
          </a:lstStyle>
          <a:p>
            <a:r>
              <a:t>Texto do Título</a:t>
            </a:r>
          </a:p>
        </p:txBody>
      </p:sp>
      <p:sp>
        <p:nvSpPr>
          <p:cNvPr id="21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2577339" y="5791377"/>
            <a:ext cx="8026146" cy="804865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400"/>
            </a:lvl1pPr>
            <a:lvl2pPr marL="0" indent="0">
              <a:buSzTx/>
              <a:buNone/>
              <a:defRPr sz="2400"/>
            </a:lvl2pPr>
            <a:lvl3pPr marL="0" indent="0">
              <a:buSzTx/>
              <a:buNone/>
              <a:defRPr sz="2400"/>
            </a:lvl3pPr>
            <a:lvl4pPr marL="0" indent="0">
              <a:buSzTx/>
              <a:buNone/>
              <a:defRPr sz="2400"/>
            </a:lvl4pPr>
            <a:lvl5pPr marL="0" indent="0">
              <a:buSzTx/>
              <a:buNone/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215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436" y="6135437"/>
            <a:ext cx="1015143" cy="432523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Espaço Reservado para Texto 8"/>
          <p:cNvSpPr>
            <a:spLocks noGrp="1"/>
          </p:cNvSpPr>
          <p:nvPr>
            <p:ph type="body" sz="quarter" idx="14"/>
          </p:nvPr>
        </p:nvSpPr>
        <p:spPr>
          <a:xfrm>
            <a:off x="947194" y="5008543"/>
            <a:ext cx="1262818" cy="157638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7" name="Imagem 7" descr="Imagem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720" y="6085854"/>
            <a:ext cx="471126" cy="482105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Conector reto 5"/>
          <p:cNvSpPr/>
          <p:nvPr/>
        </p:nvSpPr>
        <p:spPr>
          <a:xfrm flipH="1">
            <a:off x="2397511" y="5019452"/>
            <a:ext cx="2" cy="1576790"/>
          </a:xfrm>
          <a:prstGeom prst="line">
            <a:avLst/>
          </a:prstGeom>
          <a:ln>
            <a:solidFill>
              <a:srgbClr val="FEBA4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08235" y="6183631"/>
            <a:ext cx="329366" cy="345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47416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7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236305" y="5219272"/>
            <a:ext cx="9430480" cy="137697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400"/>
            </a:lvl1pPr>
            <a:lvl2pPr marL="0" indent="0">
              <a:buSzTx/>
              <a:buNone/>
              <a:defRPr sz="2400"/>
            </a:lvl2pPr>
            <a:lvl3pPr marL="0" indent="0">
              <a:buSzTx/>
              <a:buNone/>
              <a:defRPr sz="2400"/>
            </a:lvl3pPr>
            <a:lvl4pPr marL="0" indent="0">
              <a:buSzTx/>
              <a:buNone/>
              <a:defRPr sz="2400"/>
            </a:lvl4pPr>
            <a:lvl5pPr marL="0" indent="0">
              <a:buSzTx/>
              <a:buNone/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228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37506" y="5891755"/>
            <a:ext cx="1587074" cy="676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2762" y="4977565"/>
            <a:ext cx="736561" cy="753722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08235" y="6183631"/>
            <a:ext cx="329366" cy="345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mina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ULO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8" name="Texto do Título"/>
          <p:cNvSpPr txBox="1">
            <a:spLocks noGrp="1"/>
          </p:cNvSpPr>
          <p:nvPr>
            <p:ph type="title"/>
          </p:nvPr>
        </p:nvSpPr>
        <p:spPr>
          <a:xfrm>
            <a:off x="3195458" y="4351544"/>
            <a:ext cx="5801084" cy="990932"/>
          </a:xfrm>
          <a:prstGeom prst="rect">
            <a:avLst/>
          </a:prstGeom>
        </p:spPr>
        <p:txBody>
          <a:bodyPr anchor="b"/>
          <a:lstStyle>
            <a:lvl1pPr>
              <a:lnSpc>
                <a:spcPts val="5700"/>
              </a:lnSpc>
              <a:defRPr sz="5400">
                <a:solidFill>
                  <a:schemeClr val="accent2"/>
                </a:solidFill>
              </a:defRPr>
            </a:lvl1pPr>
          </a:lstStyle>
          <a:p>
            <a:r>
              <a:t>Texto do Título</a:t>
            </a:r>
          </a:p>
        </p:txBody>
      </p:sp>
      <p:pic>
        <p:nvPicPr>
          <p:cNvPr id="239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1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405732" y="5665787"/>
            <a:ext cx="9380537" cy="8016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200"/>
              </a:lnSpc>
              <a:buSzTx/>
              <a:buNone/>
              <a:defRPr sz="4400"/>
            </a:lvl1pPr>
            <a:lvl2pPr marL="1062654" indent="-453069" algn="ctr">
              <a:lnSpc>
                <a:spcPts val="6200"/>
              </a:lnSpc>
              <a:defRPr sz="4400"/>
            </a:lvl2pPr>
            <a:lvl3pPr marL="1638257" indent="-419087" algn="ctr">
              <a:lnSpc>
                <a:spcPts val="6200"/>
              </a:lnSpc>
              <a:defRPr sz="4400"/>
            </a:lvl3pPr>
            <a:lvl4pPr marL="2344555" indent="-515800" algn="ctr">
              <a:lnSpc>
                <a:spcPts val="6200"/>
              </a:lnSpc>
              <a:defRPr sz="4400"/>
            </a:lvl4pPr>
            <a:lvl5pPr marL="2954141" indent="-515802" algn="ctr">
              <a:lnSpc>
                <a:spcPts val="6200"/>
              </a:lnSpc>
              <a:defRPr sz="4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4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08235" y="6183631"/>
            <a:ext cx="329366" cy="345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0" name="Texto do Título"/>
          <p:cNvSpPr txBox="1">
            <a:spLocks noGrp="1"/>
          </p:cNvSpPr>
          <p:nvPr>
            <p:ph type="title"/>
          </p:nvPr>
        </p:nvSpPr>
        <p:spPr>
          <a:xfrm>
            <a:off x="1405729" y="3645865"/>
            <a:ext cx="9380540" cy="990933"/>
          </a:xfrm>
          <a:prstGeom prst="rect">
            <a:avLst/>
          </a:prstGeom>
        </p:spPr>
        <p:txBody>
          <a:bodyPr anchor="b"/>
          <a:lstStyle>
            <a:lvl1pPr>
              <a:lnSpc>
                <a:spcPts val="5700"/>
              </a:lnSpc>
              <a:defRPr sz="4400" b="0">
                <a:solidFill>
                  <a:srgbClr val="FFFFFF"/>
                </a:solidFill>
              </a:defRPr>
            </a:lvl1pPr>
          </a:lstStyle>
          <a:p>
            <a:r>
              <a:t>Texto do Título</a:t>
            </a:r>
          </a:p>
        </p:txBody>
      </p:sp>
      <p:pic>
        <p:nvPicPr>
          <p:cNvPr id="251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1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405729" y="5149460"/>
            <a:ext cx="9380540" cy="8016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200"/>
              </a:lnSpc>
              <a:buSzTx/>
              <a:buNone/>
              <a:defRPr sz="8000" b="1" cap="all">
                <a:solidFill>
                  <a:schemeClr val="accent2"/>
                </a:solidFill>
              </a:defRPr>
            </a:lvl1pPr>
            <a:lvl2pPr marL="1433347" indent="-823762" algn="ctr">
              <a:lnSpc>
                <a:spcPts val="6200"/>
              </a:lnSpc>
              <a:defRPr sz="8000" b="1" cap="all">
                <a:solidFill>
                  <a:schemeClr val="accent2"/>
                </a:solidFill>
              </a:defRPr>
            </a:lvl2pPr>
            <a:lvl3pPr marL="1981150" indent="-761980" algn="ctr">
              <a:lnSpc>
                <a:spcPts val="6200"/>
              </a:lnSpc>
              <a:defRPr sz="8000" b="1" cap="all">
                <a:solidFill>
                  <a:schemeClr val="accent2"/>
                </a:solidFill>
              </a:defRPr>
            </a:lvl3pPr>
            <a:lvl4pPr marL="2766576" indent="-937821" algn="ctr">
              <a:lnSpc>
                <a:spcPts val="6200"/>
              </a:lnSpc>
              <a:defRPr sz="8000" b="1" cap="all">
                <a:solidFill>
                  <a:schemeClr val="accent2"/>
                </a:solidFill>
              </a:defRPr>
            </a:lvl4pPr>
            <a:lvl5pPr marL="3376159" indent="-937821" algn="ctr">
              <a:lnSpc>
                <a:spcPts val="6200"/>
              </a:lnSpc>
              <a:defRPr sz="8000" b="1" cap="all">
                <a:solidFill>
                  <a:schemeClr val="accent2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5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08235" y="6183631"/>
            <a:ext cx="329366" cy="345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2" name="Texto do Título"/>
          <p:cNvSpPr txBox="1">
            <a:spLocks noGrp="1"/>
          </p:cNvSpPr>
          <p:nvPr>
            <p:ph type="title"/>
          </p:nvPr>
        </p:nvSpPr>
        <p:spPr>
          <a:xfrm>
            <a:off x="3195458" y="4983140"/>
            <a:ext cx="5801084" cy="990932"/>
          </a:xfrm>
          <a:prstGeom prst="rect">
            <a:avLst/>
          </a:prstGeom>
        </p:spPr>
        <p:txBody>
          <a:bodyPr anchor="b"/>
          <a:lstStyle>
            <a:lvl1pPr>
              <a:lnSpc>
                <a:spcPts val="5700"/>
              </a:lnSpc>
              <a:defRPr sz="3700" b="0">
                <a:solidFill>
                  <a:srgbClr val="FFFFFF"/>
                </a:solidFill>
              </a:defRPr>
            </a:lvl1pPr>
          </a:lstStyle>
          <a:p>
            <a:r>
              <a:t>Texto do Título</a:t>
            </a:r>
          </a:p>
        </p:txBody>
      </p:sp>
      <p:pic>
        <p:nvPicPr>
          <p:cNvPr id="263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1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08235" y="6183631"/>
            <a:ext cx="329366" cy="345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273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1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08235" y="6183631"/>
            <a:ext cx="329366" cy="345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uas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54250" y="0"/>
            <a:ext cx="6817891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283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1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Espaço Reservado para Imagem 2"/>
          <p:cNvSpPr>
            <a:spLocks noGrp="1"/>
          </p:cNvSpPr>
          <p:nvPr>
            <p:ph type="pic" idx="14"/>
          </p:nvPr>
        </p:nvSpPr>
        <p:spPr>
          <a:xfrm>
            <a:off x="5498391" y="-200"/>
            <a:ext cx="6818884" cy="6858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08235" y="6183631"/>
            <a:ext cx="329366" cy="345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as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4" name="Texto do Título"/>
          <p:cNvSpPr txBox="1">
            <a:spLocks noGrp="1"/>
          </p:cNvSpPr>
          <p:nvPr>
            <p:ph type="title"/>
          </p:nvPr>
        </p:nvSpPr>
        <p:spPr>
          <a:xfrm>
            <a:off x="1495720" y="4983140"/>
            <a:ext cx="9200561" cy="757784"/>
          </a:xfrm>
          <a:prstGeom prst="rect">
            <a:avLst/>
          </a:prstGeom>
        </p:spPr>
        <p:txBody>
          <a:bodyPr anchor="b"/>
          <a:lstStyle>
            <a:lvl1pPr>
              <a:lnSpc>
                <a:spcPts val="4700"/>
              </a:lnSpc>
              <a:defRPr sz="2800" b="0" cap="none">
                <a:solidFill>
                  <a:srgbClr val="FFFFFF"/>
                </a:solidFill>
              </a:defRPr>
            </a:lvl1pPr>
          </a:lstStyle>
          <a:p>
            <a:r>
              <a:t>Texto do Título</a:t>
            </a:r>
          </a:p>
        </p:txBody>
      </p:sp>
      <p:pic>
        <p:nvPicPr>
          <p:cNvPr id="295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192" y="6159189"/>
            <a:ext cx="1153384" cy="491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7895" y="184247"/>
            <a:ext cx="736561" cy="75372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178175" y="5957887"/>
            <a:ext cx="5835650" cy="4619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2400"/>
            </a:lvl1pPr>
            <a:lvl2pPr marL="856713" indent="-247128" algn="ctr">
              <a:defRPr sz="2400"/>
            </a:lvl2pPr>
            <a:lvl3pPr marL="1447762" indent="-228593" algn="ctr">
              <a:defRPr sz="2400"/>
            </a:lvl3pPr>
            <a:lvl4pPr marL="2110101" indent="-281346" algn="ctr">
              <a:defRPr sz="2400"/>
            </a:lvl4pPr>
            <a:lvl5pPr marL="2719684" indent="-281346" algn="ctr"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9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08235" y="6183631"/>
            <a:ext cx="329366" cy="345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06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0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o do Título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5" cy="5072063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Imagem"/>
          <p:cNvSpPr>
            <a:spLocks noGrp="1"/>
          </p:cNvSpPr>
          <p:nvPr>
            <p:ph type="pic" sz="half" idx="13"/>
          </p:nvPr>
        </p:nvSpPr>
        <p:spPr>
          <a:xfrm>
            <a:off x="6298405" y="1821656"/>
            <a:ext cx="5000627" cy="4420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1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32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7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00"/>
              </a:spcBef>
              <a:defRPr sz="1900"/>
            </a:lvl1pPr>
            <a:lvl2pPr marL="482186" indent="-241093">
              <a:spcBef>
                <a:spcPts val="2200"/>
              </a:spcBef>
              <a:defRPr sz="1900"/>
            </a:lvl2pPr>
            <a:lvl3pPr marL="723279" indent="-241093">
              <a:spcBef>
                <a:spcPts val="2200"/>
              </a:spcBef>
              <a:defRPr sz="1900"/>
            </a:lvl3pPr>
            <a:lvl4pPr marL="964372" indent="-241093">
              <a:spcBef>
                <a:spcPts val="2200"/>
              </a:spcBef>
              <a:defRPr sz="1900"/>
            </a:lvl4pPr>
            <a:lvl5pPr marL="1205464" indent="-241093">
              <a:spcBef>
                <a:spcPts val="2200"/>
              </a:spcBef>
              <a:defRPr sz="19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3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922225" y="6490713"/>
            <a:ext cx="330098" cy="332739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o do Título"/>
          <p:cNvSpPr txBox="1">
            <a:spLocks noGrp="1"/>
          </p:cNvSpPr>
          <p:nvPr>
            <p:ph type="title"/>
          </p:nvPr>
        </p:nvSpPr>
        <p:spPr>
          <a:xfrm>
            <a:off x="5659654" y="274639"/>
            <a:ext cx="5922746" cy="1143001"/>
          </a:xfrm>
          <a:prstGeom prst="rect">
            <a:avLst/>
          </a:prstGeom>
        </p:spPr>
        <p:txBody>
          <a:bodyPr/>
          <a:lstStyle>
            <a:lvl1pPr algn="l">
              <a:defRPr sz="3600"/>
            </a:lvl1pPr>
          </a:lstStyle>
          <a:p>
            <a:r>
              <a:t>Texto do Título</a:t>
            </a:r>
          </a:p>
        </p:txBody>
      </p:sp>
      <p:sp>
        <p:nvSpPr>
          <p:cNvPr id="28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5659654" y="1773172"/>
            <a:ext cx="5922746" cy="4461036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 marL="1038197" indent="-428612">
              <a:defRPr sz="3600"/>
            </a:lvl2pPr>
            <a:lvl3pPr marL="1676357" indent="-457187">
              <a:defRPr sz="3600"/>
            </a:lvl3pPr>
            <a:lvl4pPr marL="2377380" indent="-548625">
              <a:defRPr sz="3600"/>
            </a:lvl4pPr>
            <a:lvl5pPr marL="2986963" indent="-548625">
              <a:defRPr sz="36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29" name="Imagem 7" descr="Imagem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39803" y="6287189"/>
            <a:ext cx="1084777" cy="462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m 8" descr="Imagem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311" y="6287189"/>
            <a:ext cx="503445" cy="515175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Espaço Reservado para Imagem 12"/>
          <p:cNvSpPr>
            <a:spLocks noGrp="1"/>
          </p:cNvSpPr>
          <p:nvPr>
            <p:ph type="pic" idx="13"/>
          </p:nvPr>
        </p:nvSpPr>
        <p:spPr>
          <a:xfrm>
            <a:off x="0" y="-80897"/>
            <a:ext cx="5750351" cy="69388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32" name="Imagem 9" descr="Imagem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39803" y="6287189"/>
            <a:ext cx="1084777" cy="462192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08235" y="6183631"/>
            <a:ext cx="329366" cy="345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0E7F-0BE1-4175-91F1-09578E07E856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18/08/17</a:t>
            </a:fld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3DC1-0584-4DC3-A3B8-4C803AF608C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86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mina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0E7F-0BE1-4175-91F1-09578E07E856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18/08/17</a:t>
            </a:fld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3DC1-0584-4DC3-A3B8-4C803AF608C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93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59655" y="274639"/>
            <a:ext cx="5922744" cy="1143000"/>
          </a:xfrm>
        </p:spPr>
        <p:txBody>
          <a:bodyPr>
            <a:noAutofit/>
          </a:bodyPr>
          <a:lstStyle>
            <a:lvl1pPr algn="l">
              <a:defRPr sz="3600" b="1" cap="all" baseline="0">
                <a:solidFill>
                  <a:schemeClr val="accent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59655" y="1773173"/>
            <a:ext cx="5922743" cy="446103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C9278BD-1A9E-4A7E-91A1-4041D10EB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153C9205-5974-4410-92C3-A2D79D219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2" y="6287189"/>
            <a:ext cx="503443" cy="515173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="" xmlns:a16="http://schemas.microsoft.com/office/drawing/2014/main" id="{E937A71A-77A1-4A43-9F79-AC4E4EEFC4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80895"/>
            <a:ext cx="5750351" cy="6938895"/>
          </a:xfrm>
          <a:custGeom>
            <a:avLst/>
            <a:gdLst>
              <a:gd name="connsiteX0" fmla="*/ 0 w 4870450"/>
              <a:gd name="connsiteY0" fmla="*/ 0 h 6858000"/>
              <a:gd name="connsiteX1" fmla="*/ 4870450 w 4870450"/>
              <a:gd name="connsiteY1" fmla="*/ 0 h 6858000"/>
              <a:gd name="connsiteX2" fmla="*/ 4870450 w 4870450"/>
              <a:gd name="connsiteY2" fmla="*/ 6858000 h 6858000"/>
              <a:gd name="connsiteX3" fmla="*/ 0 w 4870450"/>
              <a:gd name="connsiteY3" fmla="*/ 6858000 h 6858000"/>
              <a:gd name="connsiteX4" fmla="*/ 0 w 4870450"/>
              <a:gd name="connsiteY4" fmla="*/ 0 h 6858000"/>
              <a:gd name="connsiteX0" fmla="*/ 0 w 5918414"/>
              <a:gd name="connsiteY0" fmla="*/ 0 h 6868274"/>
              <a:gd name="connsiteX1" fmla="*/ 4870450 w 5918414"/>
              <a:gd name="connsiteY1" fmla="*/ 0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918414"/>
              <a:gd name="connsiteY0" fmla="*/ 0 h 6868274"/>
              <a:gd name="connsiteX1" fmla="*/ 3668373 w 5918414"/>
              <a:gd name="connsiteY1" fmla="*/ 20548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0 w 5106756"/>
              <a:gd name="connsiteY3" fmla="*/ 6858000 h 6940193"/>
              <a:gd name="connsiteX4" fmla="*/ 0 w 5106756"/>
              <a:gd name="connsiteY4" fmla="*/ 0 h 6940193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1183907 w 5106756"/>
              <a:gd name="connsiteY3" fmla="*/ 6886876 h 6940193"/>
              <a:gd name="connsiteX4" fmla="*/ 0 w 5106756"/>
              <a:gd name="connsiteY4" fmla="*/ 0 h 6940193"/>
              <a:gd name="connsiteX0" fmla="*/ 0 w 5106756"/>
              <a:gd name="connsiteY0" fmla="*/ 8328 h 6948521"/>
              <a:gd name="connsiteX1" fmla="*/ 3668373 w 5106756"/>
              <a:gd name="connsiteY1" fmla="*/ 0 h 6948521"/>
              <a:gd name="connsiteX2" fmla="*/ 5106756 w 5106756"/>
              <a:gd name="connsiteY2" fmla="*/ 6948521 h 6948521"/>
              <a:gd name="connsiteX3" fmla="*/ 1183907 w 5106756"/>
              <a:gd name="connsiteY3" fmla="*/ 6895204 h 6948521"/>
              <a:gd name="connsiteX4" fmla="*/ 0 w 5106756"/>
              <a:gd name="connsiteY4" fmla="*/ 8328 h 6948521"/>
              <a:gd name="connsiteX0" fmla="*/ 0 w 5087505"/>
              <a:gd name="connsiteY0" fmla="*/ 8328 h 6938895"/>
              <a:gd name="connsiteX1" fmla="*/ 3668373 w 5087505"/>
              <a:gd name="connsiteY1" fmla="*/ 0 h 6938895"/>
              <a:gd name="connsiteX2" fmla="*/ 5087505 w 5087505"/>
              <a:gd name="connsiteY2" fmla="*/ 6938895 h 6938895"/>
              <a:gd name="connsiteX3" fmla="*/ 1183907 w 5087505"/>
              <a:gd name="connsiteY3" fmla="*/ 6895204 h 6938895"/>
              <a:gd name="connsiteX4" fmla="*/ 0 w 5087505"/>
              <a:gd name="connsiteY4" fmla="*/ 8328 h 6938895"/>
              <a:gd name="connsiteX0" fmla="*/ 0 w 5087505"/>
              <a:gd name="connsiteY0" fmla="*/ 8328 h 6938895"/>
              <a:gd name="connsiteX1" fmla="*/ 3668373 w 5087505"/>
              <a:gd name="connsiteY1" fmla="*/ 0 h 6938895"/>
              <a:gd name="connsiteX2" fmla="*/ 5087505 w 5087505"/>
              <a:gd name="connsiteY2" fmla="*/ 6938895 h 6938895"/>
              <a:gd name="connsiteX3" fmla="*/ 1232034 w 5087505"/>
              <a:gd name="connsiteY3" fmla="*/ 6933705 h 6938895"/>
              <a:gd name="connsiteX4" fmla="*/ 0 w 5087505"/>
              <a:gd name="connsiteY4" fmla="*/ 8328 h 69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7505" h="6938895">
                <a:moveTo>
                  <a:pt x="0" y="8328"/>
                </a:moveTo>
                <a:lnTo>
                  <a:pt x="3668373" y="0"/>
                </a:lnTo>
                <a:lnTo>
                  <a:pt x="5087505" y="6938895"/>
                </a:lnTo>
                <a:lnTo>
                  <a:pt x="1232034" y="6933705"/>
                </a:lnTo>
                <a:lnTo>
                  <a:pt x="0" y="83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pt-BR"/>
              <a:t>Clique no ícone para adicionar uma imagem</a:t>
            </a:r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3A82791A-5B7D-452A-9CEB-6768840D2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A2757404-5E46-4AC2-9741-F7CF557231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5CB3AAA5-C60E-4CBF-A5E9-442147DC18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2" y="6287189"/>
            <a:ext cx="503443" cy="515173"/>
          </a:xfrm>
          <a:prstGeom prst="rect">
            <a:avLst/>
          </a:prstGeom>
        </p:spPr>
      </p:pic>
      <p:sp>
        <p:nvSpPr>
          <p:cNvPr id="14" name="Espaço Reservado para Imagem 12">
            <a:extLst>
              <a:ext uri="{FF2B5EF4-FFF2-40B4-BE49-F238E27FC236}">
                <a16:creationId xmlns="" xmlns:a16="http://schemas.microsoft.com/office/drawing/2014/main" id="{641384DB-8C58-4BCE-A5A6-CEB86E5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80895"/>
            <a:ext cx="5582653" cy="6938895"/>
          </a:xfrm>
          <a:custGeom>
            <a:avLst/>
            <a:gdLst>
              <a:gd name="connsiteX0" fmla="*/ 0 w 4870450"/>
              <a:gd name="connsiteY0" fmla="*/ 0 h 6858000"/>
              <a:gd name="connsiteX1" fmla="*/ 4870450 w 4870450"/>
              <a:gd name="connsiteY1" fmla="*/ 0 h 6858000"/>
              <a:gd name="connsiteX2" fmla="*/ 4870450 w 4870450"/>
              <a:gd name="connsiteY2" fmla="*/ 6858000 h 6858000"/>
              <a:gd name="connsiteX3" fmla="*/ 0 w 4870450"/>
              <a:gd name="connsiteY3" fmla="*/ 6858000 h 6858000"/>
              <a:gd name="connsiteX4" fmla="*/ 0 w 4870450"/>
              <a:gd name="connsiteY4" fmla="*/ 0 h 6858000"/>
              <a:gd name="connsiteX0" fmla="*/ 0 w 5918414"/>
              <a:gd name="connsiteY0" fmla="*/ 0 h 6868274"/>
              <a:gd name="connsiteX1" fmla="*/ 4870450 w 5918414"/>
              <a:gd name="connsiteY1" fmla="*/ 0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918414"/>
              <a:gd name="connsiteY0" fmla="*/ 0 h 6868274"/>
              <a:gd name="connsiteX1" fmla="*/ 3668373 w 5918414"/>
              <a:gd name="connsiteY1" fmla="*/ 20548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0 w 5106756"/>
              <a:gd name="connsiteY3" fmla="*/ 6858000 h 6940193"/>
              <a:gd name="connsiteX4" fmla="*/ 0 w 5106756"/>
              <a:gd name="connsiteY4" fmla="*/ 0 h 6940193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1183907 w 5106756"/>
              <a:gd name="connsiteY3" fmla="*/ 6886876 h 6940193"/>
              <a:gd name="connsiteX4" fmla="*/ 0 w 5106756"/>
              <a:gd name="connsiteY4" fmla="*/ 0 h 6940193"/>
              <a:gd name="connsiteX0" fmla="*/ 0 w 5106756"/>
              <a:gd name="connsiteY0" fmla="*/ 8328 h 6948521"/>
              <a:gd name="connsiteX1" fmla="*/ 3668373 w 5106756"/>
              <a:gd name="connsiteY1" fmla="*/ 0 h 6948521"/>
              <a:gd name="connsiteX2" fmla="*/ 5106756 w 5106756"/>
              <a:gd name="connsiteY2" fmla="*/ 6948521 h 6948521"/>
              <a:gd name="connsiteX3" fmla="*/ 1183907 w 5106756"/>
              <a:gd name="connsiteY3" fmla="*/ 6895204 h 6948521"/>
              <a:gd name="connsiteX4" fmla="*/ 0 w 5106756"/>
              <a:gd name="connsiteY4" fmla="*/ 8328 h 6948521"/>
              <a:gd name="connsiteX0" fmla="*/ 0 w 5087505"/>
              <a:gd name="connsiteY0" fmla="*/ 8328 h 6938895"/>
              <a:gd name="connsiteX1" fmla="*/ 3668373 w 5087505"/>
              <a:gd name="connsiteY1" fmla="*/ 0 h 6938895"/>
              <a:gd name="connsiteX2" fmla="*/ 5087505 w 5087505"/>
              <a:gd name="connsiteY2" fmla="*/ 6938895 h 6938895"/>
              <a:gd name="connsiteX3" fmla="*/ 1183907 w 5087505"/>
              <a:gd name="connsiteY3" fmla="*/ 6895204 h 6938895"/>
              <a:gd name="connsiteX4" fmla="*/ 0 w 5087505"/>
              <a:gd name="connsiteY4" fmla="*/ 8328 h 6938895"/>
              <a:gd name="connsiteX0" fmla="*/ 0 w 5087505"/>
              <a:gd name="connsiteY0" fmla="*/ 8328 h 6938895"/>
              <a:gd name="connsiteX1" fmla="*/ 3668373 w 5087505"/>
              <a:gd name="connsiteY1" fmla="*/ 0 h 6938895"/>
              <a:gd name="connsiteX2" fmla="*/ 5087505 w 5087505"/>
              <a:gd name="connsiteY2" fmla="*/ 6938895 h 6938895"/>
              <a:gd name="connsiteX3" fmla="*/ 1232034 w 5087505"/>
              <a:gd name="connsiteY3" fmla="*/ 6933705 h 6938895"/>
              <a:gd name="connsiteX4" fmla="*/ 0 w 5087505"/>
              <a:gd name="connsiteY4" fmla="*/ 8328 h 69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7505" h="6938895">
                <a:moveTo>
                  <a:pt x="0" y="8328"/>
                </a:moveTo>
                <a:lnTo>
                  <a:pt x="3668373" y="0"/>
                </a:lnTo>
                <a:lnTo>
                  <a:pt x="5087505" y="6938895"/>
                </a:lnTo>
                <a:lnTo>
                  <a:pt x="1232034" y="6933705"/>
                </a:lnTo>
                <a:lnTo>
                  <a:pt x="0" y="83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9329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>
                <a:solidFill>
                  <a:schemeClr val="accent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0E7F-0BE1-4175-91F1-09578E07E856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18/08/17</a:t>
            </a:fld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3DC1-0584-4DC3-A3B8-4C803AF608C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99463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09599" y="603795"/>
            <a:ext cx="10972800" cy="1143000"/>
          </a:xfrm>
        </p:spPr>
        <p:txBody>
          <a:bodyPr/>
          <a:lstStyle>
            <a:lvl1pPr>
              <a:defRPr>
                <a:solidFill>
                  <a:srgbClr val="F6E250"/>
                </a:solidFill>
              </a:defRPr>
            </a:lvl1pPr>
          </a:lstStyle>
          <a:p>
            <a:r>
              <a:rPr lang="pt-BR" dirty="0"/>
              <a:t>Clique para editar</a:t>
            </a:r>
            <a:br>
              <a:rPr lang="pt-BR" dirty="0"/>
            </a:br>
            <a:r>
              <a:rPr lang="pt-BR" dirty="0"/>
              <a:t>o título mestre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B23B37D1-EDBE-4CFE-A344-1E66CDCE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A3C2C33-4A0F-4EC1-8855-F1C8DFA95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78" y="6223337"/>
            <a:ext cx="503443" cy="51517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7C04D6E-CC46-4192-82F2-5B25F73C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A350F200-822A-4D57-8FDD-9E3642695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78" y="6223337"/>
            <a:ext cx="503443" cy="51517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91225A23-A51C-43E3-B755-D56A8D5ED4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AE834F9B-E280-4049-81D2-820830E3DA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78" y="6223337"/>
            <a:ext cx="503443" cy="51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95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740A6CB2-E0AD-4329-855C-03D2FC3C0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742" y="6314272"/>
            <a:ext cx="889673" cy="37906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7A1CECD-9926-4063-8980-543968B9F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9" y="6270818"/>
            <a:ext cx="412897" cy="42251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9D814AD9-4860-494A-8290-2CD5D9C55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742" y="6314272"/>
            <a:ext cx="889673" cy="37906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29E58749-4DAD-48EA-8EA1-A3D425C63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9" y="6270818"/>
            <a:ext cx="412897" cy="42251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46DBD23F-350E-4A2B-833D-0FB3A76750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742" y="6314272"/>
            <a:ext cx="889673" cy="37906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FA7B4839-3740-44B1-8A1C-EF0F3A9016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9" y="6270818"/>
            <a:ext cx="412897" cy="4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165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0E7F-0BE1-4175-91F1-09578E07E856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18/08/17</a:t>
            </a:fld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3DC1-0584-4DC3-A3B8-4C803AF608C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75924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4741682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577341" y="5019452"/>
            <a:ext cx="8026143" cy="566739"/>
          </a:xfrm>
        </p:spPr>
        <p:txBody>
          <a:bodyPr anchor="b">
            <a:noAutofit/>
          </a:bodyPr>
          <a:lstStyle>
            <a:lvl1pPr algn="l">
              <a:defRPr sz="3733" b="1">
                <a:solidFill>
                  <a:schemeClr val="accent2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77341" y="5791377"/>
            <a:ext cx="8026143" cy="8048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436" y="6135437"/>
            <a:ext cx="1015141" cy="432521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="" xmlns:a16="http://schemas.microsoft.com/office/drawing/2014/main" id="{54EE0B10-D573-482C-A87C-A005E3E193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196" y="5008544"/>
            <a:ext cx="1262815" cy="1576387"/>
          </a:xfrm>
        </p:spPr>
        <p:txBody>
          <a:bodyPr>
            <a:normAutofit/>
          </a:bodyPr>
          <a:lstStyle>
            <a:lvl1pPr marL="0" indent="0" algn="r">
              <a:buNone/>
              <a:defRPr sz="9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pt-BR" dirty="0"/>
              <a:t>N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E786F50-7514-4D64-9B0D-3EA9E9F5A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0" y="6085855"/>
            <a:ext cx="471126" cy="482103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="" xmlns:a16="http://schemas.microsoft.com/office/drawing/2014/main" id="{59CD0962-60FC-442E-88AC-0E6C68C2CA64}"/>
              </a:ext>
            </a:extLst>
          </p:cNvPr>
          <p:cNvCxnSpPr/>
          <p:nvPr/>
        </p:nvCxnSpPr>
        <p:spPr>
          <a:xfrm>
            <a:off x="2397512" y="5019452"/>
            <a:ext cx="0" cy="15767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F9184DEA-F881-4379-B26C-BC8337237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436" y="6135437"/>
            <a:ext cx="1015141" cy="43252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35A7C7D8-C0A7-4665-A8F8-34E11BC20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0" y="6085855"/>
            <a:ext cx="471126" cy="482103"/>
          </a:xfrm>
          <a:prstGeom prst="rect">
            <a:avLst/>
          </a:prstGeom>
        </p:spPr>
      </p:pic>
      <p:cxnSp>
        <p:nvCxnSpPr>
          <p:cNvPr id="12" name="Conector reto 11">
            <a:extLst>
              <a:ext uri="{FF2B5EF4-FFF2-40B4-BE49-F238E27FC236}">
                <a16:creationId xmlns="" xmlns:a16="http://schemas.microsoft.com/office/drawing/2014/main" id="{1E7D2A8E-5549-4C97-B0A0-239BE7F4A67A}"/>
              </a:ext>
            </a:extLst>
          </p:cNvPr>
          <p:cNvCxnSpPr/>
          <p:nvPr/>
        </p:nvCxnSpPr>
        <p:spPr>
          <a:xfrm>
            <a:off x="2397512" y="5019452"/>
            <a:ext cx="0" cy="15767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E0D4776E-BCE2-486F-9CA6-9623D342B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436" y="6135437"/>
            <a:ext cx="1015141" cy="43252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BABAEF46-009E-43A4-B589-2E3A15A6B5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0" y="6085855"/>
            <a:ext cx="471126" cy="482103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="" xmlns:a16="http://schemas.microsoft.com/office/drawing/2014/main" id="{3DA97961-D82D-4085-ADA0-9AF2D3ECD29F}"/>
              </a:ext>
            </a:extLst>
          </p:cNvPr>
          <p:cNvCxnSpPr/>
          <p:nvPr userDrawn="1"/>
        </p:nvCxnSpPr>
        <p:spPr>
          <a:xfrm>
            <a:off x="2397512" y="5019452"/>
            <a:ext cx="0" cy="15767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09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xmlns:p14="http://schemas.microsoft.com/office/powerpoint/2010/main"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xmlns:p14="http://schemas.microsoft.com/office/powerpoint/2010/main"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4741682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6307" y="5219273"/>
            <a:ext cx="9430478" cy="137696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506" y="5891755"/>
            <a:ext cx="1587072" cy="67620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8D8B16-4BF1-4083-9925-C9DE4F7FE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762" y="4977566"/>
            <a:ext cx="736559" cy="7537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F2567A59-3D7E-45A5-A1DD-E78ED98D7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506" y="5891755"/>
            <a:ext cx="1587072" cy="67620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340F2D92-110F-464E-8FA4-0545A6135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762" y="4977566"/>
            <a:ext cx="736559" cy="7537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66DE9EB0-638F-48BF-8430-9EF9EB997F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506" y="5891755"/>
            <a:ext cx="1587072" cy="67620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DFDDE116-2554-4110-9B72-1B3A8A4A3F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762" y="4977566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65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xmlns:p14="http://schemas.microsoft.com/office/powerpoint/2010/main"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O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195458" y="4351544"/>
            <a:ext cx="5801084" cy="990930"/>
          </a:xfrm>
        </p:spPr>
        <p:txBody>
          <a:bodyPr anchor="b">
            <a:noAutofit/>
          </a:bodyPr>
          <a:lstStyle>
            <a:lvl1pPr algn="ctr">
              <a:lnSpc>
                <a:spcPts val="5700"/>
              </a:lnSpc>
              <a:spcAft>
                <a:spcPts val="0"/>
              </a:spcAft>
              <a:defRPr sz="5400" b="1">
                <a:solidFill>
                  <a:schemeClr val="accent2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DF4DC13F-5AF9-4057-8837-11AF6685A4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5732" y="5665788"/>
            <a:ext cx="9380537" cy="801687"/>
          </a:xfrm>
        </p:spPr>
        <p:txBody>
          <a:bodyPr>
            <a:noAutofit/>
          </a:bodyPr>
          <a:lstStyle>
            <a:lvl1pPr marL="0" indent="0" algn="ctr">
              <a:lnSpc>
                <a:spcPts val="6200"/>
              </a:lnSpc>
              <a:buNone/>
              <a:defRPr sz="4400" b="0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6994BEA3-55E0-47FE-93FE-44EB81B3B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1C0FC772-1E29-450B-BD80-FF52CCA44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49EFA024-307C-4430-B1F3-92A546A4B7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53077B2E-1221-46E3-89B6-078F9EF57A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5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o do Título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</p:spPr>
        <p:txBody>
          <a:bodyPr anchor="t"/>
          <a:lstStyle>
            <a:lvl1pPr algn="l">
              <a:defRPr sz="5300"/>
            </a:lvl1pPr>
          </a:lstStyle>
          <a:p>
            <a:r>
              <a:t>Texto do Título</a:t>
            </a:r>
          </a:p>
        </p:txBody>
      </p:sp>
      <p:sp>
        <p:nvSpPr>
          <p:cNvPr id="41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600">
                <a:solidFill>
                  <a:srgbClr val="888888"/>
                </a:solidFill>
              </a:defRPr>
            </a:lvl1pPr>
            <a:lvl2pPr marL="0" indent="0">
              <a:buSzTx/>
              <a:buNone/>
              <a:defRPr sz="2600">
                <a:solidFill>
                  <a:srgbClr val="888888"/>
                </a:solidFill>
              </a:defRPr>
            </a:lvl2pPr>
            <a:lvl3pPr marL="0" indent="0">
              <a:buSzTx/>
              <a:buNone/>
              <a:defRPr sz="2600">
                <a:solidFill>
                  <a:srgbClr val="888888"/>
                </a:solidFill>
              </a:defRPr>
            </a:lvl3pPr>
            <a:lvl4pPr marL="0" indent="0">
              <a:buSzTx/>
              <a:buNone/>
              <a:defRPr sz="2600">
                <a:solidFill>
                  <a:srgbClr val="888888"/>
                </a:solidFill>
              </a:defRPr>
            </a:lvl4pPr>
            <a:lvl5pPr marL="0" indent="0">
              <a:buSzTx/>
              <a:buNone/>
              <a:defRPr sz="2600"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405731" y="3645867"/>
            <a:ext cx="9380537" cy="990930"/>
          </a:xfrm>
        </p:spPr>
        <p:txBody>
          <a:bodyPr anchor="b">
            <a:noAutofit/>
          </a:bodyPr>
          <a:lstStyle>
            <a:lvl1pPr algn="ctr">
              <a:lnSpc>
                <a:spcPts val="5700"/>
              </a:lnSpc>
              <a:spcAft>
                <a:spcPts val="0"/>
              </a:spcAft>
              <a:defRPr sz="4400" b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DF4DC13F-5AF9-4057-8837-11AF6685A4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5731" y="5149461"/>
            <a:ext cx="9380537" cy="801687"/>
          </a:xfrm>
        </p:spPr>
        <p:txBody>
          <a:bodyPr>
            <a:noAutofit/>
          </a:bodyPr>
          <a:lstStyle>
            <a:lvl1pPr marL="0" indent="0" algn="ctr">
              <a:lnSpc>
                <a:spcPts val="6200"/>
              </a:lnSpc>
              <a:buNone/>
              <a:defRPr sz="8000" b="1" cap="all" baseline="0">
                <a:solidFill>
                  <a:schemeClr val="accent2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pt-BR" dirty="0"/>
              <a:t>Mestre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3D66733-5B7C-4DF7-9565-02E8AA47E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A62C72CC-8F0D-4F66-BCCC-A4347CA6C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C01A949D-1F3C-4C07-9BED-6C98AEA35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1BF7438C-BA1E-40AA-9DA7-E3D3FDA880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53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159497" y="4983140"/>
            <a:ext cx="10416617" cy="990930"/>
          </a:xfrm>
        </p:spPr>
        <p:txBody>
          <a:bodyPr anchor="b">
            <a:noAutofit/>
          </a:bodyPr>
          <a:lstStyle>
            <a:lvl1pPr algn="ctr">
              <a:lnSpc>
                <a:spcPts val="6700"/>
              </a:lnSpc>
              <a:spcAft>
                <a:spcPts val="0"/>
              </a:spcAft>
              <a:defRPr sz="4800" b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A86D3279-4C7F-4910-A504-F2AEA919E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AD53337-C0AB-422C-BDA1-9F4F2AEDE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06612F7F-B3BC-4F3E-85B4-29F755721F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C692E088-59C7-476E-89DA-E20ECAE64C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27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A6C880D9-0461-484E-8FE5-F76658E2A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F73DDFFA-8720-40FB-8BD6-B0D4248E6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573A2996-6B49-4A69-9635-4E32A8165D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9A16ED2F-0253-4D2D-8C28-468D2C5292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814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54250" y="0"/>
            <a:ext cx="6817891" cy="6858000"/>
          </a:xfrm>
          <a:custGeom>
            <a:avLst/>
            <a:gdLst>
              <a:gd name="connsiteX0" fmla="*/ 0 w 5507565"/>
              <a:gd name="connsiteY0" fmla="*/ 0 h 6858000"/>
              <a:gd name="connsiteX1" fmla="*/ 5507565 w 5507565"/>
              <a:gd name="connsiteY1" fmla="*/ 0 h 6858000"/>
              <a:gd name="connsiteX2" fmla="*/ 5507565 w 5507565"/>
              <a:gd name="connsiteY2" fmla="*/ 6858000 h 6858000"/>
              <a:gd name="connsiteX3" fmla="*/ 0 w 5507565"/>
              <a:gd name="connsiteY3" fmla="*/ 6858000 h 6858000"/>
              <a:gd name="connsiteX4" fmla="*/ 0 w 5507565"/>
              <a:gd name="connsiteY4" fmla="*/ 0 h 6858000"/>
              <a:gd name="connsiteX0" fmla="*/ 0 w 6817891"/>
              <a:gd name="connsiteY0" fmla="*/ 0 h 6858000"/>
              <a:gd name="connsiteX1" fmla="*/ 6817891 w 6817891"/>
              <a:gd name="connsiteY1" fmla="*/ 0 h 6858000"/>
              <a:gd name="connsiteX2" fmla="*/ 6817891 w 6817891"/>
              <a:gd name="connsiteY2" fmla="*/ 6858000 h 6858000"/>
              <a:gd name="connsiteX3" fmla="*/ 1310326 w 6817891"/>
              <a:gd name="connsiteY3" fmla="*/ 6858000 h 6858000"/>
              <a:gd name="connsiteX4" fmla="*/ 0 w 6817891"/>
              <a:gd name="connsiteY4" fmla="*/ 0 h 6858000"/>
              <a:gd name="connsiteX0" fmla="*/ 0 w 6817891"/>
              <a:gd name="connsiteY0" fmla="*/ 0 h 6858000"/>
              <a:gd name="connsiteX1" fmla="*/ 6817891 w 6817891"/>
              <a:gd name="connsiteY1" fmla="*/ 0 h 6858000"/>
              <a:gd name="connsiteX2" fmla="*/ 6817891 w 6817891"/>
              <a:gd name="connsiteY2" fmla="*/ 6858000 h 6858000"/>
              <a:gd name="connsiteX3" fmla="*/ 1470581 w 6817891"/>
              <a:gd name="connsiteY3" fmla="*/ 6858000 h 6858000"/>
              <a:gd name="connsiteX4" fmla="*/ 0 w 6817891"/>
              <a:gd name="connsiteY4" fmla="*/ 0 h 6858000"/>
              <a:gd name="connsiteX0" fmla="*/ 0 w 6817891"/>
              <a:gd name="connsiteY0" fmla="*/ 0 h 6858000"/>
              <a:gd name="connsiteX1" fmla="*/ 5441577 w 6817891"/>
              <a:gd name="connsiteY1" fmla="*/ 9427 h 6858000"/>
              <a:gd name="connsiteX2" fmla="*/ 6817891 w 6817891"/>
              <a:gd name="connsiteY2" fmla="*/ 6858000 h 6858000"/>
              <a:gd name="connsiteX3" fmla="*/ 1470581 w 6817891"/>
              <a:gd name="connsiteY3" fmla="*/ 6858000 h 6858000"/>
              <a:gd name="connsiteX4" fmla="*/ 0 w 681789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7891" h="6858000">
                <a:moveTo>
                  <a:pt x="0" y="0"/>
                </a:moveTo>
                <a:lnTo>
                  <a:pt x="5441577" y="9427"/>
                </a:lnTo>
                <a:lnTo>
                  <a:pt x="6817891" y="6858000"/>
                </a:lnTo>
                <a:lnTo>
                  <a:pt x="1470581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Imagem 2"/>
          <p:cNvSpPr>
            <a:spLocks noGrp="1"/>
          </p:cNvSpPr>
          <p:nvPr>
            <p:ph type="pic" idx="10" hasCustomPrompt="1"/>
          </p:nvPr>
        </p:nvSpPr>
        <p:spPr>
          <a:xfrm>
            <a:off x="5498392" y="-198"/>
            <a:ext cx="6818883" cy="6858198"/>
          </a:xfrm>
          <a:custGeom>
            <a:avLst/>
            <a:gdLst>
              <a:gd name="connsiteX0" fmla="*/ 0 w 5507565"/>
              <a:gd name="connsiteY0" fmla="*/ 0 h 6858000"/>
              <a:gd name="connsiteX1" fmla="*/ 5507565 w 5507565"/>
              <a:gd name="connsiteY1" fmla="*/ 0 h 6858000"/>
              <a:gd name="connsiteX2" fmla="*/ 5507565 w 5507565"/>
              <a:gd name="connsiteY2" fmla="*/ 6858000 h 6858000"/>
              <a:gd name="connsiteX3" fmla="*/ 0 w 5507565"/>
              <a:gd name="connsiteY3" fmla="*/ 6858000 h 6858000"/>
              <a:gd name="connsiteX4" fmla="*/ 0 w 5507565"/>
              <a:gd name="connsiteY4" fmla="*/ 0 h 6858000"/>
              <a:gd name="connsiteX0" fmla="*/ 0 w 6770756"/>
              <a:gd name="connsiteY0" fmla="*/ 9427 h 6858000"/>
              <a:gd name="connsiteX1" fmla="*/ 6770756 w 6770756"/>
              <a:gd name="connsiteY1" fmla="*/ 0 h 6858000"/>
              <a:gd name="connsiteX2" fmla="*/ 6770756 w 6770756"/>
              <a:gd name="connsiteY2" fmla="*/ 6858000 h 6858000"/>
              <a:gd name="connsiteX3" fmla="*/ 1263191 w 6770756"/>
              <a:gd name="connsiteY3" fmla="*/ 6858000 h 6858000"/>
              <a:gd name="connsiteX4" fmla="*/ 0 w 6770756"/>
              <a:gd name="connsiteY4" fmla="*/ 9427 h 6858000"/>
              <a:gd name="connsiteX0" fmla="*/ 0 w 6770756"/>
              <a:gd name="connsiteY0" fmla="*/ 0 h 6848573"/>
              <a:gd name="connsiteX1" fmla="*/ 5577223 w 6770756"/>
              <a:gd name="connsiteY1" fmla="*/ 9823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770756"/>
              <a:gd name="connsiteY0" fmla="*/ 0 h 6848573"/>
              <a:gd name="connsiteX1" fmla="*/ 5269215 w 6770756"/>
              <a:gd name="connsiteY1" fmla="*/ 198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770756"/>
              <a:gd name="connsiteY0" fmla="*/ 0 h 6848573"/>
              <a:gd name="connsiteX1" fmla="*/ 5365468 w 6770756"/>
              <a:gd name="connsiteY1" fmla="*/ 198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818883"/>
              <a:gd name="connsiteY0" fmla="*/ 0 h 6858198"/>
              <a:gd name="connsiteX1" fmla="*/ 5413595 w 6818883"/>
              <a:gd name="connsiteY1" fmla="*/ 9823 h 6858198"/>
              <a:gd name="connsiteX2" fmla="*/ 6818883 w 6818883"/>
              <a:gd name="connsiteY2" fmla="*/ 6858198 h 6858198"/>
              <a:gd name="connsiteX3" fmla="*/ 1311318 w 6818883"/>
              <a:gd name="connsiteY3" fmla="*/ 6858198 h 6858198"/>
              <a:gd name="connsiteX4" fmla="*/ 0 w 6818883"/>
              <a:gd name="connsiteY4" fmla="*/ 0 h 6858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8883" h="6858198">
                <a:moveTo>
                  <a:pt x="0" y="0"/>
                </a:moveTo>
                <a:lnTo>
                  <a:pt x="5413595" y="9823"/>
                </a:lnTo>
                <a:lnTo>
                  <a:pt x="6818883" y="6858198"/>
                </a:lnTo>
                <a:lnTo>
                  <a:pt x="1311318" y="685819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BB5AF44E-5450-439E-803F-FAFF18FEA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0098179F-E03E-4876-9545-2DA28710A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BD1E17DB-1E3A-4A63-9056-85443AEF47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488F3DD3-B3FB-4FCF-80FB-AB8C4701AF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18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495720" y="4983140"/>
            <a:ext cx="9200561" cy="757784"/>
          </a:xfrm>
        </p:spPr>
        <p:txBody>
          <a:bodyPr anchor="b">
            <a:noAutofit/>
          </a:bodyPr>
          <a:lstStyle>
            <a:lvl1pPr algn="ctr">
              <a:lnSpc>
                <a:spcPts val="4700"/>
              </a:lnSpc>
              <a:spcAft>
                <a:spcPts val="0"/>
              </a:spcAft>
              <a:defRPr sz="2800" b="0" cap="none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3C234E6B-B721-4FC7-BD69-7259507521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8175" y="5957888"/>
            <a:ext cx="5835650" cy="4619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highlight>
                  <a:srgbClr val="FF0000"/>
                </a:highlight>
              </a:defRPr>
            </a:lvl1pPr>
          </a:lstStyle>
          <a:p>
            <a:pPr lvl="0"/>
            <a:r>
              <a:rPr lang="pt-BR" dirty="0"/>
              <a:t>passagem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9A43426-65DA-4E39-B10A-5741124D6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CF4B217A-207C-47AB-BC64-C2002F397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DFF74671-937F-45C3-B218-78BF3A58CB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BB0BAE33-5789-4D57-A69D-90EE3359D3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27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lefónica - Titular dos  lín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062672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7678" y="424208"/>
            <a:ext cx="5536900" cy="5712642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C9278BD-1A9E-4A7E-91A1-4041D10EB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153C9205-5974-4410-92C3-A2D79D219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2" y="6260697"/>
            <a:ext cx="503443" cy="515173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="" xmlns:a16="http://schemas.microsoft.com/office/drawing/2014/main" id="{E937A71A-77A1-4A43-9F79-AC4E4EEFC4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7734"/>
            <a:ext cx="6391374" cy="6881939"/>
          </a:xfrm>
          <a:custGeom>
            <a:avLst/>
            <a:gdLst>
              <a:gd name="connsiteX0" fmla="*/ 0 w 4870450"/>
              <a:gd name="connsiteY0" fmla="*/ 0 h 6858000"/>
              <a:gd name="connsiteX1" fmla="*/ 4870450 w 4870450"/>
              <a:gd name="connsiteY1" fmla="*/ 0 h 6858000"/>
              <a:gd name="connsiteX2" fmla="*/ 4870450 w 4870450"/>
              <a:gd name="connsiteY2" fmla="*/ 6858000 h 6858000"/>
              <a:gd name="connsiteX3" fmla="*/ 0 w 4870450"/>
              <a:gd name="connsiteY3" fmla="*/ 6858000 h 6858000"/>
              <a:gd name="connsiteX4" fmla="*/ 0 w 4870450"/>
              <a:gd name="connsiteY4" fmla="*/ 0 h 6858000"/>
              <a:gd name="connsiteX0" fmla="*/ 0 w 5918414"/>
              <a:gd name="connsiteY0" fmla="*/ 0 h 6868274"/>
              <a:gd name="connsiteX1" fmla="*/ 4870450 w 5918414"/>
              <a:gd name="connsiteY1" fmla="*/ 0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918414"/>
              <a:gd name="connsiteY0" fmla="*/ 0 h 6868274"/>
              <a:gd name="connsiteX1" fmla="*/ 3668373 w 5918414"/>
              <a:gd name="connsiteY1" fmla="*/ 20548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0 w 5106756"/>
              <a:gd name="connsiteY3" fmla="*/ 6858000 h 6940193"/>
              <a:gd name="connsiteX4" fmla="*/ 0 w 5106756"/>
              <a:gd name="connsiteY4" fmla="*/ 0 h 6940193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1206190 w 5106756"/>
              <a:gd name="connsiteY3" fmla="*/ 6895707 h 6940193"/>
              <a:gd name="connsiteX4" fmla="*/ 0 w 5106756"/>
              <a:gd name="connsiteY4" fmla="*/ 0 h 6940193"/>
              <a:gd name="connsiteX0" fmla="*/ 0 w 5106756"/>
              <a:gd name="connsiteY0" fmla="*/ 7733 h 6947926"/>
              <a:gd name="connsiteX1" fmla="*/ 3668373 w 5106756"/>
              <a:gd name="connsiteY1" fmla="*/ 0 h 6947926"/>
              <a:gd name="connsiteX2" fmla="*/ 5106756 w 5106756"/>
              <a:gd name="connsiteY2" fmla="*/ 6947926 h 6947926"/>
              <a:gd name="connsiteX3" fmla="*/ 1206190 w 5106756"/>
              <a:gd name="connsiteY3" fmla="*/ 6903440 h 6947926"/>
              <a:gd name="connsiteX4" fmla="*/ 0 w 5106756"/>
              <a:gd name="connsiteY4" fmla="*/ 7733 h 6947926"/>
              <a:gd name="connsiteX0" fmla="*/ 0 w 5106756"/>
              <a:gd name="connsiteY0" fmla="*/ 7733 h 6910219"/>
              <a:gd name="connsiteX1" fmla="*/ 3668373 w 5106756"/>
              <a:gd name="connsiteY1" fmla="*/ 0 h 6910219"/>
              <a:gd name="connsiteX2" fmla="*/ 5106756 w 5106756"/>
              <a:gd name="connsiteY2" fmla="*/ 6910219 h 6910219"/>
              <a:gd name="connsiteX3" fmla="*/ 1206190 w 5106756"/>
              <a:gd name="connsiteY3" fmla="*/ 6903440 h 6910219"/>
              <a:gd name="connsiteX4" fmla="*/ 0 w 5106756"/>
              <a:gd name="connsiteY4" fmla="*/ 7733 h 6910219"/>
              <a:gd name="connsiteX0" fmla="*/ 0 w 5106756"/>
              <a:gd name="connsiteY0" fmla="*/ 7733 h 6910219"/>
              <a:gd name="connsiteX1" fmla="*/ 3668373 w 5106756"/>
              <a:gd name="connsiteY1" fmla="*/ 0 h 6910219"/>
              <a:gd name="connsiteX2" fmla="*/ 5106756 w 5106756"/>
              <a:gd name="connsiteY2" fmla="*/ 6910219 h 6910219"/>
              <a:gd name="connsiteX3" fmla="*/ 1206191 w 5106756"/>
              <a:gd name="connsiteY3" fmla="*/ 6875160 h 6910219"/>
              <a:gd name="connsiteX4" fmla="*/ 0 w 5106756"/>
              <a:gd name="connsiteY4" fmla="*/ 7733 h 6910219"/>
              <a:gd name="connsiteX0" fmla="*/ 0 w 5106756"/>
              <a:gd name="connsiteY0" fmla="*/ 7733 h 6881939"/>
              <a:gd name="connsiteX1" fmla="*/ 3668373 w 5106756"/>
              <a:gd name="connsiteY1" fmla="*/ 0 h 6881939"/>
              <a:gd name="connsiteX2" fmla="*/ 5106756 w 5106756"/>
              <a:gd name="connsiteY2" fmla="*/ 6881939 h 6881939"/>
              <a:gd name="connsiteX3" fmla="*/ 1206191 w 5106756"/>
              <a:gd name="connsiteY3" fmla="*/ 6875160 h 6881939"/>
              <a:gd name="connsiteX4" fmla="*/ 0 w 5106756"/>
              <a:gd name="connsiteY4" fmla="*/ 7733 h 6881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6756" h="6881939">
                <a:moveTo>
                  <a:pt x="0" y="7733"/>
                </a:moveTo>
                <a:lnTo>
                  <a:pt x="3668373" y="0"/>
                </a:lnTo>
                <a:lnTo>
                  <a:pt x="5106756" y="6881939"/>
                </a:lnTo>
                <a:lnTo>
                  <a:pt x="1206191" y="6875160"/>
                </a:lnTo>
                <a:lnTo>
                  <a:pt x="0" y="773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pt-BR"/>
              <a:t>Clique no ícone para adicionar uma imagem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814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93239" y="274639"/>
            <a:ext cx="6589160" cy="1143000"/>
          </a:xfrm>
        </p:spPr>
        <p:txBody>
          <a:bodyPr>
            <a:noAutofit/>
          </a:bodyPr>
          <a:lstStyle>
            <a:lvl1pPr>
              <a:defRPr sz="44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93239" y="1600201"/>
            <a:ext cx="6589159" cy="463400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="" xmlns:a16="http://schemas.microsoft.com/office/drawing/2014/main" id="{69FC1F2B-C6D0-40F1-ABF8-C51EC2C5E857}"/>
              </a:ext>
            </a:extLst>
          </p:cNvPr>
          <p:cNvGrpSpPr/>
          <p:nvPr/>
        </p:nvGrpSpPr>
        <p:grpSpPr>
          <a:xfrm>
            <a:off x="5188449" y="6234206"/>
            <a:ext cx="6636129" cy="515173"/>
            <a:chOff x="2115636" y="5995660"/>
            <a:chExt cx="9708942" cy="753720"/>
          </a:xfrm>
        </p:grpSpPr>
        <p:pic>
          <p:nvPicPr>
            <p:cNvPr id="8" name="Imagem 7">
              <a:extLst>
                <a:ext uri="{FF2B5EF4-FFF2-40B4-BE49-F238E27FC236}">
                  <a16:creationId xmlns="" xmlns:a16="http://schemas.microsoft.com/office/drawing/2014/main" id="{9C9278BD-1A9E-4A7E-91A1-4041D10EB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7506" y="6073176"/>
              <a:ext cx="1587072" cy="676204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="" xmlns:a16="http://schemas.microsoft.com/office/drawing/2014/main" id="{153C9205-5974-4410-92C3-A2D79D219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636" y="5995660"/>
              <a:ext cx="736559" cy="753720"/>
            </a:xfrm>
            <a:prstGeom prst="rect">
              <a:avLst/>
            </a:prstGeom>
          </p:spPr>
        </p:pic>
      </p:grpSp>
      <p:sp>
        <p:nvSpPr>
          <p:cNvPr id="13" name="Espaço Reservado para Imagem 12">
            <a:extLst>
              <a:ext uri="{FF2B5EF4-FFF2-40B4-BE49-F238E27FC236}">
                <a16:creationId xmlns="" xmlns:a16="http://schemas.microsoft.com/office/drawing/2014/main" id="{E937A71A-77A1-4A43-9F79-AC4E4EEFC4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06756" cy="6940193"/>
          </a:xfrm>
          <a:custGeom>
            <a:avLst/>
            <a:gdLst>
              <a:gd name="connsiteX0" fmla="*/ 0 w 4870450"/>
              <a:gd name="connsiteY0" fmla="*/ 0 h 6858000"/>
              <a:gd name="connsiteX1" fmla="*/ 4870450 w 4870450"/>
              <a:gd name="connsiteY1" fmla="*/ 0 h 6858000"/>
              <a:gd name="connsiteX2" fmla="*/ 4870450 w 4870450"/>
              <a:gd name="connsiteY2" fmla="*/ 6858000 h 6858000"/>
              <a:gd name="connsiteX3" fmla="*/ 0 w 4870450"/>
              <a:gd name="connsiteY3" fmla="*/ 6858000 h 6858000"/>
              <a:gd name="connsiteX4" fmla="*/ 0 w 4870450"/>
              <a:gd name="connsiteY4" fmla="*/ 0 h 6858000"/>
              <a:gd name="connsiteX0" fmla="*/ 0 w 5918414"/>
              <a:gd name="connsiteY0" fmla="*/ 0 h 6868274"/>
              <a:gd name="connsiteX1" fmla="*/ 4870450 w 5918414"/>
              <a:gd name="connsiteY1" fmla="*/ 0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918414"/>
              <a:gd name="connsiteY0" fmla="*/ 0 h 6868274"/>
              <a:gd name="connsiteX1" fmla="*/ 3668373 w 5918414"/>
              <a:gd name="connsiteY1" fmla="*/ 20548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0 w 5106756"/>
              <a:gd name="connsiteY3" fmla="*/ 6858000 h 6940193"/>
              <a:gd name="connsiteX4" fmla="*/ 0 w 5106756"/>
              <a:gd name="connsiteY4" fmla="*/ 0 h 694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6756" h="6940193">
                <a:moveTo>
                  <a:pt x="0" y="0"/>
                </a:moveTo>
                <a:lnTo>
                  <a:pt x="3668373" y="20548"/>
                </a:lnTo>
                <a:lnTo>
                  <a:pt x="5106756" y="6940193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pt-BR"/>
              <a:t>Clique no ícone para adicionar uma imagem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91296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4741682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577341" y="5019452"/>
            <a:ext cx="8026143" cy="566739"/>
          </a:xfrm>
        </p:spPr>
        <p:txBody>
          <a:bodyPr anchor="b">
            <a:noAutofit/>
          </a:bodyPr>
          <a:lstStyle>
            <a:lvl1pPr algn="l">
              <a:defRPr sz="3733" b="1">
                <a:solidFill>
                  <a:schemeClr val="accent2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77341" y="5791377"/>
            <a:ext cx="8026143" cy="8048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436" y="6135437"/>
            <a:ext cx="1015141" cy="432521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="" xmlns:a16="http://schemas.microsoft.com/office/drawing/2014/main" id="{54EE0B10-D573-482C-A87C-A005E3E193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196" y="5008544"/>
            <a:ext cx="1262815" cy="1576387"/>
          </a:xfrm>
        </p:spPr>
        <p:txBody>
          <a:bodyPr>
            <a:normAutofit/>
          </a:bodyPr>
          <a:lstStyle>
            <a:lvl1pPr marL="0" indent="0" algn="r">
              <a:buNone/>
              <a:defRPr sz="9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pt-BR" dirty="0"/>
              <a:t>N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E786F50-7514-4D64-9B0D-3EA9E9F5A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0" y="6085855"/>
            <a:ext cx="471126" cy="482103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="" xmlns:a16="http://schemas.microsoft.com/office/drawing/2014/main" id="{59CD0962-60FC-442E-88AC-0E6C68C2CA64}"/>
              </a:ext>
            </a:extLst>
          </p:cNvPr>
          <p:cNvCxnSpPr/>
          <p:nvPr/>
        </p:nvCxnSpPr>
        <p:spPr>
          <a:xfrm>
            <a:off x="2397512" y="5019452"/>
            <a:ext cx="0" cy="15767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670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xmlns:p14="http://schemas.microsoft.com/office/powerpoint/2010/main"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xmlns:p14="http://schemas.microsoft.com/office/powerpoint/2010/main"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4741682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6307" y="5219273"/>
            <a:ext cx="9430478" cy="137696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506" y="5891755"/>
            <a:ext cx="1587072" cy="67620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8D8B16-4BF1-4083-9925-C9DE4F7FE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762" y="4977566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98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xmlns:p14="http://schemas.microsoft.com/office/powerpoint/2010/main"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o do Título"/>
          <p:cNvSpPr txBox="1">
            <a:spLocks noGrp="1"/>
          </p:cNvSpPr>
          <p:nvPr>
            <p:ph type="title"/>
          </p:nvPr>
        </p:nvSpPr>
        <p:spPr>
          <a:xfrm>
            <a:off x="609598" y="603794"/>
            <a:ext cx="10972801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E250"/>
                </a:solidFill>
              </a:defRPr>
            </a:lvl1pPr>
          </a:lstStyle>
          <a:p>
            <a:r>
              <a:t>Texto do Título</a:t>
            </a:r>
          </a:p>
        </p:txBody>
      </p:sp>
      <p:pic>
        <p:nvPicPr>
          <p:cNvPr id="50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39803" y="6287189"/>
            <a:ext cx="1084777" cy="462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agem 7" descr="Imagem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7878" y="6223337"/>
            <a:ext cx="503444" cy="515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agem 4" descr="Imagem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39803" y="6287189"/>
            <a:ext cx="1084777" cy="462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m 5" descr="Imagem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7878" y="6223337"/>
            <a:ext cx="503444" cy="515175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08235" y="6183631"/>
            <a:ext cx="329366" cy="345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ULO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195458" y="4351544"/>
            <a:ext cx="5801084" cy="990930"/>
          </a:xfrm>
        </p:spPr>
        <p:txBody>
          <a:bodyPr anchor="b">
            <a:noAutofit/>
          </a:bodyPr>
          <a:lstStyle>
            <a:lvl1pPr algn="ctr">
              <a:lnSpc>
                <a:spcPts val="5700"/>
              </a:lnSpc>
              <a:spcAft>
                <a:spcPts val="0"/>
              </a:spcAft>
              <a:defRPr sz="5400" b="1">
                <a:solidFill>
                  <a:schemeClr val="accent2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DF4DC13F-5AF9-4057-8837-11AF6685A4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5732" y="5665788"/>
            <a:ext cx="9380537" cy="801687"/>
          </a:xfrm>
        </p:spPr>
        <p:txBody>
          <a:bodyPr>
            <a:noAutofit/>
          </a:bodyPr>
          <a:lstStyle>
            <a:lvl1pPr marL="0" indent="0" algn="ctr">
              <a:lnSpc>
                <a:spcPts val="6200"/>
              </a:lnSpc>
              <a:buNone/>
              <a:defRPr sz="4400" b="0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019478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405731" y="3645867"/>
            <a:ext cx="9380537" cy="990930"/>
          </a:xfrm>
        </p:spPr>
        <p:txBody>
          <a:bodyPr anchor="b">
            <a:noAutofit/>
          </a:bodyPr>
          <a:lstStyle>
            <a:lvl1pPr algn="ctr">
              <a:lnSpc>
                <a:spcPts val="5700"/>
              </a:lnSpc>
              <a:spcAft>
                <a:spcPts val="0"/>
              </a:spcAft>
              <a:defRPr sz="4400" b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DF4DC13F-5AF9-4057-8837-11AF6685A4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5731" y="5149461"/>
            <a:ext cx="9380537" cy="801687"/>
          </a:xfrm>
        </p:spPr>
        <p:txBody>
          <a:bodyPr>
            <a:noAutofit/>
          </a:bodyPr>
          <a:lstStyle>
            <a:lvl1pPr marL="0" indent="0" algn="ctr">
              <a:lnSpc>
                <a:spcPts val="6200"/>
              </a:lnSpc>
              <a:buNone/>
              <a:defRPr sz="8000" b="1" cap="all" baseline="0">
                <a:solidFill>
                  <a:schemeClr val="accent2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pt-BR" dirty="0"/>
              <a:t>Mestre</a:t>
            </a:r>
          </a:p>
        </p:txBody>
      </p:sp>
    </p:spTree>
    <p:extLst>
      <p:ext uri="{BB962C8B-B14F-4D97-AF65-F5344CB8AC3E}">
        <p14:creationId xmlns:p14="http://schemas.microsoft.com/office/powerpoint/2010/main" val="3083912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195458" y="4983140"/>
            <a:ext cx="5801084" cy="990930"/>
          </a:xfrm>
        </p:spPr>
        <p:txBody>
          <a:bodyPr anchor="b">
            <a:noAutofit/>
          </a:bodyPr>
          <a:lstStyle>
            <a:lvl1pPr algn="ctr">
              <a:lnSpc>
                <a:spcPts val="5700"/>
              </a:lnSpc>
              <a:spcAft>
                <a:spcPts val="0"/>
              </a:spcAft>
              <a:defRPr sz="3733" b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5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540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uas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54250" y="0"/>
            <a:ext cx="6817891" cy="6858000"/>
          </a:xfrm>
          <a:custGeom>
            <a:avLst/>
            <a:gdLst>
              <a:gd name="connsiteX0" fmla="*/ 0 w 5507565"/>
              <a:gd name="connsiteY0" fmla="*/ 0 h 6858000"/>
              <a:gd name="connsiteX1" fmla="*/ 5507565 w 5507565"/>
              <a:gd name="connsiteY1" fmla="*/ 0 h 6858000"/>
              <a:gd name="connsiteX2" fmla="*/ 5507565 w 5507565"/>
              <a:gd name="connsiteY2" fmla="*/ 6858000 h 6858000"/>
              <a:gd name="connsiteX3" fmla="*/ 0 w 5507565"/>
              <a:gd name="connsiteY3" fmla="*/ 6858000 h 6858000"/>
              <a:gd name="connsiteX4" fmla="*/ 0 w 5507565"/>
              <a:gd name="connsiteY4" fmla="*/ 0 h 6858000"/>
              <a:gd name="connsiteX0" fmla="*/ 0 w 6817891"/>
              <a:gd name="connsiteY0" fmla="*/ 0 h 6858000"/>
              <a:gd name="connsiteX1" fmla="*/ 6817891 w 6817891"/>
              <a:gd name="connsiteY1" fmla="*/ 0 h 6858000"/>
              <a:gd name="connsiteX2" fmla="*/ 6817891 w 6817891"/>
              <a:gd name="connsiteY2" fmla="*/ 6858000 h 6858000"/>
              <a:gd name="connsiteX3" fmla="*/ 1310326 w 6817891"/>
              <a:gd name="connsiteY3" fmla="*/ 6858000 h 6858000"/>
              <a:gd name="connsiteX4" fmla="*/ 0 w 6817891"/>
              <a:gd name="connsiteY4" fmla="*/ 0 h 6858000"/>
              <a:gd name="connsiteX0" fmla="*/ 0 w 6817891"/>
              <a:gd name="connsiteY0" fmla="*/ 0 h 6858000"/>
              <a:gd name="connsiteX1" fmla="*/ 6817891 w 6817891"/>
              <a:gd name="connsiteY1" fmla="*/ 0 h 6858000"/>
              <a:gd name="connsiteX2" fmla="*/ 6817891 w 6817891"/>
              <a:gd name="connsiteY2" fmla="*/ 6858000 h 6858000"/>
              <a:gd name="connsiteX3" fmla="*/ 1470581 w 6817891"/>
              <a:gd name="connsiteY3" fmla="*/ 6858000 h 6858000"/>
              <a:gd name="connsiteX4" fmla="*/ 0 w 6817891"/>
              <a:gd name="connsiteY4" fmla="*/ 0 h 6858000"/>
              <a:gd name="connsiteX0" fmla="*/ 0 w 6817891"/>
              <a:gd name="connsiteY0" fmla="*/ 0 h 6858000"/>
              <a:gd name="connsiteX1" fmla="*/ 5441577 w 6817891"/>
              <a:gd name="connsiteY1" fmla="*/ 9427 h 6858000"/>
              <a:gd name="connsiteX2" fmla="*/ 6817891 w 6817891"/>
              <a:gd name="connsiteY2" fmla="*/ 6858000 h 6858000"/>
              <a:gd name="connsiteX3" fmla="*/ 1470581 w 6817891"/>
              <a:gd name="connsiteY3" fmla="*/ 6858000 h 6858000"/>
              <a:gd name="connsiteX4" fmla="*/ 0 w 681789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7891" h="6858000">
                <a:moveTo>
                  <a:pt x="0" y="0"/>
                </a:moveTo>
                <a:lnTo>
                  <a:pt x="5441577" y="9427"/>
                </a:lnTo>
                <a:lnTo>
                  <a:pt x="6817891" y="6858000"/>
                </a:lnTo>
                <a:lnTo>
                  <a:pt x="1470581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Imagem 2"/>
          <p:cNvSpPr>
            <a:spLocks noGrp="1"/>
          </p:cNvSpPr>
          <p:nvPr>
            <p:ph type="pic" idx="10" hasCustomPrompt="1"/>
          </p:nvPr>
        </p:nvSpPr>
        <p:spPr>
          <a:xfrm>
            <a:off x="5498392" y="-198"/>
            <a:ext cx="6818883" cy="6858198"/>
          </a:xfrm>
          <a:custGeom>
            <a:avLst/>
            <a:gdLst>
              <a:gd name="connsiteX0" fmla="*/ 0 w 5507565"/>
              <a:gd name="connsiteY0" fmla="*/ 0 h 6858000"/>
              <a:gd name="connsiteX1" fmla="*/ 5507565 w 5507565"/>
              <a:gd name="connsiteY1" fmla="*/ 0 h 6858000"/>
              <a:gd name="connsiteX2" fmla="*/ 5507565 w 5507565"/>
              <a:gd name="connsiteY2" fmla="*/ 6858000 h 6858000"/>
              <a:gd name="connsiteX3" fmla="*/ 0 w 5507565"/>
              <a:gd name="connsiteY3" fmla="*/ 6858000 h 6858000"/>
              <a:gd name="connsiteX4" fmla="*/ 0 w 5507565"/>
              <a:gd name="connsiteY4" fmla="*/ 0 h 6858000"/>
              <a:gd name="connsiteX0" fmla="*/ 0 w 6770756"/>
              <a:gd name="connsiteY0" fmla="*/ 9427 h 6858000"/>
              <a:gd name="connsiteX1" fmla="*/ 6770756 w 6770756"/>
              <a:gd name="connsiteY1" fmla="*/ 0 h 6858000"/>
              <a:gd name="connsiteX2" fmla="*/ 6770756 w 6770756"/>
              <a:gd name="connsiteY2" fmla="*/ 6858000 h 6858000"/>
              <a:gd name="connsiteX3" fmla="*/ 1263191 w 6770756"/>
              <a:gd name="connsiteY3" fmla="*/ 6858000 h 6858000"/>
              <a:gd name="connsiteX4" fmla="*/ 0 w 6770756"/>
              <a:gd name="connsiteY4" fmla="*/ 9427 h 6858000"/>
              <a:gd name="connsiteX0" fmla="*/ 0 w 6770756"/>
              <a:gd name="connsiteY0" fmla="*/ 0 h 6848573"/>
              <a:gd name="connsiteX1" fmla="*/ 5577223 w 6770756"/>
              <a:gd name="connsiteY1" fmla="*/ 9823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770756"/>
              <a:gd name="connsiteY0" fmla="*/ 0 h 6848573"/>
              <a:gd name="connsiteX1" fmla="*/ 5269215 w 6770756"/>
              <a:gd name="connsiteY1" fmla="*/ 198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770756"/>
              <a:gd name="connsiteY0" fmla="*/ 0 h 6848573"/>
              <a:gd name="connsiteX1" fmla="*/ 5365468 w 6770756"/>
              <a:gd name="connsiteY1" fmla="*/ 198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818883"/>
              <a:gd name="connsiteY0" fmla="*/ 0 h 6858198"/>
              <a:gd name="connsiteX1" fmla="*/ 5413595 w 6818883"/>
              <a:gd name="connsiteY1" fmla="*/ 9823 h 6858198"/>
              <a:gd name="connsiteX2" fmla="*/ 6818883 w 6818883"/>
              <a:gd name="connsiteY2" fmla="*/ 6858198 h 6858198"/>
              <a:gd name="connsiteX3" fmla="*/ 1311318 w 6818883"/>
              <a:gd name="connsiteY3" fmla="*/ 6858198 h 6858198"/>
              <a:gd name="connsiteX4" fmla="*/ 0 w 6818883"/>
              <a:gd name="connsiteY4" fmla="*/ 0 h 6858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8883" h="6858198">
                <a:moveTo>
                  <a:pt x="0" y="0"/>
                </a:moveTo>
                <a:lnTo>
                  <a:pt x="5413595" y="9823"/>
                </a:lnTo>
                <a:lnTo>
                  <a:pt x="6818883" y="6858198"/>
                </a:lnTo>
                <a:lnTo>
                  <a:pt x="1311318" y="685819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542800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s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495720" y="4983140"/>
            <a:ext cx="9200561" cy="757784"/>
          </a:xfrm>
        </p:spPr>
        <p:txBody>
          <a:bodyPr anchor="b">
            <a:noAutofit/>
          </a:bodyPr>
          <a:lstStyle>
            <a:lvl1pPr algn="ctr">
              <a:lnSpc>
                <a:spcPts val="4700"/>
              </a:lnSpc>
              <a:spcAft>
                <a:spcPts val="0"/>
              </a:spcAft>
              <a:defRPr sz="2800" b="0" cap="none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3C234E6B-B721-4FC7-BD69-7259507521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8175" y="5957888"/>
            <a:ext cx="5835650" cy="4619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highlight>
                  <a:srgbClr val="FF0000"/>
                </a:highlight>
              </a:defRPr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816767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59655" y="274639"/>
            <a:ext cx="5922744" cy="1143000"/>
          </a:xfrm>
        </p:spPr>
        <p:txBody>
          <a:bodyPr>
            <a:noAutofit/>
          </a:bodyPr>
          <a:lstStyle>
            <a:lvl1pPr algn="l">
              <a:defRPr sz="3600" b="1" cap="all" baseline="0">
                <a:solidFill>
                  <a:schemeClr val="accent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59655" y="1600201"/>
            <a:ext cx="5922743" cy="4634005"/>
          </a:xfrm>
        </p:spPr>
        <p:txBody>
          <a:bodyPr>
            <a:normAutofit/>
          </a:bodyPr>
          <a:lstStyle>
            <a:lvl1pPr>
              <a:defRPr sz="3600"/>
            </a:lvl1pPr>
            <a:lvl2pPr marL="609585" indent="0">
              <a:buNone/>
              <a:defRPr sz="32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C9278BD-1A9E-4A7E-91A1-4041D10EB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153C9205-5974-4410-92C3-A2D79D2196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2" y="6287189"/>
            <a:ext cx="503443" cy="515173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="" xmlns:a16="http://schemas.microsoft.com/office/drawing/2014/main" id="{E937A71A-77A1-4A43-9F79-AC4E4EEFC4D6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0" y="-80895"/>
            <a:ext cx="5582653" cy="6938895"/>
          </a:xfrm>
          <a:custGeom>
            <a:avLst/>
            <a:gdLst>
              <a:gd name="connsiteX0" fmla="*/ 0 w 4870450"/>
              <a:gd name="connsiteY0" fmla="*/ 0 h 6858000"/>
              <a:gd name="connsiteX1" fmla="*/ 4870450 w 4870450"/>
              <a:gd name="connsiteY1" fmla="*/ 0 h 6858000"/>
              <a:gd name="connsiteX2" fmla="*/ 4870450 w 4870450"/>
              <a:gd name="connsiteY2" fmla="*/ 6858000 h 6858000"/>
              <a:gd name="connsiteX3" fmla="*/ 0 w 4870450"/>
              <a:gd name="connsiteY3" fmla="*/ 6858000 h 6858000"/>
              <a:gd name="connsiteX4" fmla="*/ 0 w 4870450"/>
              <a:gd name="connsiteY4" fmla="*/ 0 h 6858000"/>
              <a:gd name="connsiteX0" fmla="*/ 0 w 5918414"/>
              <a:gd name="connsiteY0" fmla="*/ 0 h 6868274"/>
              <a:gd name="connsiteX1" fmla="*/ 4870450 w 5918414"/>
              <a:gd name="connsiteY1" fmla="*/ 0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918414"/>
              <a:gd name="connsiteY0" fmla="*/ 0 h 6868274"/>
              <a:gd name="connsiteX1" fmla="*/ 3668373 w 5918414"/>
              <a:gd name="connsiteY1" fmla="*/ 20548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0 w 5106756"/>
              <a:gd name="connsiteY3" fmla="*/ 6858000 h 6940193"/>
              <a:gd name="connsiteX4" fmla="*/ 0 w 5106756"/>
              <a:gd name="connsiteY4" fmla="*/ 0 h 6940193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1183907 w 5106756"/>
              <a:gd name="connsiteY3" fmla="*/ 6886876 h 6940193"/>
              <a:gd name="connsiteX4" fmla="*/ 0 w 5106756"/>
              <a:gd name="connsiteY4" fmla="*/ 0 h 6940193"/>
              <a:gd name="connsiteX0" fmla="*/ 0 w 5106756"/>
              <a:gd name="connsiteY0" fmla="*/ 8328 h 6948521"/>
              <a:gd name="connsiteX1" fmla="*/ 3668373 w 5106756"/>
              <a:gd name="connsiteY1" fmla="*/ 0 h 6948521"/>
              <a:gd name="connsiteX2" fmla="*/ 5106756 w 5106756"/>
              <a:gd name="connsiteY2" fmla="*/ 6948521 h 6948521"/>
              <a:gd name="connsiteX3" fmla="*/ 1183907 w 5106756"/>
              <a:gd name="connsiteY3" fmla="*/ 6895204 h 6948521"/>
              <a:gd name="connsiteX4" fmla="*/ 0 w 5106756"/>
              <a:gd name="connsiteY4" fmla="*/ 8328 h 6948521"/>
              <a:gd name="connsiteX0" fmla="*/ 0 w 5087505"/>
              <a:gd name="connsiteY0" fmla="*/ 8328 h 6938895"/>
              <a:gd name="connsiteX1" fmla="*/ 3668373 w 5087505"/>
              <a:gd name="connsiteY1" fmla="*/ 0 h 6938895"/>
              <a:gd name="connsiteX2" fmla="*/ 5087505 w 5087505"/>
              <a:gd name="connsiteY2" fmla="*/ 6938895 h 6938895"/>
              <a:gd name="connsiteX3" fmla="*/ 1183907 w 5087505"/>
              <a:gd name="connsiteY3" fmla="*/ 6895204 h 6938895"/>
              <a:gd name="connsiteX4" fmla="*/ 0 w 5087505"/>
              <a:gd name="connsiteY4" fmla="*/ 8328 h 6938895"/>
              <a:gd name="connsiteX0" fmla="*/ 0 w 5087505"/>
              <a:gd name="connsiteY0" fmla="*/ 8328 h 6938895"/>
              <a:gd name="connsiteX1" fmla="*/ 3668373 w 5087505"/>
              <a:gd name="connsiteY1" fmla="*/ 0 h 6938895"/>
              <a:gd name="connsiteX2" fmla="*/ 5087505 w 5087505"/>
              <a:gd name="connsiteY2" fmla="*/ 6938895 h 6938895"/>
              <a:gd name="connsiteX3" fmla="*/ 1232034 w 5087505"/>
              <a:gd name="connsiteY3" fmla="*/ 6933705 h 6938895"/>
              <a:gd name="connsiteX4" fmla="*/ 0 w 5087505"/>
              <a:gd name="connsiteY4" fmla="*/ 8328 h 69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7505" h="6938895">
                <a:moveTo>
                  <a:pt x="0" y="8328"/>
                </a:moveTo>
                <a:lnTo>
                  <a:pt x="3668373" y="0"/>
                </a:lnTo>
                <a:lnTo>
                  <a:pt x="5087505" y="6938895"/>
                </a:lnTo>
                <a:lnTo>
                  <a:pt x="1232034" y="6933705"/>
                </a:lnTo>
                <a:lnTo>
                  <a:pt x="0" y="83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42985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4741682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577341" y="5019452"/>
            <a:ext cx="8026143" cy="566739"/>
          </a:xfrm>
        </p:spPr>
        <p:txBody>
          <a:bodyPr anchor="b">
            <a:noAutofit/>
          </a:bodyPr>
          <a:lstStyle>
            <a:lvl1pPr algn="l">
              <a:defRPr sz="3733" b="1">
                <a:solidFill>
                  <a:schemeClr val="accent2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77341" y="5791377"/>
            <a:ext cx="8026143" cy="8048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436" y="6135437"/>
            <a:ext cx="1015141" cy="432521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="" xmlns:a16="http://schemas.microsoft.com/office/drawing/2014/main" id="{54EE0B10-D573-482C-A87C-A005E3E193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196" y="5008544"/>
            <a:ext cx="1262815" cy="1576387"/>
          </a:xfrm>
        </p:spPr>
        <p:txBody>
          <a:bodyPr>
            <a:normAutofit/>
          </a:bodyPr>
          <a:lstStyle>
            <a:lvl1pPr marL="0" indent="0" algn="r">
              <a:buNone/>
              <a:defRPr sz="9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pt-BR" dirty="0"/>
              <a:t>N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E786F50-7514-4D64-9B0D-3EA9E9F5A6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0" y="6085855"/>
            <a:ext cx="471126" cy="482103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="" xmlns:a16="http://schemas.microsoft.com/office/drawing/2014/main" id="{59CD0962-60FC-442E-88AC-0E6C68C2CA64}"/>
              </a:ext>
            </a:extLst>
          </p:cNvPr>
          <p:cNvCxnSpPr/>
          <p:nvPr userDrawn="1"/>
        </p:nvCxnSpPr>
        <p:spPr>
          <a:xfrm>
            <a:off x="2397512" y="5019452"/>
            <a:ext cx="0" cy="15767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85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xmlns:p14="http://schemas.microsoft.com/office/powerpoint/2010/main"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xmlns:p14="http://schemas.microsoft.com/office/powerpoint/2010/main"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4741682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6307" y="5219273"/>
            <a:ext cx="9430478" cy="137696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506" y="5891755"/>
            <a:ext cx="1587072" cy="67620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8D8B16-4BF1-4083-9925-C9DE4F7FE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762" y="4977566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47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xmlns:p14="http://schemas.microsoft.com/office/powerpoint/2010/main"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195458" y="4351544"/>
            <a:ext cx="5801084" cy="990930"/>
          </a:xfrm>
        </p:spPr>
        <p:txBody>
          <a:bodyPr anchor="b">
            <a:noAutofit/>
          </a:bodyPr>
          <a:lstStyle>
            <a:lvl1pPr algn="ctr">
              <a:lnSpc>
                <a:spcPts val="5700"/>
              </a:lnSpc>
              <a:spcAft>
                <a:spcPts val="0"/>
              </a:spcAft>
              <a:defRPr sz="5400" b="1">
                <a:solidFill>
                  <a:schemeClr val="accent2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DF4DC13F-5AF9-4057-8837-11AF6685A4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5732" y="5665788"/>
            <a:ext cx="9380537" cy="801687"/>
          </a:xfrm>
        </p:spPr>
        <p:txBody>
          <a:bodyPr>
            <a:noAutofit/>
          </a:bodyPr>
          <a:lstStyle>
            <a:lvl1pPr marL="0" indent="0" algn="ctr">
              <a:lnSpc>
                <a:spcPts val="6200"/>
              </a:lnSpc>
              <a:buNone/>
              <a:defRPr sz="4400" b="0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21888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m 4" descr="Imagem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08742" y="6314271"/>
            <a:ext cx="889675" cy="379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m 5" descr="Imagem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218" y="6270818"/>
            <a:ext cx="412899" cy="422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08742" y="6314271"/>
            <a:ext cx="889675" cy="379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m 6" descr="Imagem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218" y="6270818"/>
            <a:ext cx="412899" cy="422519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08235" y="6183631"/>
            <a:ext cx="329366" cy="345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405731" y="3645867"/>
            <a:ext cx="9380537" cy="990930"/>
          </a:xfrm>
        </p:spPr>
        <p:txBody>
          <a:bodyPr anchor="b">
            <a:noAutofit/>
          </a:bodyPr>
          <a:lstStyle>
            <a:lvl1pPr algn="ctr">
              <a:lnSpc>
                <a:spcPts val="5700"/>
              </a:lnSpc>
              <a:spcAft>
                <a:spcPts val="0"/>
              </a:spcAft>
              <a:defRPr sz="4400" b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DF4DC13F-5AF9-4057-8837-11AF6685A4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5731" y="5149461"/>
            <a:ext cx="9380537" cy="801687"/>
          </a:xfrm>
        </p:spPr>
        <p:txBody>
          <a:bodyPr>
            <a:noAutofit/>
          </a:bodyPr>
          <a:lstStyle>
            <a:lvl1pPr marL="0" indent="0" algn="ctr">
              <a:lnSpc>
                <a:spcPts val="6200"/>
              </a:lnSpc>
              <a:buNone/>
              <a:defRPr sz="8000" b="1" cap="all" baseline="0">
                <a:solidFill>
                  <a:schemeClr val="accent2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pt-BR" dirty="0"/>
              <a:t>Mestre</a:t>
            </a:r>
          </a:p>
        </p:txBody>
      </p:sp>
    </p:spTree>
    <p:extLst>
      <p:ext uri="{BB962C8B-B14F-4D97-AF65-F5344CB8AC3E}">
        <p14:creationId xmlns:p14="http://schemas.microsoft.com/office/powerpoint/2010/main" val="164333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159497" y="4983140"/>
            <a:ext cx="10416617" cy="990930"/>
          </a:xfrm>
        </p:spPr>
        <p:txBody>
          <a:bodyPr anchor="b">
            <a:noAutofit/>
          </a:bodyPr>
          <a:lstStyle>
            <a:lvl1pPr algn="ctr">
              <a:lnSpc>
                <a:spcPts val="6700"/>
              </a:lnSpc>
              <a:spcAft>
                <a:spcPts val="0"/>
              </a:spcAft>
              <a:defRPr sz="4800" b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96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287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54250" y="0"/>
            <a:ext cx="6817891" cy="6858000"/>
          </a:xfrm>
          <a:custGeom>
            <a:avLst/>
            <a:gdLst>
              <a:gd name="connsiteX0" fmla="*/ 0 w 5507565"/>
              <a:gd name="connsiteY0" fmla="*/ 0 h 6858000"/>
              <a:gd name="connsiteX1" fmla="*/ 5507565 w 5507565"/>
              <a:gd name="connsiteY1" fmla="*/ 0 h 6858000"/>
              <a:gd name="connsiteX2" fmla="*/ 5507565 w 5507565"/>
              <a:gd name="connsiteY2" fmla="*/ 6858000 h 6858000"/>
              <a:gd name="connsiteX3" fmla="*/ 0 w 5507565"/>
              <a:gd name="connsiteY3" fmla="*/ 6858000 h 6858000"/>
              <a:gd name="connsiteX4" fmla="*/ 0 w 5507565"/>
              <a:gd name="connsiteY4" fmla="*/ 0 h 6858000"/>
              <a:gd name="connsiteX0" fmla="*/ 0 w 6817891"/>
              <a:gd name="connsiteY0" fmla="*/ 0 h 6858000"/>
              <a:gd name="connsiteX1" fmla="*/ 6817891 w 6817891"/>
              <a:gd name="connsiteY1" fmla="*/ 0 h 6858000"/>
              <a:gd name="connsiteX2" fmla="*/ 6817891 w 6817891"/>
              <a:gd name="connsiteY2" fmla="*/ 6858000 h 6858000"/>
              <a:gd name="connsiteX3" fmla="*/ 1310326 w 6817891"/>
              <a:gd name="connsiteY3" fmla="*/ 6858000 h 6858000"/>
              <a:gd name="connsiteX4" fmla="*/ 0 w 6817891"/>
              <a:gd name="connsiteY4" fmla="*/ 0 h 6858000"/>
              <a:gd name="connsiteX0" fmla="*/ 0 w 6817891"/>
              <a:gd name="connsiteY0" fmla="*/ 0 h 6858000"/>
              <a:gd name="connsiteX1" fmla="*/ 6817891 w 6817891"/>
              <a:gd name="connsiteY1" fmla="*/ 0 h 6858000"/>
              <a:gd name="connsiteX2" fmla="*/ 6817891 w 6817891"/>
              <a:gd name="connsiteY2" fmla="*/ 6858000 h 6858000"/>
              <a:gd name="connsiteX3" fmla="*/ 1470581 w 6817891"/>
              <a:gd name="connsiteY3" fmla="*/ 6858000 h 6858000"/>
              <a:gd name="connsiteX4" fmla="*/ 0 w 6817891"/>
              <a:gd name="connsiteY4" fmla="*/ 0 h 6858000"/>
              <a:gd name="connsiteX0" fmla="*/ 0 w 6817891"/>
              <a:gd name="connsiteY0" fmla="*/ 0 h 6858000"/>
              <a:gd name="connsiteX1" fmla="*/ 5441577 w 6817891"/>
              <a:gd name="connsiteY1" fmla="*/ 9427 h 6858000"/>
              <a:gd name="connsiteX2" fmla="*/ 6817891 w 6817891"/>
              <a:gd name="connsiteY2" fmla="*/ 6858000 h 6858000"/>
              <a:gd name="connsiteX3" fmla="*/ 1470581 w 6817891"/>
              <a:gd name="connsiteY3" fmla="*/ 6858000 h 6858000"/>
              <a:gd name="connsiteX4" fmla="*/ 0 w 681789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7891" h="6858000">
                <a:moveTo>
                  <a:pt x="0" y="0"/>
                </a:moveTo>
                <a:lnTo>
                  <a:pt x="5441577" y="9427"/>
                </a:lnTo>
                <a:lnTo>
                  <a:pt x="6817891" y="6858000"/>
                </a:lnTo>
                <a:lnTo>
                  <a:pt x="1470581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Imagem 2"/>
          <p:cNvSpPr>
            <a:spLocks noGrp="1"/>
          </p:cNvSpPr>
          <p:nvPr>
            <p:ph type="pic" idx="10" hasCustomPrompt="1"/>
          </p:nvPr>
        </p:nvSpPr>
        <p:spPr>
          <a:xfrm>
            <a:off x="5498392" y="-198"/>
            <a:ext cx="6818883" cy="6858198"/>
          </a:xfrm>
          <a:custGeom>
            <a:avLst/>
            <a:gdLst>
              <a:gd name="connsiteX0" fmla="*/ 0 w 5507565"/>
              <a:gd name="connsiteY0" fmla="*/ 0 h 6858000"/>
              <a:gd name="connsiteX1" fmla="*/ 5507565 w 5507565"/>
              <a:gd name="connsiteY1" fmla="*/ 0 h 6858000"/>
              <a:gd name="connsiteX2" fmla="*/ 5507565 w 5507565"/>
              <a:gd name="connsiteY2" fmla="*/ 6858000 h 6858000"/>
              <a:gd name="connsiteX3" fmla="*/ 0 w 5507565"/>
              <a:gd name="connsiteY3" fmla="*/ 6858000 h 6858000"/>
              <a:gd name="connsiteX4" fmla="*/ 0 w 5507565"/>
              <a:gd name="connsiteY4" fmla="*/ 0 h 6858000"/>
              <a:gd name="connsiteX0" fmla="*/ 0 w 6770756"/>
              <a:gd name="connsiteY0" fmla="*/ 9427 h 6858000"/>
              <a:gd name="connsiteX1" fmla="*/ 6770756 w 6770756"/>
              <a:gd name="connsiteY1" fmla="*/ 0 h 6858000"/>
              <a:gd name="connsiteX2" fmla="*/ 6770756 w 6770756"/>
              <a:gd name="connsiteY2" fmla="*/ 6858000 h 6858000"/>
              <a:gd name="connsiteX3" fmla="*/ 1263191 w 6770756"/>
              <a:gd name="connsiteY3" fmla="*/ 6858000 h 6858000"/>
              <a:gd name="connsiteX4" fmla="*/ 0 w 6770756"/>
              <a:gd name="connsiteY4" fmla="*/ 9427 h 6858000"/>
              <a:gd name="connsiteX0" fmla="*/ 0 w 6770756"/>
              <a:gd name="connsiteY0" fmla="*/ 0 h 6848573"/>
              <a:gd name="connsiteX1" fmla="*/ 5577223 w 6770756"/>
              <a:gd name="connsiteY1" fmla="*/ 9823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770756"/>
              <a:gd name="connsiteY0" fmla="*/ 0 h 6848573"/>
              <a:gd name="connsiteX1" fmla="*/ 5269215 w 6770756"/>
              <a:gd name="connsiteY1" fmla="*/ 198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770756"/>
              <a:gd name="connsiteY0" fmla="*/ 0 h 6848573"/>
              <a:gd name="connsiteX1" fmla="*/ 5365468 w 6770756"/>
              <a:gd name="connsiteY1" fmla="*/ 198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818883"/>
              <a:gd name="connsiteY0" fmla="*/ 0 h 6858198"/>
              <a:gd name="connsiteX1" fmla="*/ 5413595 w 6818883"/>
              <a:gd name="connsiteY1" fmla="*/ 9823 h 6858198"/>
              <a:gd name="connsiteX2" fmla="*/ 6818883 w 6818883"/>
              <a:gd name="connsiteY2" fmla="*/ 6858198 h 6858198"/>
              <a:gd name="connsiteX3" fmla="*/ 1311318 w 6818883"/>
              <a:gd name="connsiteY3" fmla="*/ 6858198 h 6858198"/>
              <a:gd name="connsiteX4" fmla="*/ 0 w 6818883"/>
              <a:gd name="connsiteY4" fmla="*/ 0 h 6858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8883" h="6858198">
                <a:moveTo>
                  <a:pt x="0" y="0"/>
                </a:moveTo>
                <a:lnTo>
                  <a:pt x="5413595" y="9823"/>
                </a:lnTo>
                <a:lnTo>
                  <a:pt x="6818883" y="6858198"/>
                </a:lnTo>
                <a:lnTo>
                  <a:pt x="1311318" y="685819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9633784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s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495720" y="4983140"/>
            <a:ext cx="9200561" cy="757784"/>
          </a:xfrm>
        </p:spPr>
        <p:txBody>
          <a:bodyPr anchor="b">
            <a:noAutofit/>
          </a:bodyPr>
          <a:lstStyle>
            <a:lvl1pPr algn="ctr">
              <a:lnSpc>
                <a:spcPts val="4700"/>
              </a:lnSpc>
              <a:spcAft>
                <a:spcPts val="0"/>
              </a:spcAft>
              <a:defRPr sz="2800" b="0" cap="none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3C234E6B-B721-4FC7-BD69-7259507521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8175" y="5957888"/>
            <a:ext cx="5835650" cy="4619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highlight>
                  <a:srgbClr val="FF0000"/>
                </a:highlight>
              </a:defRPr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100654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lefónica - Titular dos  lín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48417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>
            <a:spLocks noGrp="1"/>
          </p:cNvSpPr>
          <p:nvPr>
            <p:ph type="title"/>
          </p:nvPr>
        </p:nvSpPr>
        <p:spPr>
          <a:xfrm>
            <a:off x="609601" y="273049"/>
            <a:ext cx="4011086" cy="1162051"/>
          </a:xfrm>
          <a:prstGeom prst="rect">
            <a:avLst/>
          </a:prstGeom>
        </p:spPr>
        <p:txBody>
          <a:bodyPr anchor="b"/>
          <a:lstStyle>
            <a:lvl1pPr algn="l">
              <a:defRPr sz="2600"/>
            </a:lvl1pPr>
          </a:lstStyle>
          <a:p>
            <a:r>
              <a:t>Texto do Título</a:t>
            </a:r>
          </a:p>
        </p:txBody>
      </p:sp>
      <p:sp>
        <p:nvSpPr>
          <p:cNvPr id="7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Espaço Reservado para Texto 3"/>
          <p:cNvSpPr>
            <a:spLocks noGrp="1"/>
          </p:cNvSpPr>
          <p:nvPr>
            <p:ph type="body" sz="half" idx="13"/>
          </p:nvPr>
        </p:nvSpPr>
        <p:spPr>
          <a:xfrm>
            <a:off x="609601" y="1435102"/>
            <a:ext cx="4011086" cy="469106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47416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3" name="Texto do Título"/>
          <p:cNvSpPr txBox="1">
            <a:spLocks noGrp="1"/>
          </p:cNvSpPr>
          <p:nvPr>
            <p:ph type="title"/>
          </p:nvPr>
        </p:nvSpPr>
        <p:spPr>
          <a:xfrm>
            <a:off x="2577339" y="5019452"/>
            <a:ext cx="8026146" cy="566741"/>
          </a:xfrm>
          <a:prstGeom prst="rect">
            <a:avLst/>
          </a:prstGeom>
        </p:spPr>
        <p:txBody>
          <a:bodyPr anchor="b"/>
          <a:lstStyle>
            <a:lvl1pPr algn="l">
              <a:defRPr sz="3700">
                <a:solidFill>
                  <a:schemeClr val="accent2"/>
                </a:solidFill>
              </a:defRPr>
            </a:lvl1pPr>
          </a:lstStyle>
          <a:p>
            <a:r>
              <a:t>Texto do Título</a:t>
            </a:r>
          </a:p>
        </p:txBody>
      </p:sp>
      <p:sp>
        <p:nvSpPr>
          <p:cNvPr id="8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2577339" y="5791377"/>
            <a:ext cx="8026146" cy="804865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400"/>
            </a:lvl1pPr>
            <a:lvl2pPr marL="0" indent="0">
              <a:buSzTx/>
              <a:buNone/>
              <a:defRPr sz="2400"/>
            </a:lvl2pPr>
            <a:lvl3pPr marL="0" indent="0">
              <a:buSzTx/>
              <a:buNone/>
              <a:defRPr sz="2400"/>
            </a:lvl3pPr>
            <a:lvl4pPr marL="0" indent="0">
              <a:buSzTx/>
              <a:buNone/>
              <a:defRPr sz="2400"/>
            </a:lvl4pPr>
            <a:lvl5pPr marL="0" indent="0">
              <a:buSzTx/>
              <a:buNone/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85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436" y="6135437"/>
            <a:ext cx="1015143" cy="432523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Espaço Reservado para Texto 8"/>
          <p:cNvSpPr>
            <a:spLocks noGrp="1"/>
          </p:cNvSpPr>
          <p:nvPr>
            <p:ph type="body" sz="quarter" idx="14"/>
          </p:nvPr>
        </p:nvSpPr>
        <p:spPr>
          <a:xfrm>
            <a:off x="947194" y="5008543"/>
            <a:ext cx="1262818" cy="157638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7" name="Imagem 7" descr="Imagem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720" y="6085854"/>
            <a:ext cx="471126" cy="482105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Conector reto 5"/>
          <p:cNvSpPr/>
          <p:nvPr/>
        </p:nvSpPr>
        <p:spPr>
          <a:xfrm flipH="1">
            <a:off x="2397511" y="5019452"/>
            <a:ext cx="2" cy="1576790"/>
          </a:xfrm>
          <a:prstGeom prst="line">
            <a:avLst/>
          </a:prstGeom>
          <a:ln>
            <a:solidFill>
              <a:srgbClr val="FEBA4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89" name="Imagem 9" descr="Imagem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436" y="6135437"/>
            <a:ext cx="1015143" cy="432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Imagem 10" descr="Imagem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720" y="6085854"/>
            <a:ext cx="471126" cy="482105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Conector reto 11"/>
          <p:cNvSpPr/>
          <p:nvPr/>
        </p:nvSpPr>
        <p:spPr>
          <a:xfrm flipH="1">
            <a:off x="2397511" y="5019452"/>
            <a:ext cx="2" cy="1576790"/>
          </a:xfrm>
          <a:prstGeom prst="line">
            <a:avLst/>
          </a:prstGeom>
          <a:ln>
            <a:solidFill>
              <a:srgbClr val="FEBA4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08235" y="6183631"/>
            <a:ext cx="329366" cy="345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Espaço Reservado para Imagem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47416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236305" y="5219272"/>
            <a:ext cx="9430480" cy="137697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400"/>
            </a:lvl1pPr>
            <a:lvl2pPr marL="0" indent="0">
              <a:buSzTx/>
              <a:buNone/>
              <a:defRPr sz="2400"/>
            </a:lvl2pPr>
            <a:lvl3pPr marL="0" indent="0">
              <a:buSzTx/>
              <a:buNone/>
              <a:defRPr sz="2400"/>
            </a:lvl3pPr>
            <a:lvl4pPr marL="0" indent="0">
              <a:buSzTx/>
              <a:buNone/>
              <a:defRPr sz="2400"/>
            </a:lvl4pPr>
            <a:lvl5pPr marL="0" indent="0">
              <a:buSzTx/>
              <a:buNone/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101" name="Imagem 6" descr="Imagem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37506" y="5891755"/>
            <a:ext cx="1587074" cy="676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2762" y="4977565"/>
            <a:ext cx="736561" cy="753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37506" y="5891755"/>
            <a:ext cx="1587074" cy="676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Imagem 7" descr="Imagem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2762" y="4977565"/>
            <a:ext cx="736561" cy="753722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08235" y="6183631"/>
            <a:ext cx="329366" cy="3454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theme" Target="../theme/theme1.xml"/><Relationship Id="rId3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1.xml"/><Relationship Id="rId9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48.xml"/><Relationship Id="rId3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253036" y="6366195"/>
            <a:ext cx="329366" cy="3454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6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ransition xmlns:p14="http://schemas.microsoft.com/office/powerpoint/2010/main" spd="med"/>
  <p:txStyles>
    <p:titleStyle>
      <a:lvl1pPr marL="0" marR="0" indent="0" algn="ctr" defTabSz="121916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all" spc="0" baseline="0">
          <a:ln>
            <a:noFill/>
          </a:ln>
          <a:solidFill>
            <a:srgbClr val="F59D0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ctr" defTabSz="121916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all" spc="0" baseline="0">
          <a:ln>
            <a:noFill/>
          </a:ln>
          <a:solidFill>
            <a:srgbClr val="F59D0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ctr" defTabSz="121916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all" spc="0" baseline="0">
          <a:ln>
            <a:noFill/>
          </a:ln>
          <a:solidFill>
            <a:srgbClr val="F59D0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ctr" defTabSz="121916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all" spc="0" baseline="0">
          <a:ln>
            <a:noFill/>
          </a:ln>
          <a:solidFill>
            <a:srgbClr val="F59D0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ctr" defTabSz="121916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all" spc="0" baseline="0">
          <a:ln>
            <a:noFill/>
          </a:ln>
          <a:solidFill>
            <a:srgbClr val="F59D0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ctr" defTabSz="121916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all" spc="0" baseline="0">
          <a:ln>
            <a:noFill/>
          </a:ln>
          <a:solidFill>
            <a:srgbClr val="F59D0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ctr" defTabSz="121916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all" spc="0" baseline="0">
          <a:ln>
            <a:noFill/>
          </a:ln>
          <a:solidFill>
            <a:srgbClr val="F59D0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ctr" defTabSz="121916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all" spc="0" baseline="0">
          <a:ln>
            <a:noFill/>
          </a:ln>
          <a:solidFill>
            <a:srgbClr val="F59D0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ctr" defTabSz="121916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all" spc="0" baseline="0">
          <a:ln>
            <a:noFill/>
          </a:ln>
          <a:solidFill>
            <a:srgbClr val="F59D0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457189" marR="0" indent="-457189" algn="l" defTabSz="1219168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▪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1042060" marR="0" indent="-432475" algn="l" defTabSz="1219168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–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619209" marR="0" indent="-400039" algn="l" defTabSz="1219168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2321111" marR="0" indent="-492355" algn="l" defTabSz="1219168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–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930694" marR="0" indent="-492355" algn="l" defTabSz="1219168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»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3540280" marR="0" indent="-492355" algn="l" defTabSz="1219168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4149864" marR="0" indent="-492354" algn="l" defTabSz="1219168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4759450" marR="0" indent="-492354" algn="l" defTabSz="1219168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5369033" marR="0" indent="-492354" algn="l" defTabSz="1219168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/>
            <a:fld id="{0CFC0E7F-0BE1-4175-91F1-09578E07E856}" type="datetimeFigureOut">
              <a:rPr lang="pt-BR" kern="1200" smtClean="0">
                <a:solidFill>
                  <a:prstClr val="black">
                    <a:tint val="75000"/>
                  </a:prstClr>
                </a:solidFill>
                <a:latin typeface="Century Gothic"/>
                <a:ea typeface="+mn-ea"/>
                <a:cs typeface="+mn-cs"/>
              </a:rPr>
              <a:pPr hangingPunct="1"/>
              <a:t>18/08/17</a:t>
            </a:fld>
            <a:endParaRPr lang="pt-BR" kern="1200">
              <a:solidFill>
                <a:prstClr val="black">
                  <a:tint val="75000"/>
                </a:prstClr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/>
            <a:endParaRPr lang="pt-BR" kern="1200">
              <a:solidFill>
                <a:prstClr val="black">
                  <a:tint val="75000"/>
                </a:prstClr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/>
            <a:fld id="{67153DC1-0584-4DC3-A3B8-4C803AF608CD}" type="slidenum">
              <a:rPr lang="pt-BR" kern="1200" smtClean="0">
                <a:solidFill>
                  <a:prstClr val="black">
                    <a:tint val="75000"/>
                  </a:prstClr>
                </a:solidFill>
                <a:latin typeface="Century Gothic"/>
                <a:ea typeface="+mn-ea"/>
                <a:cs typeface="+mn-cs"/>
              </a:rPr>
              <a:pPr hangingPunct="1"/>
              <a:t>‹#›</a:t>
            </a:fld>
            <a:endParaRPr lang="pt-BR" kern="1200">
              <a:solidFill>
                <a:prstClr val="black">
                  <a:tint val="75000"/>
                </a:prstClr>
              </a:solidFill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12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  <p:sldLayoutId id="2147483713" r:id="rId35"/>
    <p:sldLayoutId id="2147483714" r:id="rId36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1" kern="1200" cap="all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ts val="1067"/>
        </a:spcBef>
        <a:spcAft>
          <a:spcPts val="1067"/>
        </a:spcAft>
        <a:buFont typeface="Wingdings" panose="05000000000000000000" pitchFamily="2" charset="2"/>
        <a:buChar char="§"/>
        <a:defRPr sz="4267" kern="120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ts val="1067"/>
        </a:spcBef>
        <a:spcAft>
          <a:spcPts val="1067"/>
        </a:spcAft>
        <a:buFont typeface="Arial" panose="020B0604020202020204" pitchFamily="34" charset="0"/>
        <a:buChar char="–"/>
        <a:defRPr sz="3733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ts val="1067"/>
        </a:spcBef>
        <a:spcAft>
          <a:spcPts val="1067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ts val="1067"/>
        </a:spcBef>
        <a:spcAft>
          <a:spcPts val="1067"/>
        </a:spcAft>
        <a:buFont typeface="Arial" panose="020B0604020202020204" pitchFamily="34" charset="0"/>
        <a:buChar char="–"/>
        <a:defRPr sz="2667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ts val="1067"/>
        </a:spcBef>
        <a:spcAft>
          <a:spcPts val="1067"/>
        </a:spcAft>
        <a:buFont typeface="Arial" panose="020B0604020202020204" pitchFamily="34" charset="0"/>
        <a:buChar char="»"/>
        <a:defRPr sz="26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33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doors dir="vert"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Espaço Reservado para Imagem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78" name="Retângulo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pic>
          <p:nvPicPr>
            <p:cNvPr id="379" name="image12.jpeg" descr="image12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556" r="5556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1" name="Identificando Vítimas de Bullying"/>
          <p:cNvSpPr txBox="1">
            <a:spLocks noGrp="1"/>
          </p:cNvSpPr>
          <p:nvPr>
            <p:ph type="title"/>
          </p:nvPr>
        </p:nvSpPr>
        <p:spPr>
          <a:xfrm>
            <a:off x="-608855" y="5948734"/>
            <a:ext cx="7078858" cy="912331"/>
          </a:xfrm>
          <a:prstGeom prst="rect">
            <a:avLst/>
          </a:prstGeom>
        </p:spPr>
        <p:txBody>
          <a:bodyPr/>
          <a:lstStyle/>
          <a:p>
            <a:pPr defTabSz="597392">
              <a:lnSpc>
                <a:spcPts val="3200"/>
              </a:lnSpc>
              <a:defRPr sz="2300">
                <a:solidFill>
                  <a:srgbClr val="000000"/>
                </a:solidFill>
              </a:defRPr>
            </a:pPr>
            <a:r>
              <a:t>Identificando</a:t>
            </a:r>
            <a:br/>
            <a:r>
              <a:t>Vítimas de Bullying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Espaço Reservado para Imagem 3" descr="Espaço Reservado para Imagem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4696" b="14696"/>
          <a:stretch>
            <a:fillRect/>
          </a:stretch>
        </p:blipFill>
        <p:spPr>
          <a:xfrm>
            <a:off x="0" y="-1"/>
            <a:ext cx="12192000" cy="4741683"/>
          </a:xfrm>
          <a:prstGeom prst="rect">
            <a:avLst/>
          </a:prstGeom>
        </p:spPr>
      </p:pic>
      <p:sp>
        <p:nvSpPr>
          <p:cNvPr id="384" name="As vitimas do bullying são normalmente adolescentes que não tem uma autoestima adequada, seja por se acharem melhores do que outros, ou por se acharem piores…"/>
          <p:cNvSpPr txBox="1">
            <a:spLocks noGrp="1"/>
          </p:cNvSpPr>
          <p:nvPr>
            <p:ph type="body" sz="quarter" idx="1"/>
          </p:nvPr>
        </p:nvSpPr>
        <p:spPr>
          <a:xfrm>
            <a:off x="236307" y="5219272"/>
            <a:ext cx="9430478" cy="1376970"/>
          </a:xfrm>
          <a:prstGeom prst="rect">
            <a:avLst/>
          </a:prstGeom>
        </p:spPr>
        <p:txBody>
          <a:bodyPr/>
          <a:lstStyle>
            <a:lvl1pPr algn="ctr" defTabSz="217697">
              <a:lnSpc>
                <a:spcPct val="80000"/>
              </a:lnSpc>
            </a:lvl1pPr>
          </a:lstStyle>
          <a:p>
            <a:r>
              <a:t>As vítimas do bullying são normalmente adolescentes que não têm uma autoestima adequada, seja por se acharem melhores do que outros, ou por se acharem piores;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Espaço Reservado para Imagem 3" descr="Espaço Reservado para Imagem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9995" b="27774"/>
          <a:stretch>
            <a:fillRect/>
          </a:stretch>
        </p:blipFill>
        <p:spPr>
          <a:xfrm>
            <a:off x="0" y="0"/>
            <a:ext cx="12192000" cy="4741682"/>
          </a:xfrm>
          <a:prstGeom prst="rect">
            <a:avLst/>
          </a:prstGeom>
        </p:spPr>
      </p:pic>
      <p:sp>
        <p:nvSpPr>
          <p:cNvPr id="387" name="As vitimas do bullying são normalmente adolescentes que não tem uma autoestima adequada, seja por se acharem melhores do que outros, ou por se acharem piores…"/>
          <p:cNvSpPr txBox="1">
            <a:spLocks noGrp="1"/>
          </p:cNvSpPr>
          <p:nvPr>
            <p:ph type="body" sz="quarter" idx="1"/>
          </p:nvPr>
        </p:nvSpPr>
        <p:spPr>
          <a:xfrm>
            <a:off x="236307" y="5219272"/>
            <a:ext cx="9430478" cy="1376970"/>
          </a:xfrm>
          <a:prstGeom prst="rect">
            <a:avLst/>
          </a:prstGeom>
        </p:spPr>
        <p:txBody>
          <a:bodyPr/>
          <a:lstStyle>
            <a:lvl1pPr algn="ctr" defTabSz="217697">
              <a:lnSpc>
                <a:spcPct val="80000"/>
              </a:lnSpc>
            </a:lvl1pPr>
          </a:lstStyle>
          <a:p>
            <a:r>
              <a:t>Pessoas com comportamentos que são incômodos para os demais adolescentes, considerados pelos amigos, como “chatos”, como "se achando”, e exatamente por isso são excluídos.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Espaço Reservado para Imagem 3" descr="Espaço Reservado para Imagem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20812" b="20812"/>
          <a:stretch>
            <a:fillRect/>
          </a:stretch>
        </p:blipFill>
        <p:spPr>
          <a:xfrm>
            <a:off x="0" y="0"/>
            <a:ext cx="12192000" cy="4741682"/>
          </a:xfrm>
          <a:prstGeom prst="rect">
            <a:avLst/>
          </a:prstGeom>
        </p:spPr>
      </p:pic>
      <p:sp>
        <p:nvSpPr>
          <p:cNvPr id="390" name="As vitimas do bullying são normalmente adolescentes que não tem uma autoestima adequada, seja por se acharem melhores do que outros, ou por se acharem piores…"/>
          <p:cNvSpPr txBox="1">
            <a:spLocks noGrp="1"/>
          </p:cNvSpPr>
          <p:nvPr>
            <p:ph type="body" sz="quarter" idx="1"/>
          </p:nvPr>
        </p:nvSpPr>
        <p:spPr>
          <a:xfrm>
            <a:off x="236307" y="5219272"/>
            <a:ext cx="9430478" cy="1376970"/>
          </a:xfrm>
          <a:prstGeom prst="rect">
            <a:avLst/>
          </a:prstGeom>
        </p:spPr>
        <p:txBody>
          <a:bodyPr/>
          <a:lstStyle>
            <a:lvl1pPr algn="ctr" defTabSz="217697">
              <a:defRPr sz="3100"/>
            </a:lvl1pPr>
          </a:lstStyle>
          <a:p>
            <a:r>
              <a:t>Amigos, como “chatos”, como "se achando”, e exatamente por isso são excluídos.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Espaço Reservado para Imagem 3" descr="Espaço Reservado para Imagem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3351" b="3351"/>
          <a:stretch>
            <a:fillRect/>
          </a:stretch>
        </p:blipFill>
        <p:spPr>
          <a:xfrm>
            <a:off x="0" y="-1"/>
            <a:ext cx="12192000" cy="4741684"/>
          </a:xfrm>
          <a:prstGeom prst="rect">
            <a:avLst/>
          </a:prstGeom>
        </p:spPr>
      </p:pic>
      <p:sp>
        <p:nvSpPr>
          <p:cNvPr id="393" name="As vitimas do bullying são normalmente adolescentes que não tem uma autoestima adequada, seja por se acharem melhores do que outros, ou por se acharem piores…"/>
          <p:cNvSpPr txBox="1">
            <a:spLocks noGrp="1"/>
          </p:cNvSpPr>
          <p:nvPr>
            <p:ph type="body" sz="quarter" idx="1"/>
          </p:nvPr>
        </p:nvSpPr>
        <p:spPr>
          <a:xfrm>
            <a:off x="236307" y="5219272"/>
            <a:ext cx="9430478" cy="1376970"/>
          </a:xfrm>
          <a:prstGeom prst="rect">
            <a:avLst/>
          </a:prstGeom>
        </p:spPr>
        <p:txBody>
          <a:bodyPr/>
          <a:lstStyle>
            <a:lvl1pPr algn="ctr" defTabSz="217697">
              <a:lnSpc>
                <a:spcPct val="80000"/>
              </a:lnSpc>
            </a:lvl1pPr>
          </a:lstStyle>
          <a:p>
            <a:r>
              <a:t>Alguns têm reais problemas, sejam físicos, financeiros, emocionais, e os demais adolescentes, muitas vezes, não vão conseguir lidar com essas situações, e por isso podem excluir.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Espaço Reservado para Imagem 3" descr="Espaço Reservado para Imagem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8356" b="39786"/>
          <a:stretch>
            <a:fillRect/>
          </a:stretch>
        </p:blipFill>
        <p:spPr>
          <a:xfrm>
            <a:off x="0" y="0"/>
            <a:ext cx="12192000" cy="4741682"/>
          </a:xfrm>
          <a:prstGeom prst="rect">
            <a:avLst/>
          </a:prstGeom>
        </p:spPr>
      </p:pic>
      <p:sp>
        <p:nvSpPr>
          <p:cNvPr id="396" name="o bullying é a intolerância, insistente, repetida, e que leva a pessoa a ficar sentindo-se mal.…"/>
          <p:cNvSpPr txBox="1">
            <a:spLocks noGrp="1"/>
          </p:cNvSpPr>
          <p:nvPr>
            <p:ph type="body" sz="quarter" idx="1"/>
          </p:nvPr>
        </p:nvSpPr>
        <p:spPr>
          <a:xfrm>
            <a:off x="236307" y="5219272"/>
            <a:ext cx="9430478" cy="1376970"/>
          </a:xfrm>
          <a:prstGeom prst="rect">
            <a:avLst/>
          </a:prstGeom>
        </p:spPr>
        <p:txBody>
          <a:bodyPr/>
          <a:lstStyle>
            <a:lvl1pPr algn="ctr" defTabSz="239056">
              <a:lnSpc>
                <a:spcPct val="80000"/>
              </a:lnSpc>
              <a:spcBef>
                <a:spcPts val="900"/>
              </a:spcBef>
              <a:defRPr sz="3200"/>
            </a:lvl1pPr>
          </a:lstStyle>
          <a:p>
            <a:r>
              <a:t>O bullying é a intolerância, insistente, repetida, e que leva a pessoa a ficar sentindo-se mal.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Espaço Reservado para Imagem 3" descr="Espaço Reservado para Imagem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22656" b="22656"/>
          <a:stretch>
            <a:fillRect/>
          </a:stretch>
        </p:blipFill>
        <p:spPr>
          <a:xfrm>
            <a:off x="0" y="0"/>
            <a:ext cx="12192000" cy="4445000"/>
          </a:xfrm>
          <a:prstGeom prst="rect">
            <a:avLst/>
          </a:prstGeom>
        </p:spPr>
      </p:pic>
      <p:sp>
        <p:nvSpPr>
          <p:cNvPr id="399" name="o bullying é a intolerância, insistente, repetida, e que leva a pessoa a ficar sentindo-se mal.…"/>
          <p:cNvSpPr txBox="1">
            <a:spLocks noGrp="1"/>
          </p:cNvSpPr>
          <p:nvPr>
            <p:ph type="body" sz="half" idx="1"/>
          </p:nvPr>
        </p:nvSpPr>
        <p:spPr>
          <a:xfrm>
            <a:off x="236307" y="4673600"/>
            <a:ext cx="9430478" cy="2184400"/>
          </a:xfrm>
          <a:prstGeom prst="rect">
            <a:avLst/>
          </a:prstGeom>
        </p:spPr>
        <p:txBody>
          <a:bodyPr/>
          <a:lstStyle>
            <a:lvl1pPr algn="ctr" defTabSz="246450">
              <a:lnSpc>
                <a:spcPct val="80000"/>
              </a:lnSpc>
              <a:defRPr sz="2200"/>
            </a:lvl1pPr>
          </a:lstStyle>
          <a:p>
            <a:r>
              <a:t>Outro tipo específico de vitima do bullying são aqueles adolescentes muito tímidos, e que têm dificuldade de interagir, e normalmente não conseguem se defender das ofensas dos demais, ou têm medo de serem ainda mais excluídos do grupo, e das atividades; e por isso aguentam os agressores calados, até o ponto de, muitas vezes, terem com sérios problemas emocionais.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ortanto, percebeu que há adolescentes isolados, tristes, ou com comportamento inadequado, são identificadores de possíveis vitimas. Fique atento."/>
          <p:cNvSpPr txBox="1">
            <a:spLocks noGrp="1"/>
          </p:cNvSpPr>
          <p:nvPr>
            <p:ph type="body" idx="4294967295"/>
          </p:nvPr>
        </p:nvSpPr>
        <p:spPr>
          <a:xfrm>
            <a:off x="960436" y="779461"/>
            <a:ext cx="10406066" cy="5072066"/>
          </a:xfrm>
          <a:prstGeom prst="rect">
            <a:avLst/>
          </a:prstGeom>
        </p:spPr>
        <p:txBody>
          <a:bodyPr/>
          <a:lstStyle/>
          <a:p>
            <a:pPr marL="0" indent="0" algn="ctr" defTabSz="479044">
              <a:lnSpc>
                <a:spcPct val="90000"/>
              </a:lnSpc>
              <a:buSzTx/>
              <a:buNone/>
              <a:defRPr sz="5500"/>
            </a:pPr>
            <a:r>
              <a:t>Portanto, percebeu que há adolescentes isolados, tristes, ou com comportamento inadequado, são identificadores de possíveis vitimas. </a:t>
            </a:r>
            <a:r>
              <a:rPr b="1">
                <a:solidFill>
                  <a:schemeClr val="accent2"/>
                </a:solidFill>
              </a:rPr>
              <a:t>Fique atento.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stemunhas passivas de Bullying"/>
          <p:cNvSpPr txBox="1">
            <a:spLocks noGrp="1"/>
          </p:cNvSpPr>
          <p:nvPr>
            <p:ph type="title"/>
          </p:nvPr>
        </p:nvSpPr>
        <p:spPr>
          <a:xfrm>
            <a:off x="5888254" y="261939"/>
            <a:ext cx="5922746" cy="1143001"/>
          </a:xfrm>
          <a:prstGeom prst="rect">
            <a:avLst/>
          </a:prstGeom>
        </p:spPr>
        <p:txBody>
          <a:bodyPr/>
          <a:lstStyle>
            <a:lvl1pPr defTabSz="373420">
              <a:defRPr sz="3300"/>
            </a:lvl1pPr>
          </a:lstStyle>
          <a:p>
            <a:r>
              <a:t>Testemunhas passivas de Bullying</a:t>
            </a:r>
          </a:p>
        </p:txBody>
      </p:sp>
      <p:sp>
        <p:nvSpPr>
          <p:cNvPr id="404" name="Na dinâmica do bullying, existem aqueles que não são participantes diretos, Agressores ou vitimas, essas são as testemunhas passivas.…"/>
          <p:cNvSpPr txBox="1">
            <a:spLocks noGrp="1"/>
          </p:cNvSpPr>
          <p:nvPr>
            <p:ph type="body" sz="half" idx="1"/>
          </p:nvPr>
        </p:nvSpPr>
        <p:spPr>
          <a:xfrm>
            <a:off x="5750353" y="1815914"/>
            <a:ext cx="6246544" cy="503076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1900"/>
            </a:pPr>
            <a:r>
              <a:rPr sz="2000" dirty="0"/>
              <a:t>Na dinâmica do bullying, existem aqueles que não são participantes diretos, agressores ou vitimas; essas são as testemunhas passivas. </a:t>
            </a:r>
            <a:endParaRPr lang="x-none" sz="2000" dirty="0" smtClean="0"/>
          </a:p>
          <a:p>
            <a:pPr marL="0" indent="0">
              <a:lnSpc>
                <a:spcPct val="80000"/>
              </a:lnSpc>
              <a:buNone/>
              <a:defRPr sz="1900"/>
            </a:pPr>
            <a:endParaRPr sz="2000" dirty="0"/>
          </a:p>
          <a:p>
            <a:pPr>
              <a:lnSpc>
                <a:spcPct val="80000"/>
              </a:lnSpc>
              <a:defRPr sz="1900"/>
            </a:pPr>
            <a:r>
              <a:rPr sz="2000" dirty="0"/>
              <a:t>Desmond Tutu, certa vez disse o seguinte: “Se você é neutro em situações de injustiça, você escolhe o lado do opressor”</a:t>
            </a:r>
            <a:r>
              <a:rPr sz="2000" dirty="0" smtClean="0"/>
              <a:t>.</a:t>
            </a:r>
            <a:endParaRPr lang="x-none" sz="2000" dirty="0" smtClean="0"/>
          </a:p>
          <a:p>
            <a:pPr marL="0" indent="0">
              <a:lnSpc>
                <a:spcPct val="80000"/>
              </a:lnSpc>
              <a:buNone/>
              <a:defRPr sz="1900"/>
            </a:pPr>
            <a:endParaRPr sz="2000" dirty="0"/>
          </a:p>
          <a:p>
            <a:pPr>
              <a:lnSpc>
                <a:spcPct val="80000"/>
              </a:lnSpc>
              <a:defRPr sz="1900"/>
            </a:pPr>
            <a:r>
              <a:rPr sz="2000" dirty="0"/>
              <a:t>Quando vemos algo ruim ocorrendo, não podemos ficar quietos; a primeira postura é não copiar o comportamento, a segunda é avisar do erro, e a terceira é ajudar quem está errando a mudar. Temos que nos posicionar frente àquilo que é correto.</a:t>
            </a:r>
          </a:p>
        </p:txBody>
      </p:sp>
      <p:grpSp>
        <p:nvGrpSpPr>
          <p:cNvPr id="407" name="Espaço Reservado para Imagem 7"/>
          <p:cNvGrpSpPr/>
          <p:nvPr/>
        </p:nvGrpSpPr>
        <p:grpSpPr>
          <a:xfrm>
            <a:off x="-3" y="-80897"/>
            <a:ext cx="5750355" cy="6938899"/>
            <a:chOff x="-1" y="0"/>
            <a:chExt cx="5750353" cy="6938897"/>
          </a:xfrm>
        </p:grpSpPr>
        <p:sp>
          <p:nvSpPr>
            <p:cNvPr id="405" name="Retângulo"/>
            <p:cNvSpPr/>
            <p:nvPr/>
          </p:nvSpPr>
          <p:spPr>
            <a:xfrm>
              <a:off x="-1" y="-1"/>
              <a:ext cx="5750354" cy="6938899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pic>
          <p:nvPicPr>
            <p:cNvPr id="406" name="image19.jpeg" descr="image19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6694" r="26694"/>
            <a:stretch>
              <a:fillRect/>
            </a:stretch>
          </p:blipFill>
          <p:spPr>
            <a:xfrm>
              <a:off x="-2" y="0"/>
              <a:ext cx="5750355" cy="6938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Espaço Reservado para Imagem 5"/>
          <p:cNvGrpSpPr/>
          <p:nvPr/>
        </p:nvGrpSpPr>
        <p:grpSpPr>
          <a:xfrm>
            <a:off x="0" y="-3"/>
            <a:ext cx="12192000" cy="6858002"/>
            <a:chOff x="0" y="-1"/>
            <a:chExt cx="12192000" cy="6858001"/>
          </a:xfrm>
        </p:grpSpPr>
        <p:sp>
          <p:nvSpPr>
            <p:cNvPr id="409" name="Retângulo"/>
            <p:cNvSpPr/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pic>
          <p:nvPicPr>
            <p:cNvPr id="410" name="image20.jpeg" descr="image2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7774" b="7774"/>
            <a:stretch>
              <a:fillRect/>
            </a:stretch>
          </p:blipFill>
          <p:spPr>
            <a:xfrm>
              <a:off x="0" y="-2"/>
              <a:ext cx="12192000" cy="6858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2" name="Ações que podem diminuir o Bullying e Cyberbullying."/>
          <p:cNvSpPr txBox="1">
            <a:spLocks noGrp="1"/>
          </p:cNvSpPr>
          <p:nvPr>
            <p:ph type="title"/>
          </p:nvPr>
        </p:nvSpPr>
        <p:spPr>
          <a:xfrm>
            <a:off x="444500" y="1041400"/>
            <a:ext cx="7378701" cy="3479800"/>
          </a:xfrm>
          <a:prstGeom prst="rect">
            <a:avLst/>
          </a:prstGeom>
        </p:spPr>
        <p:txBody>
          <a:bodyPr/>
          <a:lstStyle>
            <a:lvl1pPr defTabSz="479044">
              <a:defRPr sz="5400">
                <a:solidFill>
                  <a:srgbClr val="000000"/>
                </a:solidFill>
              </a:defRPr>
            </a:lvl1pPr>
          </a:lstStyle>
          <a:p>
            <a:r>
              <a:t>Ações que podem diminuir o Bullying e Cyberbullying.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Espaço Reservado para Imagem 3" descr="Espaço Reservado para Imagem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9588" b="31856"/>
          <a:stretch>
            <a:fillRect/>
          </a:stretch>
        </p:blipFill>
        <p:spPr>
          <a:xfrm>
            <a:off x="0" y="-1"/>
            <a:ext cx="12192000" cy="4741683"/>
          </a:xfrm>
          <a:prstGeom prst="rect">
            <a:avLst/>
          </a:prstGeom>
        </p:spPr>
      </p:pic>
      <p:sp>
        <p:nvSpPr>
          <p:cNvPr id="415" name="A verdade é que quanto mais conhecemos as outras pessoas, mais difícil é de a intolerância a elas se manter sem que haja um claro comportamento que essa pessoa escolhe fazer e este ser reprovável…"/>
          <p:cNvSpPr txBox="1">
            <a:spLocks noGrp="1"/>
          </p:cNvSpPr>
          <p:nvPr>
            <p:ph type="body" sz="quarter" idx="1"/>
          </p:nvPr>
        </p:nvSpPr>
        <p:spPr>
          <a:xfrm>
            <a:off x="236307" y="5003800"/>
            <a:ext cx="9430478" cy="1592441"/>
          </a:xfrm>
          <a:prstGeom prst="rect">
            <a:avLst/>
          </a:prstGeom>
        </p:spPr>
        <p:txBody>
          <a:bodyPr/>
          <a:lstStyle>
            <a:lvl1pPr algn="ctr" defTabSz="168407">
              <a:lnSpc>
                <a:spcPct val="80000"/>
              </a:lnSpc>
              <a:defRPr sz="2700"/>
            </a:lvl1pPr>
          </a:lstStyle>
          <a:p>
            <a:r>
              <a:t>A verdade é que, quanto mais conhecemos as outras pessoas, mais difícil é de a intolerância a elas se manter, sem que haja um claro comportamento que essa pessoa escolhe fazer e este ser reprovável.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Espaço Reservado para Imagem 3" descr="Espaço Reservado para Imagem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20829" b="20829"/>
          <a:stretch>
            <a:fillRect/>
          </a:stretch>
        </p:blipFill>
        <p:spPr>
          <a:xfrm>
            <a:off x="0" y="0"/>
            <a:ext cx="12192000" cy="4741682"/>
          </a:xfrm>
          <a:prstGeom prst="rect">
            <a:avLst/>
          </a:prstGeom>
        </p:spPr>
      </p:pic>
      <p:sp>
        <p:nvSpPr>
          <p:cNvPr id="418" name="A verdade é que quanto mais conhecemos as outras pessoas, mais difícil é de a intolerância a elas se manter sem que haja um claro comportamento que essa pessoa escolhe fazer e este ser reprovável…"/>
          <p:cNvSpPr txBox="1">
            <a:spLocks noGrp="1"/>
          </p:cNvSpPr>
          <p:nvPr>
            <p:ph type="body" sz="quarter" idx="1"/>
          </p:nvPr>
        </p:nvSpPr>
        <p:spPr>
          <a:xfrm>
            <a:off x="236307" y="4953000"/>
            <a:ext cx="9430478" cy="1643241"/>
          </a:xfrm>
          <a:prstGeom prst="rect">
            <a:avLst/>
          </a:prstGeom>
        </p:spPr>
        <p:txBody>
          <a:bodyPr/>
          <a:lstStyle>
            <a:lvl1pPr algn="ctr" defTabSz="168407">
              <a:lnSpc>
                <a:spcPct val="80000"/>
              </a:lnSpc>
              <a:defRPr sz="2000"/>
            </a:lvl1pPr>
          </a:lstStyle>
          <a:p>
            <a:r>
              <a:t>Em consequência, o cyberbullying, talvez seja a mais covarde das atitudes que os adolescentes podem fazer, porque dá a ideia de anonimato, na internet. Ideia esta que é falsa, pois tudo que fazemos deixa rastros, e podem achar o autor, sem muita dificuldade. O trabalho com os adolescentes, deve ser a verdade, a busca dela todo o tempo.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Espaço Reservado para Imagem 3" descr="Espaço Reservado para Imagem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20829" b="20829"/>
          <a:stretch>
            <a:fillRect/>
          </a:stretch>
        </p:blipFill>
        <p:spPr>
          <a:xfrm>
            <a:off x="0" y="0"/>
            <a:ext cx="12192000" cy="4741682"/>
          </a:xfrm>
          <a:prstGeom prst="rect">
            <a:avLst/>
          </a:prstGeom>
        </p:spPr>
      </p:pic>
      <p:sp>
        <p:nvSpPr>
          <p:cNvPr id="421" name="Lembre que Jesus não fazia distinção de pessoas, porque Ele sabia que todos eram irmãos entre si, o ensino para crianças e adolescentes, é mostrar que todos estamos na mesma situação e que só podemos ser melhores junto com o Salvador. O Bullying é mais uma das estratégias do inimigo para nos fazer pensar, que somos melhores ou piores, e por isso devemos ou merecemos tais atitudes."/>
          <p:cNvSpPr txBox="1">
            <a:spLocks noGrp="1"/>
          </p:cNvSpPr>
          <p:nvPr>
            <p:ph type="body" sz="quarter" idx="1"/>
          </p:nvPr>
        </p:nvSpPr>
        <p:spPr>
          <a:xfrm>
            <a:off x="236307" y="4978400"/>
            <a:ext cx="9430478" cy="1757541"/>
          </a:xfrm>
          <a:prstGeom prst="rect">
            <a:avLst/>
          </a:prstGeom>
        </p:spPr>
        <p:txBody>
          <a:bodyPr/>
          <a:lstStyle>
            <a:lvl1pPr algn="ctr" defTabSz="309624">
              <a:lnSpc>
                <a:spcPct val="80000"/>
              </a:lnSpc>
              <a:defRPr sz="1900"/>
            </a:lvl1pPr>
          </a:lstStyle>
          <a:p>
            <a:r>
              <a:t>Lembre que Jesus não fazia distinção de pessoas, porque Ele sabia que todos eram irmãos entre si. O ensino para crianças e adolescentes, é mostrar que todos estamos na mesma situação e que só podemos ser melhores junto com o Salvador. O Bullying é mais uma das estratégias do inimigo para nos fazer pensar que somos melhores ou piores, e por isso devemos ou merecemos tais atitudes.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Bullying"/>
          <p:cNvSpPr txBox="1">
            <a:spLocks noGrp="1"/>
          </p:cNvSpPr>
          <p:nvPr>
            <p:ph type="title"/>
          </p:nvPr>
        </p:nvSpPr>
        <p:spPr>
          <a:xfrm>
            <a:off x="6535953" y="274639"/>
            <a:ext cx="5922746" cy="1143001"/>
          </a:xfrm>
          <a:prstGeom prst="rect">
            <a:avLst/>
          </a:prstGeom>
        </p:spPr>
        <p:txBody>
          <a:bodyPr/>
          <a:lstStyle/>
          <a:p>
            <a:r>
              <a:t>Bullying</a:t>
            </a:r>
          </a:p>
        </p:txBody>
      </p:sp>
      <p:sp>
        <p:nvSpPr>
          <p:cNvPr id="345" name="Pessoas que diariamente sofrem por serem excluídas, devido aos estereótipos que nossa sociedade cria em torno dos de etnias diferentes, dos menos favorecidos, dos obesos e daqueles que têm características físicas peculiares…"/>
          <p:cNvSpPr txBox="1">
            <a:spLocks noGrp="1"/>
          </p:cNvSpPr>
          <p:nvPr>
            <p:ph type="body" sz="half" idx="1"/>
          </p:nvPr>
        </p:nvSpPr>
        <p:spPr>
          <a:xfrm>
            <a:off x="6104154" y="1621897"/>
            <a:ext cx="5922746" cy="446103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2500"/>
              </a:spcBef>
              <a:defRPr sz="1800"/>
            </a:pPr>
            <a:r>
              <a:t>Pessoas que diariamente sofrem por serem excluídas, devido aos estereótipos que nossa sociedade cria em torno dos de etnias diferentes, dos menos favorecidos, dos obesos e daqueles que têm características físicas peculiares.</a:t>
            </a:r>
          </a:p>
          <a:p>
            <a:pPr>
              <a:lnSpc>
                <a:spcPct val="90000"/>
              </a:lnSpc>
              <a:spcBef>
                <a:spcPts val="2500"/>
              </a:spcBef>
              <a:defRPr sz="1800"/>
            </a:pPr>
            <a:r>
              <a:t>Conjunto de comportamentos agressivos, físicos ou psicológicos, como chutar, empurrar, apelidar, discriminar e excluir, que ocorrem entre colegas sem motivação evidente, e repetidas vezes sendo que um grupo de alunos ou aluno com mais força vitimiza um outro que não consegue encontrar um modo eficiente para se defender”  Psicologia e Sociedade, 20 (1), 2008, p. 34</a:t>
            </a:r>
          </a:p>
        </p:txBody>
      </p:sp>
      <p:grpSp>
        <p:nvGrpSpPr>
          <p:cNvPr id="348" name="Espaço Reservado para Imagem 7"/>
          <p:cNvGrpSpPr/>
          <p:nvPr/>
        </p:nvGrpSpPr>
        <p:grpSpPr>
          <a:xfrm>
            <a:off x="0" y="-80965"/>
            <a:ext cx="6388100" cy="6938967"/>
            <a:chOff x="0" y="0"/>
            <a:chExt cx="6388100" cy="6938966"/>
          </a:xfrm>
        </p:grpSpPr>
        <p:sp>
          <p:nvSpPr>
            <p:cNvPr id="346" name="Retângulo"/>
            <p:cNvSpPr/>
            <p:nvPr/>
          </p:nvSpPr>
          <p:spPr>
            <a:xfrm>
              <a:off x="0" y="-1"/>
              <a:ext cx="6388100" cy="6938967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pic>
          <p:nvPicPr>
            <p:cNvPr id="347" name="image5.jpeg" descr="image5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7471" t="49" r="11155"/>
            <a:stretch>
              <a:fillRect/>
            </a:stretch>
          </p:blipFill>
          <p:spPr>
            <a:xfrm>
              <a:off x="-1" y="0"/>
              <a:ext cx="6388102" cy="69355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A versão mais covarde do Bullying -…"/>
          <p:cNvSpPr txBox="1">
            <a:spLocks noGrp="1"/>
          </p:cNvSpPr>
          <p:nvPr>
            <p:ph type="title"/>
          </p:nvPr>
        </p:nvSpPr>
        <p:spPr>
          <a:xfrm>
            <a:off x="687272" y="3747144"/>
            <a:ext cx="10455347" cy="990932"/>
          </a:xfrm>
          <a:prstGeom prst="rect">
            <a:avLst/>
          </a:prstGeom>
        </p:spPr>
        <p:txBody>
          <a:bodyPr/>
          <a:lstStyle/>
          <a:p>
            <a:pPr defTabSz="215479">
              <a:lnSpc>
                <a:spcPts val="3400"/>
              </a:lnSpc>
              <a:defRPr sz="3700"/>
            </a:pPr>
            <a:r>
              <a:t>A versão mais</a:t>
            </a:r>
            <a:br/>
            <a:r>
              <a:t>covarde do Bullying</a:t>
            </a:r>
          </a:p>
        </p:txBody>
      </p:sp>
      <p:grpSp>
        <p:nvGrpSpPr>
          <p:cNvPr id="353" name="Espaço Reservado para Imagem 4"/>
          <p:cNvGrpSpPr/>
          <p:nvPr/>
        </p:nvGrpSpPr>
        <p:grpSpPr>
          <a:xfrm>
            <a:off x="0" y="-3"/>
            <a:ext cx="12192000" cy="6858002"/>
            <a:chOff x="0" y="-1"/>
            <a:chExt cx="12192000" cy="6858001"/>
          </a:xfrm>
        </p:grpSpPr>
        <p:sp>
          <p:nvSpPr>
            <p:cNvPr id="351" name="Retângulo"/>
            <p:cNvSpPr/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pic>
          <p:nvPicPr>
            <p:cNvPr id="352" name="image6.jpeg" descr="image6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7989" b="7989"/>
            <a:stretch>
              <a:fillRect/>
            </a:stretch>
          </p:blipFill>
          <p:spPr>
            <a:xfrm>
              <a:off x="0" y="-2"/>
              <a:ext cx="12192000" cy="6858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4" name="Espaço Reservado para Texto 2"/>
          <p:cNvSpPr txBox="1">
            <a:spLocks noGrp="1"/>
          </p:cNvSpPr>
          <p:nvPr>
            <p:ph type="body" sz="quarter" idx="1"/>
          </p:nvPr>
        </p:nvSpPr>
        <p:spPr>
          <a:xfrm>
            <a:off x="1405730" y="5238603"/>
            <a:ext cx="9380540" cy="852246"/>
          </a:xfrm>
          <a:prstGeom prst="rect">
            <a:avLst/>
          </a:prstGeom>
        </p:spPr>
        <p:txBody>
          <a:bodyPr anchor="ctr"/>
          <a:lstStyle>
            <a:lvl1pPr defTabSz="1085060">
              <a:lnSpc>
                <a:spcPts val="5500"/>
              </a:lnSpc>
              <a:spcBef>
                <a:spcPts val="800"/>
              </a:spcBef>
              <a:defRPr sz="7100"/>
            </a:lvl1pPr>
          </a:lstStyle>
          <a:p>
            <a:r>
              <a:t>O CyberBullying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Espaço Reservado para Imagem 3" descr="Espaço Reservado para Imagem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9310" b="19310"/>
          <a:stretch>
            <a:fillRect/>
          </a:stretch>
        </p:blipFill>
        <p:spPr>
          <a:xfrm>
            <a:off x="0" y="0"/>
            <a:ext cx="12192000" cy="4203700"/>
          </a:xfrm>
          <a:prstGeom prst="rect">
            <a:avLst/>
          </a:prstGeom>
        </p:spPr>
      </p:pic>
      <p:sp>
        <p:nvSpPr>
          <p:cNvPr id="357" name="Essas duas formas de intimidação podem levar ao isolamento, descontentamento escolar, baixa autoestima, depressão, automutilação e até mesmo ao suicídio, este último já é a primeira maior causa de mortes entre garotas de 15 a 19 anos, sendo a terceira maior causa de mortes entre garotos no Brasil, sendo a segunda maior causa de mortes no mundo entre pessoas de 10 a 24 anos."/>
          <p:cNvSpPr txBox="1">
            <a:spLocks noGrp="1"/>
          </p:cNvSpPr>
          <p:nvPr>
            <p:ph type="body" sz="half" idx="1"/>
          </p:nvPr>
        </p:nvSpPr>
        <p:spPr>
          <a:xfrm>
            <a:off x="236307" y="4457700"/>
            <a:ext cx="9430478" cy="213854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2200"/>
            </a:lvl1pPr>
          </a:lstStyle>
          <a:p>
            <a:r>
              <a:t>Essas duas formas de intimidação podem levar ao isolamento, descontentamento escolar, baixa autoestima, depressão, automutilação e até mesmo ao suicídio. Este último já é a primeira maior causa de mortes entre garotas de 15 a 19 anos, sendo a terceira maior causa de mortes entre garotos no Brasil, e a segunda maior causa de mortes no mundo entre pessoas de 10 a 24 anos.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Não podemos fechar os olhos para isso. Precisamos ser agentes de mudança e dizer não a qualquer forma de agressão ao próximo, mesmo que pensemos ser apenas “uma brincadeira”, pois em alguns casos não podemos medir as consequências de nossa imprudência."/>
          <p:cNvSpPr txBox="1">
            <a:spLocks noGrp="1"/>
          </p:cNvSpPr>
          <p:nvPr>
            <p:ph type="body" sz="half" idx="1"/>
          </p:nvPr>
        </p:nvSpPr>
        <p:spPr>
          <a:xfrm>
            <a:off x="236307" y="4895920"/>
            <a:ext cx="9430478" cy="185456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2500"/>
            </a:lvl1pPr>
          </a:lstStyle>
          <a:p>
            <a:r>
              <a:t>Não podemos fechar os olhos para isso. Precisamos ser agentes de mudança e dizer não a qualquer forma de agressão ao próximo, mesmo que pensemos ser apenas “uma brincadeira”, pois em alguns casos não podemos medir as consequências de nossa imprudência.</a:t>
            </a:r>
          </a:p>
        </p:txBody>
      </p:sp>
      <p:pic>
        <p:nvPicPr>
          <p:cNvPr id="360" name="Espaço Reservado para Imagem 7" descr="Espaço Reservado para Imagem 7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5380" b="15380"/>
          <a:stretch>
            <a:fillRect/>
          </a:stretch>
        </p:blipFill>
        <p:spPr>
          <a:xfrm>
            <a:off x="0" y="-1"/>
            <a:ext cx="12192000" cy="4741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Espaço Reservado para Imagem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62" name="Retângulo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pic>
          <p:nvPicPr>
            <p:cNvPr id="363" name="image9.jpeg" descr="image9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5" name="Identificando Agressores"/>
          <p:cNvSpPr txBox="1">
            <a:spLocks noGrp="1"/>
          </p:cNvSpPr>
          <p:nvPr>
            <p:ph type="title"/>
          </p:nvPr>
        </p:nvSpPr>
        <p:spPr>
          <a:xfrm>
            <a:off x="3598279" y="5909435"/>
            <a:ext cx="8454522" cy="990932"/>
          </a:xfrm>
          <a:prstGeom prst="rect">
            <a:avLst/>
          </a:prstGeom>
        </p:spPr>
        <p:txBody>
          <a:bodyPr/>
          <a:lstStyle>
            <a:lvl1pPr defTabSz="1182593">
              <a:lnSpc>
                <a:spcPts val="6400"/>
              </a:lnSpc>
              <a:defRPr sz="4600">
                <a:solidFill>
                  <a:schemeClr val="accent1"/>
                </a:solidFill>
              </a:defRPr>
            </a:lvl1pPr>
          </a:lstStyle>
          <a:p>
            <a:r>
              <a:t>Identificando Agressores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omos competitivos por natureza…"/>
          <p:cNvSpPr txBox="1">
            <a:spLocks noGrp="1"/>
          </p:cNvSpPr>
          <p:nvPr>
            <p:ph type="body" sz="half" idx="1"/>
          </p:nvPr>
        </p:nvSpPr>
        <p:spPr>
          <a:xfrm>
            <a:off x="6197599" y="638977"/>
            <a:ext cx="5384801" cy="559523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3000"/>
            </a:pPr>
            <a:r>
              <a:t>Somos competitivos por natureza.</a:t>
            </a:r>
          </a:p>
          <a:p>
            <a:pPr>
              <a:lnSpc>
                <a:spcPct val="80000"/>
              </a:lnSpc>
              <a:defRPr sz="3000"/>
            </a:pPr>
            <a:r>
              <a:t>Os motivos da competição são amplos.</a:t>
            </a:r>
          </a:p>
          <a:p>
            <a:pPr>
              <a:lnSpc>
                <a:spcPct val="80000"/>
              </a:lnSpc>
              <a:defRPr sz="3000"/>
            </a:pPr>
            <a:r>
              <a:t>Os agressores fazem parte do grupo, e são quem promovem as ofensas, agressões, etc.</a:t>
            </a:r>
          </a:p>
          <a:p>
            <a:pPr>
              <a:lnSpc>
                <a:spcPct val="80000"/>
              </a:lnSpc>
              <a:defRPr sz="3000"/>
            </a:pPr>
            <a:r>
              <a:t>As formas são, a verbal, física, moral.</a:t>
            </a:r>
          </a:p>
        </p:txBody>
      </p:sp>
      <p:grpSp>
        <p:nvGrpSpPr>
          <p:cNvPr id="370" name="Espaço Reservado para Imagem 8"/>
          <p:cNvGrpSpPr/>
          <p:nvPr/>
        </p:nvGrpSpPr>
        <p:grpSpPr>
          <a:xfrm>
            <a:off x="-1" y="-80897"/>
            <a:ext cx="5750354" cy="6938899"/>
            <a:chOff x="0" y="0"/>
            <a:chExt cx="5750352" cy="6938897"/>
          </a:xfrm>
        </p:grpSpPr>
        <p:sp>
          <p:nvSpPr>
            <p:cNvPr id="368" name="Retângulo"/>
            <p:cNvSpPr/>
            <p:nvPr/>
          </p:nvSpPr>
          <p:spPr>
            <a:xfrm>
              <a:off x="-1" y="-1"/>
              <a:ext cx="5750353" cy="6938899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pic>
          <p:nvPicPr>
            <p:cNvPr id="369" name="image10.jpeg" descr="image1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568" r="8567"/>
            <a:stretch>
              <a:fillRect/>
            </a:stretch>
          </p:blipFill>
          <p:spPr>
            <a:xfrm>
              <a:off x="-1" y="0"/>
              <a:ext cx="5750354" cy="6938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Quem são os agressores"/>
          <p:cNvSpPr txBox="1">
            <a:spLocks noGrp="1"/>
          </p:cNvSpPr>
          <p:nvPr>
            <p:ph type="title"/>
          </p:nvPr>
        </p:nvSpPr>
        <p:spPr>
          <a:xfrm>
            <a:off x="5905220" y="0"/>
            <a:ext cx="5922747" cy="1143001"/>
          </a:xfrm>
          <a:prstGeom prst="rect">
            <a:avLst/>
          </a:prstGeom>
        </p:spPr>
        <p:txBody>
          <a:bodyPr/>
          <a:lstStyle>
            <a:lvl1pPr defTabSz="389894">
              <a:defRPr sz="3400"/>
            </a:lvl1pPr>
          </a:lstStyle>
          <a:p>
            <a:r>
              <a:rPr dirty="0"/>
              <a:t>Quem são os agressores</a:t>
            </a:r>
          </a:p>
        </p:txBody>
      </p:sp>
      <p:sp>
        <p:nvSpPr>
          <p:cNvPr id="373" name="Qualquer um pode ser.…"/>
          <p:cNvSpPr txBox="1">
            <a:spLocks noGrp="1"/>
          </p:cNvSpPr>
          <p:nvPr>
            <p:ph type="body" sz="half" idx="1"/>
          </p:nvPr>
        </p:nvSpPr>
        <p:spPr>
          <a:xfrm>
            <a:off x="5905220" y="1438303"/>
            <a:ext cx="5922745" cy="446103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defRPr sz="3000"/>
            </a:pPr>
            <a:r>
              <a:rPr dirty="0"/>
              <a:t>Qualquer um pode ser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3000"/>
            </a:pPr>
            <a:endParaRPr dirty="0"/>
          </a:p>
          <a:p>
            <a:pPr>
              <a:lnSpc>
                <a:spcPct val="80000"/>
              </a:lnSpc>
              <a:defRPr sz="3000"/>
            </a:pPr>
            <a:r>
              <a:rPr dirty="0"/>
              <a:t>Mas ele precisa de aliados pra demostrar o seu poder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3000"/>
            </a:pPr>
            <a:endParaRPr dirty="0"/>
          </a:p>
          <a:p>
            <a:pPr>
              <a:lnSpc>
                <a:spcPct val="80000"/>
              </a:lnSpc>
              <a:defRPr sz="3000"/>
            </a:pPr>
            <a:r>
              <a:rPr dirty="0"/>
              <a:t>Muitos foram vitimas de bullying no passado</a:t>
            </a:r>
            <a:r>
              <a:rPr dirty="0" smtClean="0"/>
              <a:t>.</a:t>
            </a:r>
            <a:endParaRPr lang="x-none" dirty="0" smtClean="0"/>
          </a:p>
          <a:p>
            <a:pPr marL="0" indent="0">
              <a:lnSpc>
                <a:spcPct val="80000"/>
              </a:lnSpc>
              <a:buNone/>
              <a:defRPr sz="3000"/>
            </a:pPr>
            <a:endParaRPr dirty="0"/>
          </a:p>
          <a:p>
            <a:pPr>
              <a:lnSpc>
                <a:spcPct val="80000"/>
              </a:lnSpc>
              <a:defRPr sz="3000"/>
            </a:pPr>
            <a:r>
              <a:rPr dirty="0"/>
              <a:t>Fique atento, a fofocas, exclusões de adolescentes, isolamento do grupo ou do próprio adolescente.</a:t>
            </a:r>
          </a:p>
        </p:txBody>
      </p:sp>
      <p:grpSp>
        <p:nvGrpSpPr>
          <p:cNvPr id="376" name="Espaço Reservado para Imagem 10"/>
          <p:cNvGrpSpPr/>
          <p:nvPr/>
        </p:nvGrpSpPr>
        <p:grpSpPr>
          <a:xfrm>
            <a:off x="-1" y="-80897"/>
            <a:ext cx="5750354" cy="6938899"/>
            <a:chOff x="0" y="0"/>
            <a:chExt cx="5750352" cy="6938897"/>
          </a:xfrm>
        </p:grpSpPr>
        <p:sp>
          <p:nvSpPr>
            <p:cNvPr id="374" name="Retângulo"/>
            <p:cNvSpPr/>
            <p:nvPr/>
          </p:nvSpPr>
          <p:spPr>
            <a:xfrm>
              <a:off x="-1" y="-1"/>
              <a:ext cx="5750353" cy="6938899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pic>
          <p:nvPicPr>
            <p:cNvPr id="375" name="image11.jpeg" descr="image1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9535" b="10123"/>
            <a:stretch>
              <a:fillRect/>
            </a:stretch>
          </p:blipFill>
          <p:spPr>
            <a:xfrm>
              <a:off x="-1" y="0"/>
              <a:ext cx="5750354" cy="6938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37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7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" fill="hold"/>
                                        <p:tgtEl>
                                          <p:spTgt spid="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1" build="p" bldLvl="5" animBg="1" advAuto="0"/>
    </p:bldLst>
  </p:timing>
</p:sld>
</file>

<file path=ppt/theme/theme1.xml><?xml version="1.0" encoding="utf-8"?>
<a:theme xmlns:a="http://schemas.openxmlformats.org/drawingml/2006/main" name="CLMA">
  <a:themeElements>
    <a:clrScheme name="CL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0000FF"/>
      </a:hlink>
      <a:folHlink>
        <a:srgbClr val="FF00FF"/>
      </a:folHlink>
    </a:clrScheme>
    <a:fontScheme name="CL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L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CLMA">
  <a:themeElements>
    <a:clrScheme name="Laranja Vermelho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LMA" id="{6D157747-355B-4397-8CF8-82F6AD6CEF8F}" vid="{59FD6522-9FDB-4945-8A0D-CBCC66A5CC2F}"/>
    </a:ext>
  </a:extLst>
</a:theme>
</file>

<file path=ppt/theme/theme3.xml><?xml version="1.0" encoding="utf-8"?>
<a:theme xmlns:a="http://schemas.openxmlformats.org/drawingml/2006/main" name="CLMA">
  <a:themeElements>
    <a:clrScheme name="CL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0000FF"/>
      </a:hlink>
      <a:folHlink>
        <a:srgbClr val="FF00FF"/>
      </a:folHlink>
    </a:clrScheme>
    <a:fontScheme name="CL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L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844</Words>
  <Application>Microsoft Macintosh PowerPoint</Application>
  <PresentationFormat>Custom</PresentationFormat>
  <Paragraphs>38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CLMA</vt:lpstr>
      <vt:lpstr>1_CLMA</vt:lpstr>
      <vt:lpstr>PowerPoint Presentation</vt:lpstr>
      <vt:lpstr>PowerPoint Presentation</vt:lpstr>
      <vt:lpstr>Bullying</vt:lpstr>
      <vt:lpstr>A versão mais covarde do Bullying</vt:lpstr>
      <vt:lpstr>PowerPoint Presentation</vt:lpstr>
      <vt:lpstr>PowerPoint Presentation</vt:lpstr>
      <vt:lpstr>Identificando Agressores</vt:lpstr>
      <vt:lpstr>PowerPoint Presentation</vt:lpstr>
      <vt:lpstr>Quem são os agressores</vt:lpstr>
      <vt:lpstr>Identificando Vítimas de Bullying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Testemunhas passivas de Bullying</vt:lpstr>
      <vt:lpstr>Ações que podem diminuir o Bullying e Cyberbullying.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Graciela Helvig</cp:lastModifiedBy>
  <cp:revision>2</cp:revision>
  <dcterms:modified xsi:type="dcterms:W3CDTF">2017-08-18T13:51:18Z</dcterms:modified>
</cp:coreProperties>
</file>