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Glacial Indifference Bold Italics" panose="020B0604020202020204" charset="0"/>
      <p:regular r:id="rId20"/>
    </p:embeddedFont>
    <p:embeddedFont>
      <p:font typeface="Impact" panose="020B080603090205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28176"/>
            <a:ext cx="1495425" cy="10695587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2446" y="337756"/>
            <a:ext cx="863422" cy="863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5221" r="15221"/>
          <a:stretch>
            <a:fillRect/>
          </a:stretch>
        </p:blipFill>
        <p:spPr>
          <a:xfrm>
            <a:off x="9571518" y="-228715"/>
            <a:ext cx="10968157" cy="105157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75867" y="7877060"/>
            <a:ext cx="5135759" cy="108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56"/>
              </a:lnSpc>
            </a:pPr>
            <a:r>
              <a:rPr lang="en-US" sz="6325" spc="126">
                <a:solidFill>
                  <a:srgbClr val="244357"/>
                </a:solidFill>
                <a:latin typeface="Glacial Indifference"/>
              </a:rPr>
              <a:t>UMA BÊNÇÃO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75867" y="6071738"/>
            <a:ext cx="7719857" cy="265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37"/>
              </a:lnSpc>
            </a:pPr>
            <a:r>
              <a:rPr lang="en-US" sz="14644">
                <a:solidFill>
                  <a:srgbClr val="244357"/>
                </a:solidFill>
                <a:latin typeface="Impact"/>
              </a:rPr>
              <a:t>SÁBADO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5794456" cy="416578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30672" y="8800007"/>
            <a:ext cx="916585" cy="916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PARA PENSAR...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9915" y="3283114"/>
            <a:ext cx="14851826" cy="2985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4"/>
              </a:lnSpc>
            </a:pPr>
            <a:r>
              <a:rPr lang="en-US" sz="5099" spc="50">
                <a:solidFill>
                  <a:srgbClr val="244357"/>
                </a:solidFill>
                <a:latin typeface="Glacial Indifference Bold Italics"/>
              </a:rPr>
              <a:t> "Todo o trabalho negligenciado até o começo do Sábado deve ficar por fazer até que ele haja passado."</a:t>
            </a:r>
          </a:p>
          <a:p>
            <a:pPr>
              <a:lnSpc>
                <a:spcPts val="5864"/>
              </a:lnSpc>
            </a:pPr>
            <a:r>
              <a:rPr lang="en-US" sz="5099" spc="50">
                <a:solidFill>
                  <a:srgbClr val="244357"/>
                </a:solidFill>
                <a:latin typeface="Glacial Indifference Bold Italics"/>
              </a:rPr>
              <a:t>Testemunhos Seletos, v. II, p. 184 e 185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4" name="AutoShape 4"/>
          <p:cNvSpPr/>
          <p:nvPr/>
        </p:nvSpPr>
        <p:spPr>
          <a:xfrm>
            <a:off x="228600" y="2387001"/>
            <a:ext cx="15794456" cy="7210736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30672" y="8800007"/>
            <a:ext cx="916585" cy="9165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4257" y="3245173"/>
            <a:ext cx="328785" cy="30864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ALGUMAS DICAS: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3043" y="3130257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 Bold Italics"/>
              </a:rPr>
              <a:t> </a:t>
            </a: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Comece a preparação no domingo;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399" y="3957187"/>
            <a:ext cx="328785" cy="3086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35572" y="3842270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Faça as compras para o final de semana até quinta-feira;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4257" y="4667117"/>
            <a:ext cx="328785" cy="30864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2431" y="4552200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Esteja pronto para o culto de por-do-sol no mínimo 30 minutos antes;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399" y="5377047"/>
            <a:ext cx="328785" cy="30864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35572" y="5262130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Faça um culto criativo, onde as crianças sintam-se valorizadas;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399" y="6086977"/>
            <a:ext cx="328785" cy="3086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35572" y="5972060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Levante-se cedo e mantenha um espírito de gratidão;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4257" y="6796906"/>
            <a:ext cx="328785" cy="30864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52431" y="6681990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Dedique esse dia para ler a Bíblia e livros do Espírito de Profecia;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4257" y="7506836"/>
            <a:ext cx="328785" cy="30864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52431" y="7391920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Vá a igreja com espírito de adoração;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4" name="AutoShape 4"/>
          <p:cNvSpPr/>
          <p:nvPr/>
        </p:nvSpPr>
        <p:spPr>
          <a:xfrm>
            <a:off x="228600" y="2321164"/>
            <a:ext cx="15794456" cy="7210736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30672" y="8800007"/>
            <a:ext cx="916585" cy="916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ALGUMAS DICAS: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66" y="2999192"/>
            <a:ext cx="328785" cy="3086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53940" y="2884275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Deixe a crítica e ouça a voz de Deus;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66" y="3709121"/>
            <a:ext cx="328785" cy="3086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53940" y="3594205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Prepare um alimento simples, saboroso e diferente dos outros dias;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66" y="4419051"/>
            <a:ext cx="328785" cy="30864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53940" y="4304135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Dedique tempo para sair com sua família em meio a natureza;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66" y="5128981"/>
            <a:ext cx="328785" cy="30864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53940" y="5014065"/>
            <a:ext cx="14851826" cy="166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Evite acessar sites seculares, redes sociais com entretenimentos que não são apropriados para o Sábado, não assista jornais e programas seculares;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66" y="6943811"/>
            <a:ext cx="328785" cy="3086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6828895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Estude a Bíblia com alguém;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66" y="7653741"/>
            <a:ext cx="328785" cy="30864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700" y="7538825"/>
            <a:ext cx="14851826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799" spc="37">
                <a:solidFill>
                  <a:srgbClr val="244357"/>
                </a:solidFill>
                <a:latin typeface="Glacial Indifference"/>
              </a:rPr>
              <a:t>Visite um irmão que está fraco na fé.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9D9D9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624634" y="9744275"/>
            <a:ext cx="11177925" cy="775179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0" y="874246"/>
            <a:ext cx="15250038" cy="129714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2966810"/>
            <a:ext cx="622173" cy="6439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MEU COMPROMISSO COM DEUS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1425" y="2973810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Respeitarei os limites do Sábado.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4919767"/>
            <a:ext cx="622173" cy="6439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1425" y="4937259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Chegarei no início da Escola Sabatina na Casa de Deus.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6639061"/>
            <a:ext cx="622173" cy="64390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41425" y="6646061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Minhas conversas serão apropriadas no Sábado.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977" y="8347862"/>
            <a:ext cx="622173" cy="64390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41425" y="8354862"/>
            <a:ext cx="16089929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4299" spc="42">
                <a:solidFill>
                  <a:srgbClr val="244357"/>
                </a:solidFill>
                <a:latin typeface="Glacial Indifference"/>
              </a:rPr>
              <a:t>Dedicarei tempo para comunhão com Deus em família.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95436" y="4376351"/>
            <a:ext cx="14127620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9"/>
              </a:lnSpc>
            </a:pP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"Durante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toda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a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semana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nos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cumpre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ter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em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mente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o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Sábado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e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fazer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a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preparação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indispensável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, a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fim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obsevá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-lo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conforme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o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mandamento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."</a:t>
            </a:r>
          </a:p>
          <a:p>
            <a:pPr>
              <a:lnSpc>
                <a:spcPts val="6899"/>
              </a:lnSpc>
            </a:pP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Testemunhos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999" spc="59" dirty="0" err="1">
                <a:solidFill>
                  <a:srgbClr val="000000"/>
                </a:solidFill>
                <a:latin typeface="Glacial Indifference"/>
              </a:rPr>
              <a:t>Seletos</a:t>
            </a:r>
            <a:r>
              <a:rPr lang="en-US" sz="5999" spc="59" dirty="0">
                <a:solidFill>
                  <a:srgbClr val="000000"/>
                </a:solidFill>
                <a:latin typeface="Glacial Indifference"/>
              </a:rPr>
              <a:t>, v. III, p. 20.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PREPARO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864748"/>
            <a:ext cx="16313617" cy="5871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4"/>
              </a:lnSpc>
            </a:pPr>
            <a:r>
              <a:rPr lang="en-US" sz="3699" spc="36">
                <a:solidFill>
                  <a:srgbClr val="000000"/>
                </a:solidFill>
                <a:latin typeface="Glacial Indifference"/>
              </a:rPr>
              <a:t>"Duma tarde a outra tarde, celebrareis o vosso Sábado. </a:t>
            </a:r>
          </a:p>
          <a:p>
            <a:pPr>
              <a:lnSpc>
                <a:spcPts val="4254"/>
              </a:lnSpc>
            </a:pPr>
            <a:r>
              <a:rPr lang="en-US" sz="3699" spc="36">
                <a:solidFill>
                  <a:srgbClr val="000000"/>
                </a:solidFill>
                <a:latin typeface="Glacial Indifference"/>
              </a:rPr>
              <a:t>Levíticos 23:32</a:t>
            </a:r>
          </a:p>
          <a:p>
            <a:pPr>
              <a:lnSpc>
                <a:spcPts val="4254"/>
              </a:lnSpc>
            </a:pPr>
            <a:endParaRPr lang="en-US" sz="3699" spc="36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54"/>
              </a:lnSpc>
            </a:pPr>
            <a:r>
              <a:rPr lang="en-US" sz="3699" spc="36">
                <a:solidFill>
                  <a:srgbClr val="000000"/>
                </a:solidFill>
                <a:latin typeface="Glacial Indifference"/>
              </a:rPr>
              <a:t>"Antes do por-do-sol, todos os membros da família devem reunir-se para estudar a Palavra de Deus, cantar e orar."</a:t>
            </a:r>
          </a:p>
          <a:p>
            <a:pPr>
              <a:lnSpc>
                <a:spcPts val="4254"/>
              </a:lnSpc>
            </a:pPr>
            <a:r>
              <a:rPr lang="en-US" sz="3699" spc="36">
                <a:solidFill>
                  <a:srgbClr val="000000"/>
                </a:solidFill>
                <a:latin typeface="Glacial Indifference"/>
              </a:rPr>
              <a:t>Testemunhos Seletos, v. III, p. 23</a:t>
            </a:r>
          </a:p>
          <a:p>
            <a:pPr>
              <a:lnSpc>
                <a:spcPts val="4254"/>
              </a:lnSpc>
            </a:pPr>
            <a:endParaRPr lang="en-US" sz="3699" spc="36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54"/>
              </a:lnSpc>
            </a:pPr>
            <a:r>
              <a:rPr lang="en-US" sz="3699" spc="36">
                <a:solidFill>
                  <a:srgbClr val="000000"/>
                </a:solidFill>
                <a:latin typeface="Glacial Indifference"/>
              </a:rPr>
              <a:t>"Ao por-do-sol, elevai a voz em oração e cânticos de louvor a Deus, celebrando o findar do Sábado e pedindo a assistência do Senhor para os cuidados da nova semana."</a:t>
            </a:r>
          </a:p>
          <a:p>
            <a:pPr>
              <a:lnSpc>
                <a:spcPts val="4254"/>
              </a:lnSpc>
            </a:pPr>
            <a:r>
              <a:rPr lang="en-US" sz="3699" spc="36">
                <a:solidFill>
                  <a:srgbClr val="000000"/>
                </a:solidFill>
                <a:latin typeface="Glacial Indifference"/>
              </a:rPr>
              <a:t>Testemunhos Seletos, v. III, p. 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LIMITES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5683" y="4214109"/>
            <a:ext cx="16313617" cy="475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9"/>
              </a:lnSpc>
            </a:pP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"Não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deveis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perder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as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preciosas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horas do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Sábado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levantando-vos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tarde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. No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Sábado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a família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deve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levantar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-se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cedo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."</a:t>
            </a:r>
          </a:p>
          <a:p>
            <a:pPr>
              <a:lnSpc>
                <a:spcPts val="5289"/>
              </a:lnSpc>
            </a:pP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Testemunhos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Seletos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, v. III, p. 23</a:t>
            </a:r>
          </a:p>
          <a:p>
            <a:pPr>
              <a:lnSpc>
                <a:spcPts val="5289"/>
              </a:lnSpc>
            </a:pPr>
            <a:endParaRPr lang="en-US" sz="4599" spc="45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289"/>
              </a:lnSpc>
            </a:pP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"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Desagrada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a Deus que os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observadores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do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Sábado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durmam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muito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tempo no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Sábado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."</a:t>
            </a:r>
          </a:p>
          <a:p>
            <a:pPr>
              <a:lnSpc>
                <a:spcPts val="5289"/>
              </a:lnSpc>
            </a:pP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Testemunhos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000000"/>
                </a:solidFill>
                <a:latin typeface="Glacial Indifference"/>
              </a:rPr>
              <a:t>Seletos</a:t>
            </a:r>
            <a:r>
              <a:rPr lang="en-US" sz="4599" spc="45" dirty="0">
                <a:solidFill>
                  <a:srgbClr val="000000"/>
                </a:solidFill>
                <a:latin typeface="Glacial Indifference"/>
              </a:rPr>
              <a:t>, v. I, p. 291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HORA DE LEVANTAR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5683" y="4214109"/>
            <a:ext cx="16313617" cy="467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000000"/>
                </a:solidFill>
                <a:latin typeface="Glacial Indifference"/>
              </a:rPr>
              <a:t>"Chegando a Nazaré, onde fora criado; entrou na sinagoga no dia de Sábado, segundo o seu costume, e levantou-se para ler."</a:t>
            </a:r>
          </a:p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000000"/>
                </a:solidFill>
                <a:latin typeface="Glacial Indifference"/>
              </a:rPr>
              <a:t>Lucas 4:16</a:t>
            </a:r>
          </a:p>
          <a:p>
            <a:pPr>
              <a:lnSpc>
                <a:spcPts val="5289"/>
              </a:lnSpc>
            </a:pPr>
            <a:endParaRPr lang="en-US" sz="4599" spc="45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000000"/>
                </a:solidFill>
                <a:latin typeface="Glacial Indifference"/>
              </a:rPr>
              <a:t>"Alegrei-me quando me disseram: Vamos à Casa do Senhor."</a:t>
            </a:r>
          </a:p>
          <a:p>
            <a:pPr>
              <a:lnSpc>
                <a:spcPts val="5289"/>
              </a:lnSpc>
            </a:pPr>
            <a:r>
              <a:rPr lang="en-US" sz="4599" spc="45">
                <a:solidFill>
                  <a:srgbClr val="000000"/>
                </a:solidFill>
                <a:latin typeface="Glacial Indifference"/>
              </a:rPr>
              <a:t>Salmo 122:1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000000"/>
                </a:solidFill>
                <a:latin typeface="Glacial Indifference Bold Italics"/>
              </a:rPr>
              <a:t>ADORAÇÃO NA IGREJA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577" y="4058801"/>
            <a:ext cx="16688846" cy="667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9"/>
              </a:lnSpc>
            </a:pP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"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Nem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falar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as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tuas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próprias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palavras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..."</a:t>
            </a:r>
          </a:p>
          <a:p>
            <a:pPr>
              <a:lnSpc>
                <a:spcPts val="5289"/>
              </a:lnSpc>
            </a:pP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Isaías 58:13</a:t>
            </a:r>
          </a:p>
          <a:p>
            <a:pPr>
              <a:lnSpc>
                <a:spcPts val="5289"/>
              </a:lnSpc>
            </a:pPr>
            <a:endParaRPr lang="en-US" sz="4599" spc="45" dirty="0">
              <a:solidFill>
                <a:srgbClr val="F2FAFF"/>
              </a:solidFill>
              <a:latin typeface="Glacial Indifference"/>
            </a:endParaRPr>
          </a:p>
          <a:p>
            <a:pPr>
              <a:lnSpc>
                <a:spcPts val="5289"/>
              </a:lnSpc>
            </a:pP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"Os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ministros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de Jesus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devem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colocar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-se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como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reprovadores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daqueles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que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deixam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de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lembrar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-se do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Sábado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para o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santificar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.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Bondosa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e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solenemente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,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cumpre-lhes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reprovar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os que se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empenham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em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conversação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mundana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no dia de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Sábado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."</a:t>
            </a:r>
          </a:p>
          <a:p>
            <a:pPr>
              <a:lnSpc>
                <a:spcPts val="5289"/>
              </a:lnSpc>
            </a:pP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Testemunhos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599" spc="45" dirty="0" err="1">
                <a:solidFill>
                  <a:srgbClr val="F2FAFF"/>
                </a:solidFill>
                <a:latin typeface="Glacial Indifference"/>
              </a:rPr>
              <a:t>Seletos</a:t>
            </a:r>
            <a:r>
              <a:rPr lang="en-US" sz="4599" spc="45" dirty="0">
                <a:solidFill>
                  <a:srgbClr val="F2FAFF"/>
                </a:solidFill>
                <a:latin typeface="Glacial Indifference"/>
              </a:rPr>
              <a:t>, v. I, p. 291</a:t>
            </a:r>
          </a:p>
          <a:p>
            <a:pPr>
              <a:lnSpc>
                <a:spcPts val="5289"/>
              </a:lnSpc>
            </a:pPr>
            <a:endParaRPr lang="en-US" sz="4599" spc="45" dirty="0">
              <a:solidFill>
                <a:srgbClr val="F2FAFF"/>
              </a:solidFill>
              <a:latin typeface="Glacial Indifference"/>
            </a:endParaRPr>
          </a:p>
          <a:p>
            <a:pPr>
              <a:lnSpc>
                <a:spcPts val="5289"/>
              </a:lnSpc>
            </a:pPr>
            <a:endParaRPr lang="en-US" sz="4599" spc="45" dirty="0">
              <a:solidFill>
                <a:srgbClr val="F2FAFF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TIPO DE CONVERSA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577" y="4758569"/>
            <a:ext cx="16688846" cy="363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"Não devemos no Sábado aumentar a quantidade de alimentos...A alimentação em excesso entorpece a mente."</a:t>
            </a:r>
          </a:p>
          <a:p>
            <a:pPr>
              <a:lnSpc>
                <a:spcPts val="5749"/>
              </a:lnSpc>
            </a:pPr>
            <a:r>
              <a:rPr lang="en-US" sz="4999" spc="49">
                <a:solidFill>
                  <a:srgbClr val="F2FAFF"/>
                </a:solidFill>
                <a:latin typeface="Glacial Indifference"/>
              </a:rPr>
              <a:t>Testemunhos Seletos, v. III, p. 23</a:t>
            </a:r>
          </a:p>
          <a:p>
            <a:pPr>
              <a:lnSpc>
                <a:spcPts val="5749"/>
              </a:lnSpc>
            </a:pPr>
            <a:endParaRPr lang="en-US" sz="4999" spc="49">
              <a:solidFill>
                <a:srgbClr val="F2FAFF"/>
              </a:solidFill>
              <a:latin typeface="Glacial Indifference"/>
            </a:endParaRPr>
          </a:p>
          <a:p>
            <a:pPr>
              <a:lnSpc>
                <a:spcPts val="5749"/>
              </a:lnSpc>
            </a:pPr>
            <a:endParaRPr lang="en-US" sz="4999" spc="49">
              <a:solidFill>
                <a:srgbClr val="F2FAFF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ALIMENTAÇÃO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577" y="4034669"/>
            <a:ext cx="16688846" cy="508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"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Recomendamos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a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todos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que não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lavem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sua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louça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no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Sábado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se for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possível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evitá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-lo. Deus é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desonrado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por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todo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trabalho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desnecessário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efetuado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no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seu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santo dia...Que a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louça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fique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por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lavar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até 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fim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do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Sábado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, se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isto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puder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ser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feito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assim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."</a:t>
            </a:r>
          </a:p>
          <a:p>
            <a:pPr>
              <a:lnSpc>
                <a:spcPts val="5749"/>
              </a:lnSpc>
            </a:pP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Mensagens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999" spc="49" dirty="0" err="1">
                <a:solidFill>
                  <a:srgbClr val="F2FAFF"/>
                </a:solidFill>
                <a:latin typeface="Glacial Indifference"/>
              </a:rPr>
              <a:t>Escolhidas</a:t>
            </a:r>
            <a:r>
              <a:rPr lang="en-US" sz="4999" spc="49" dirty="0">
                <a:solidFill>
                  <a:srgbClr val="F2FAFF"/>
                </a:solidFill>
                <a:latin typeface="Glacial Indifference"/>
              </a:rPr>
              <a:t>, v. III, p. 258</a:t>
            </a:r>
          </a:p>
          <a:p>
            <a:pPr>
              <a:lnSpc>
                <a:spcPts val="5749"/>
              </a:lnSpc>
            </a:pPr>
            <a:endParaRPr lang="en-US" sz="4999" spc="49" dirty="0">
              <a:solidFill>
                <a:srgbClr val="F2FAFF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LAVAR A LOUÇA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AutoShape 3"/>
          <p:cNvSpPr/>
          <p:nvPr/>
        </p:nvSpPr>
        <p:spPr>
          <a:xfrm>
            <a:off x="228600" y="884030"/>
            <a:ext cx="15794456" cy="1188610"/>
          </a:xfrm>
          <a:prstGeom prst="rect">
            <a:avLst/>
          </a:prstGeom>
          <a:solidFill>
            <a:srgbClr val="00BF63"/>
          </a:solidFill>
        </p:spPr>
      </p:sp>
      <p:sp>
        <p:nvSpPr>
          <p:cNvPr id="4" name="AutoShape 4"/>
          <p:cNvSpPr/>
          <p:nvPr/>
        </p:nvSpPr>
        <p:spPr>
          <a:xfrm>
            <a:off x="228600" y="2782022"/>
            <a:ext cx="10922525" cy="775179"/>
          </a:xfrm>
          <a:prstGeom prst="rect">
            <a:avLst/>
          </a:prstGeom>
          <a:solidFill>
            <a:srgbClr val="00BF6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6742633" y="8698958"/>
            <a:ext cx="891896" cy="8918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3056" y="1022680"/>
            <a:ext cx="1456698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34"/>
              </a:lnSpc>
            </a:pPr>
            <a:r>
              <a:rPr lang="en-US" sz="6899" spc="68">
                <a:solidFill>
                  <a:srgbClr val="F2FAFF"/>
                </a:solidFill>
                <a:latin typeface="Impact"/>
              </a:rPr>
              <a:t>DESFRUTE ESSE 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577" y="3882384"/>
            <a:ext cx="16688846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4"/>
              </a:lnSpc>
            </a:pP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"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Perguntai-lhes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acerca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do que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aprenderam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na Escola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Sabatina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, e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estudai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com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eles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a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lição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do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Sábado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seguinte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."</a:t>
            </a:r>
          </a:p>
          <a:p>
            <a:pPr>
              <a:lnSpc>
                <a:spcPts val="5404"/>
              </a:lnSpc>
            </a:pP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Testemunhos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Seletos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, v. III, p. 25</a:t>
            </a:r>
          </a:p>
          <a:p>
            <a:pPr>
              <a:lnSpc>
                <a:spcPts val="5404"/>
              </a:lnSpc>
            </a:pPr>
            <a:endParaRPr lang="en-US" sz="4699" spc="46" dirty="0">
              <a:solidFill>
                <a:srgbClr val="F2FAFF"/>
              </a:solidFill>
              <a:latin typeface="Glacial Indifference"/>
            </a:endParaRPr>
          </a:p>
          <a:p>
            <a:pPr>
              <a:lnSpc>
                <a:spcPts val="5404"/>
              </a:lnSpc>
            </a:pP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"...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quando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faz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bom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tempo,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deverão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os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pais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sair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com os filhos a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passeio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pelos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campos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e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matas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. Em meio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às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belas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coisas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da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natureza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,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expliquem-lhes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a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razão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da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instituição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do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Sábado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."</a:t>
            </a:r>
          </a:p>
          <a:p>
            <a:pPr>
              <a:lnSpc>
                <a:spcPts val="5404"/>
              </a:lnSpc>
            </a:pP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Testemunhos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 </a:t>
            </a:r>
            <a:r>
              <a:rPr lang="en-US" sz="4699" spc="46" dirty="0" err="1">
                <a:solidFill>
                  <a:srgbClr val="F2FAFF"/>
                </a:solidFill>
                <a:latin typeface="Glacial Indifference"/>
              </a:rPr>
              <a:t>Seletos</a:t>
            </a:r>
            <a:r>
              <a:rPr lang="en-US" sz="4699" spc="46" dirty="0">
                <a:solidFill>
                  <a:srgbClr val="F2FAFF"/>
                </a:solidFill>
                <a:latin typeface="Glacial Indifference"/>
              </a:rPr>
              <a:t>, v, III, p. 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081" y="2895292"/>
            <a:ext cx="10099564" cy="56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4"/>
              </a:lnSpc>
            </a:pPr>
            <a:r>
              <a:rPr lang="en-US" sz="3899" spc="38">
                <a:solidFill>
                  <a:srgbClr val="F2FAFF"/>
                </a:solidFill>
                <a:latin typeface="Glacial Indifference Bold Italics"/>
              </a:rPr>
              <a:t>TEMPO PARA A FAMÍLIA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719</Words>
  <Application>Microsoft Office PowerPoint</Application>
  <PresentationFormat>Personalizar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Calibri</vt:lpstr>
      <vt:lpstr>Impact</vt:lpstr>
      <vt:lpstr>Arial</vt:lpstr>
      <vt:lpstr>Glacial Indifference Bold Italics</vt:lpstr>
      <vt:lpstr>Glacial Indifference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SÁBADO</dc:title>
  <dc:creator>Rosangela Barragan</dc:creator>
  <cp:lastModifiedBy>USB - ACSR - Rosangela Barragan</cp:lastModifiedBy>
  <cp:revision>5</cp:revision>
  <dcterms:created xsi:type="dcterms:W3CDTF">2006-08-16T00:00:00Z</dcterms:created>
  <dcterms:modified xsi:type="dcterms:W3CDTF">2023-04-27T17:39:36Z</dcterms:modified>
  <dc:identifier>DAFhOdOQ780</dc:identifier>
</cp:coreProperties>
</file>