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</p:sldMasterIdLst>
  <p:notesMasterIdLst>
    <p:notesMasterId r:id="rId37"/>
  </p:notesMasterIdLst>
  <p:handoutMasterIdLst>
    <p:handoutMasterId r:id="rId38"/>
  </p:handoutMasterIdLst>
  <p:sldIdLst>
    <p:sldId id="314" r:id="rId2"/>
    <p:sldId id="257" r:id="rId3"/>
    <p:sldId id="315" r:id="rId4"/>
    <p:sldId id="316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47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6" r:id="rId34"/>
    <p:sldId id="350" r:id="rId35"/>
    <p:sldId id="302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aurelio gularte de castro" initials="magdc" lastIdx="2" clrIdx="0">
    <p:extLst>
      <p:ext uri="{19B8F6BF-5375-455C-9EA6-DF929625EA0E}">
        <p15:presenceInfo xmlns:p15="http://schemas.microsoft.com/office/powerpoint/2012/main" userId="67f50566e2aee3b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7789"/>
    <a:srgbClr val="34AC8B"/>
    <a:srgbClr val="10AEE8"/>
    <a:srgbClr val="31A687"/>
    <a:srgbClr val="670BA0"/>
    <a:srgbClr val="220E31"/>
    <a:srgbClr val="221009"/>
    <a:srgbClr val="6F47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51C641-BF77-414B-94E2-4808FFF9DA4B}" v="31" dt="2021-04-14T19:24:29.9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4"/>
    <p:restoredTop sz="95588"/>
  </p:normalViewPr>
  <p:slideViewPr>
    <p:cSldViewPr snapToGrid="0" snapToObjects="1">
      <p:cViewPr varScale="1">
        <p:scale>
          <a:sx n="82" d="100"/>
          <a:sy n="82" d="100"/>
        </p:scale>
        <p:origin x="17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0" d="100"/>
          <a:sy n="80" d="100"/>
        </p:scale>
        <p:origin x="220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6FCB5670-E165-D649-8E2E-9D2D3A0DC2B6}"/>
    <pc:docChg chg="undo custSel modSld modMainMaster">
      <pc:chgData name="marcos aurelio gularte de castro" userId="67f50566e2aee3b4" providerId="LiveId" clId="{6FCB5670-E165-D649-8E2E-9D2D3A0DC2B6}" dt="2021-04-14T10:59:54.511" v="90" actId="313"/>
      <pc:docMkLst>
        <pc:docMk/>
      </pc:docMkLst>
      <pc:sldChg chg="modSp">
        <pc:chgData name="marcos aurelio gularte de castro" userId="67f50566e2aee3b4" providerId="LiveId" clId="{6FCB5670-E165-D649-8E2E-9D2D3A0DC2B6}" dt="2021-04-13T22:21:31.825" v="56"/>
        <pc:sldMkLst>
          <pc:docMk/>
          <pc:sldMk cId="1884007329" sldId="257"/>
        </pc:sldMkLst>
        <pc:spChg chg="mod">
          <ac:chgData name="marcos aurelio gularte de castro" userId="67f50566e2aee3b4" providerId="LiveId" clId="{6FCB5670-E165-D649-8E2E-9D2D3A0DC2B6}" dt="2021-04-13T22:21:31.825" v="56"/>
          <ac:spMkLst>
            <pc:docMk/>
            <pc:sldMk cId="1884007329" sldId="257"/>
            <ac:spMk id="4" creationId="{336C9251-C36E-7C4B-AB9E-53C9F7072A50}"/>
          </ac:spMkLst>
        </pc:spChg>
        <pc:spChg chg="mod">
          <ac:chgData name="marcos aurelio gularte de castro" userId="67f50566e2aee3b4" providerId="LiveId" clId="{6FCB5670-E165-D649-8E2E-9D2D3A0DC2B6}" dt="2021-04-13T22:21:31.825" v="56"/>
          <ac:spMkLst>
            <pc:docMk/>
            <pc:sldMk cId="1884007329" sldId="257"/>
            <ac:spMk id="7" creationId="{C985D73B-245D-F24C-9D4F-ADA9C400A270}"/>
          </ac:spMkLst>
        </pc:spChg>
      </pc:sldChg>
      <pc:sldChg chg="modSp mod modClrScheme modAnim chgLayout">
        <pc:chgData name="marcos aurelio gularte de castro" userId="67f50566e2aee3b4" providerId="LiveId" clId="{6FCB5670-E165-D649-8E2E-9D2D3A0DC2B6}" dt="2021-04-13T22:22:12.846" v="60" actId="14100"/>
        <pc:sldMkLst>
          <pc:docMk/>
          <pc:sldMk cId="2119293105" sldId="315"/>
        </pc:sldMkLst>
        <pc:spChg chg="mod ord">
          <ac:chgData name="marcos aurelio gularte de castro" userId="67f50566e2aee3b4" providerId="LiveId" clId="{6FCB5670-E165-D649-8E2E-9D2D3A0DC2B6}" dt="2021-04-13T22:22:12.846" v="60" actId="14100"/>
          <ac:spMkLst>
            <pc:docMk/>
            <pc:sldMk cId="2119293105" sldId="315"/>
            <ac:spMk id="4" creationId="{89002AD5-BA5B-3046-9041-7F85537E558A}"/>
          </ac:spMkLst>
        </pc:spChg>
      </pc:sldChg>
      <pc:sldChg chg="modSp">
        <pc:chgData name="marcos aurelio gularte de castro" userId="67f50566e2aee3b4" providerId="LiveId" clId="{6FCB5670-E165-D649-8E2E-9D2D3A0DC2B6}" dt="2021-04-13T22:21:31.825" v="56"/>
        <pc:sldMkLst>
          <pc:docMk/>
          <pc:sldMk cId="2030839977" sldId="316"/>
        </pc:sldMkLst>
        <pc:spChg chg="mod">
          <ac:chgData name="marcos aurelio gularte de castro" userId="67f50566e2aee3b4" providerId="LiveId" clId="{6FCB5670-E165-D649-8E2E-9D2D3A0DC2B6}" dt="2021-04-13T22:21:31.825" v="56"/>
          <ac:spMkLst>
            <pc:docMk/>
            <pc:sldMk cId="2030839977" sldId="316"/>
            <ac:spMk id="4" creationId="{CA5666DB-11AE-CB4E-81B9-0D9B9DAECF65}"/>
          </ac:spMkLst>
        </pc:spChg>
      </pc:sldChg>
      <pc:sldChg chg="modSp">
        <pc:chgData name="marcos aurelio gularte de castro" userId="67f50566e2aee3b4" providerId="LiveId" clId="{6FCB5670-E165-D649-8E2E-9D2D3A0DC2B6}" dt="2021-04-13T22:21:31.825" v="56"/>
        <pc:sldMkLst>
          <pc:docMk/>
          <pc:sldMk cId="1729445719" sldId="318"/>
        </pc:sldMkLst>
        <pc:spChg chg="mod">
          <ac:chgData name="marcos aurelio gularte de castro" userId="67f50566e2aee3b4" providerId="LiveId" clId="{6FCB5670-E165-D649-8E2E-9D2D3A0DC2B6}" dt="2021-04-13T22:21:31.825" v="56"/>
          <ac:spMkLst>
            <pc:docMk/>
            <pc:sldMk cId="1729445719" sldId="318"/>
            <ac:spMk id="2" creationId="{1AD6506E-30BA-DA4F-B06F-FBD2F0A379B4}"/>
          </ac:spMkLst>
        </pc:spChg>
        <pc:picChg chg="mod">
          <ac:chgData name="marcos aurelio gularte de castro" userId="67f50566e2aee3b4" providerId="LiveId" clId="{6FCB5670-E165-D649-8E2E-9D2D3A0DC2B6}" dt="2021-04-13T22:21:31.825" v="56"/>
          <ac:picMkLst>
            <pc:docMk/>
            <pc:sldMk cId="1729445719" sldId="318"/>
            <ac:picMk id="5" creationId="{9993E488-EE23-C24C-B1CC-2731A4A25AB3}"/>
          </ac:picMkLst>
        </pc:picChg>
      </pc:sldChg>
      <pc:sldChg chg="modSp">
        <pc:chgData name="marcos aurelio gularte de castro" userId="67f50566e2aee3b4" providerId="LiveId" clId="{6FCB5670-E165-D649-8E2E-9D2D3A0DC2B6}" dt="2021-04-13T22:21:31.825" v="56"/>
        <pc:sldMkLst>
          <pc:docMk/>
          <pc:sldMk cId="3459532626" sldId="319"/>
        </pc:sldMkLst>
        <pc:spChg chg="mod">
          <ac:chgData name="marcos aurelio gularte de castro" userId="67f50566e2aee3b4" providerId="LiveId" clId="{6FCB5670-E165-D649-8E2E-9D2D3A0DC2B6}" dt="2021-04-13T22:21:31.825" v="56"/>
          <ac:spMkLst>
            <pc:docMk/>
            <pc:sldMk cId="3459532626" sldId="319"/>
            <ac:spMk id="2" creationId="{3CB3E7C0-12E1-5741-B552-86345A250B0F}"/>
          </ac:spMkLst>
        </pc:spChg>
        <pc:picChg chg="mod">
          <ac:chgData name="marcos aurelio gularte de castro" userId="67f50566e2aee3b4" providerId="LiveId" clId="{6FCB5670-E165-D649-8E2E-9D2D3A0DC2B6}" dt="2021-04-13T22:21:31.825" v="56"/>
          <ac:picMkLst>
            <pc:docMk/>
            <pc:sldMk cId="3459532626" sldId="319"/>
            <ac:picMk id="5" creationId="{1632029D-7B5B-D843-88D1-1A92AB70718C}"/>
          </ac:picMkLst>
        </pc:picChg>
      </pc:sldChg>
      <pc:sldChg chg="modSp">
        <pc:chgData name="marcos aurelio gularte de castro" userId="67f50566e2aee3b4" providerId="LiveId" clId="{6FCB5670-E165-D649-8E2E-9D2D3A0DC2B6}" dt="2021-04-13T22:21:31.825" v="56"/>
        <pc:sldMkLst>
          <pc:docMk/>
          <pc:sldMk cId="1878420417" sldId="320"/>
        </pc:sldMkLst>
        <pc:spChg chg="mod">
          <ac:chgData name="marcos aurelio gularte de castro" userId="67f50566e2aee3b4" providerId="LiveId" clId="{6FCB5670-E165-D649-8E2E-9D2D3A0DC2B6}" dt="2021-04-13T22:21:31.825" v="56"/>
          <ac:spMkLst>
            <pc:docMk/>
            <pc:sldMk cId="1878420417" sldId="320"/>
            <ac:spMk id="2" creationId="{EC2E8B82-FD73-3643-9996-1DDC17A070E3}"/>
          </ac:spMkLst>
        </pc:spChg>
        <pc:picChg chg="mod">
          <ac:chgData name="marcos aurelio gularte de castro" userId="67f50566e2aee3b4" providerId="LiveId" clId="{6FCB5670-E165-D649-8E2E-9D2D3A0DC2B6}" dt="2021-04-13T22:21:31.825" v="56"/>
          <ac:picMkLst>
            <pc:docMk/>
            <pc:sldMk cId="1878420417" sldId="320"/>
            <ac:picMk id="6" creationId="{64F6412B-15ED-5949-A8E9-4E357A0F4646}"/>
          </ac:picMkLst>
        </pc:picChg>
      </pc:sldChg>
      <pc:sldChg chg="modSp">
        <pc:chgData name="marcos aurelio gularte de castro" userId="67f50566e2aee3b4" providerId="LiveId" clId="{6FCB5670-E165-D649-8E2E-9D2D3A0DC2B6}" dt="2021-04-13T22:21:31.825" v="56"/>
        <pc:sldMkLst>
          <pc:docMk/>
          <pc:sldMk cId="1602154202" sldId="321"/>
        </pc:sldMkLst>
        <pc:spChg chg="mod">
          <ac:chgData name="marcos aurelio gularte de castro" userId="67f50566e2aee3b4" providerId="LiveId" clId="{6FCB5670-E165-D649-8E2E-9D2D3A0DC2B6}" dt="2021-04-13T22:21:31.825" v="56"/>
          <ac:spMkLst>
            <pc:docMk/>
            <pc:sldMk cId="1602154202" sldId="321"/>
            <ac:spMk id="2" creationId="{00E72EAF-E970-294A-9936-FF67BDCFA4B9}"/>
          </ac:spMkLst>
        </pc:spChg>
        <pc:picChg chg="mod">
          <ac:chgData name="marcos aurelio gularte de castro" userId="67f50566e2aee3b4" providerId="LiveId" clId="{6FCB5670-E165-D649-8E2E-9D2D3A0DC2B6}" dt="2021-04-13T22:21:31.825" v="56"/>
          <ac:picMkLst>
            <pc:docMk/>
            <pc:sldMk cId="1602154202" sldId="321"/>
            <ac:picMk id="6" creationId="{5CD7CDE4-83F3-C54D-A962-2D63010AFD30}"/>
          </ac:picMkLst>
        </pc:picChg>
      </pc:sldChg>
      <pc:sldChg chg="modSp mod modAnim">
        <pc:chgData name="marcos aurelio gularte de castro" userId="67f50566e2aee3b4" providerId="LiveId" clId="{6FCB5670-E165-D649-8E2E-9D2D3A0DC2B6}" dt="2021-04-13T22:23:08.218" v="64" actId="14100"/>
        <pc:sldMkLst>
          <pc:docMk/>
          <pc:sldMk cId="3500555086" sldId="322"/>
        </pc:sldMkLst>
        <pc:spChg chg="mod">
          <ac:chgData name="marcos aurelio gularte de castro" userId="67f50566e2aee3b4" providerId="LiveId" clId="{6FCB5670-E165-D649-8E2E-9D2D3A0DC2B6}" dt="2021-04-13T22:23:08.218" v="64" actId="14100"/>
          <ac:spMkLst>
            <pc:docMk/>
            <pc:sldMk cId="3500555086" sldId="322"/>
            <ac:spMk id="2" creationId="{25331D84-9F5B-CF4E-A3DA-8A670646D01D}"/>
          </ac:spMkLst>
        </pc:spChg>
        <pc:picChg chg="mod">
          <ac:chgData name="marcos aurelio gularte de castro" userId="67f50566e2aee3b4" providerId="LiveId" clId="{6FCB5670-E165-D649-8E2E-9D2D3A0DC2B6}" dt="2021-04-13T22:21:31.825" v="56"/>
          <ac:picMkLst>
            <pc:docMk/>
            <pc:sldMk cId="3500555086" sldId="322"/>
            <ac:picMk id="9" creationId="{766C757D-8296-F249-AC84-4EB9196DD07B}"/>
          </ac:picMkLst>
        </pc:picChg>
      </pc:sldChg>
      <pc:sldChg chg="modSp">
        <pc:chgData name="marcos aurelio gularte de castro" userId="67f50566e2aee3b4" providerId="LiveId" clId="{6FCB5670-E165-D649-8E2E-9D2D3A0DC2B6}" dt="2021-04-13T22:21:31.825" v="56"/>
        <pc:sldMkLst>
          <pc:docMk/>
          <pc:sldMk cId="2679338091" sldId="323"/>
        </pc:sldMkLst>
        <pc:spChg chg="mod">
          <ac:chgData name="marcos aurelio gularte de castro" userId="67f50566e2aee3b4" providerId="LiveId" clId="{6FCB5670-E165-D649-8E2E-9D2D3A0DC2B6}" dt="2021-04-13T22:21:31.825" v="56"/>
          <ac:spMkLst>
            <pc:docMk/>
            <pc:sldMk cId="2679338091" sldId="323"/>
            <ac:spMk id="2" creationId="{84AA9DF7-9CBA-C040-ACBA-BAAC8687A071}"/>
          </ac:spMkLst>
        </pc:spChg>
        <pc:picChg chg="mod">
          <ac:chgData name="marcos aurelio gularte de castro" userId="67f50566e2aee3b4" providerId="LiveId" clId="{6FCB5670-E165-D649-8E2E-9D2D3A0DC2B6}" dt="2021-04-13T22:21:31.825" v="56"/>
          <ac:picMkLst>
            <pc:docMk/>
            <pc:sldMk cId="2679338091" sldId="323"/>
            <ac:picMk id="5" creationId="{0F4A8290-D251-9A4A-B9A8-2CA5A9AF0325}"/>
          </ac:picMkLst>
        </pc:picChg>
      </pc:sldChg>
      <pc:sldChg chg="modSp mod modClrScheme modAnim chgLayout">
        <pc:chgData name="marcos aurelio gularte de castro" userId="67f50566e2aee3b4" providerId="LiveId" clId="{6FCB5670-E165-D649-8E2E-9D2D3A0DC2B6}" dt="2021-04-13T22:22:26.650" v="62" actId="14100"/>
        <pc:sldMkLst>
          <pc:docMk/>
          <pc:sldMk cId="563545742" sldId="324"/>
        </pc:sldMkLst>
        <pc:spChg chg="mod ord">
          <ac:chgData name="marcos aurelio gularte de castro" userId="67f50566e2aee3b4" providerId="LiveId" clId="{6FCB5670-E165-D649-8E2E-9D2D3A0DC2B6}" dt="2021-04-13T22:22:26.650" v="62" actId="14100"/>
          <ac:spMkLst>
            <pc:docMk/>
            <pc:sldMk cId="563545742" sldId="324"/>
            <ac:spMk id="2" creationId="{DB834EFE-9FB1-2E4A-B912-69C575CBDCE9}"/>
          </ac:spMkLst>
        </pc:spChg>
      </pc:sldChg>
      <pc:sldChg chg="addSp delSp modSp mod chgLayout">
        <pc:chgData name="marcos aurelio gularte de castro" userId="67f50566e2aee3b4" providerId="LiveId" clId="{6FCB5670-E165-D649-8E2E-9D2D3A0DC2B6}" dt="2021-04-14T10:58:49.391" v="65" actId="20577"/>
        <pc:sldMkLst>
          <pc:docMk/>
          <pc:sldMk cId="3281011057" sldId="325"/>
        </pc:sldMkLst>
        <pc:spChg chg="add del mod">
          <ac:chgData name="marcos aurelio gularte de castro" userId="67f50566e2aee3b4" providerId="LiveId" clId="{6FCB5670-E165-D649-8E2E-9D2D3A0DC2B6}" dt="2021-04-12T20:50:23.251" v="18" actId="6264"/>
          <ac:spMkLst>
            <pc:docMk/>
            <pc:sldMk cId="3281011057" sldId="325"/>
            <ac:spMk id="2" creationId="{D52F9804-1D8F-CA47-8E2B-E19098F1AB97}"/>
          </ac:spMkLst>
        </pc:spChg>
        <pc:spChg chg="add del mod">
          <ac:chgData name="marcos aurelio gularte de castro" userId="67f50566e2aee3b4" providerId="LiveId" clId="{6FCB5670-E165-D649-8E2E-9D2D3A0DC2B6}" dt="2021-04-12T20:50:23.251" v="18" actId="6264"/>
          <ac:spMkLst>
            <pc:docMk/>
            <pc:sldMk cId="3281011057" sldId="325"/>
            <ac:spMk id="3" creationId="{5247FDFC-EB54-7346-8DA9-BF9B9131695D}"/>
          </ac:spMkLst>
        </pc:spChg>
        <pc:spChg chg="mod ord">
          <ac:chgData name="marcos aurelio gularte de castro" userId="67f50566e2aee3b4" providerId="LiveId" clId="{6FCB5670-E165-D649-8E2E-9D2D3A0DC2B6}" dt="2021-04-14T10:58:49.391" v="65" actId="20577"/>
          <ac:spMkLst>
            <pc:docMk/>
            <pc:sldMk cId="3281011057" sldId="325"/>
            <ac:spMk id="4" creationId="{AD04EF4F-0FAF-CA4F-BD1A-B02705A2D5B0}"/>
          </ac:spMkLst>
        </pc:spChg>
        <pc:spChg chg="mod ord">
          <ac:chgData name="marcos aurelio gularte de castro" userId="67f50566e2aee3b4" providerId="LiveId" clId="{6FCB5670-E165-D649-8E2E-9D2D3A0DC2B6}" dt="2021-04-13T22:21:31.825" v="56"/>
          <ac:spMkLst>
            <pc:docMk/>
            <pc:sldMk cId="3281011057" sldId="325"/>
            <ac:spMk id="5" creationId="{AF97B199-65ED-304C-858F-1ABF694AF42B}"/>
          </ac:spMkLst>
        </pc:spChg>
      </pc:sldChg>
      <pc:sldChg chg="modAnim">
        <pc:chgData name="marcos aurelio gularte de castro" userId="67f50566e2aee3b4" providerId="LiveId" clId="{6FCB5670-E165-D649-8E2E-9D2D3A0DC2B6}" dt="2021-04-13T00:50:03.548" v="51"/>
        <pc:sldMkLst>
          <pc:docMk/>
          <pc:sldMk cId="2290345433" sldId="326"/>
        </pc:sldMkLst>
      </pc:sldChg>
      <pc:sldChg chg="modSp mod">
        <pc:chgData name="marcos aurelio gularte de castro" userId="67f50566e2aee3b4" providerId="LiveId" clId="{6FCB5670-E165-D649-8E2E-9D2D3A0DC2B6}" dt="2021-04-14T10:58:57.268" v="66" actId="20577"/>
        <pc:sldMkLst>
          <pc:docMk/>
          <pc:sldMk cId="1149024393" sldId="327"/>
        </pc:sldMkLst>
        <pc:spChg chg="mod">
          <ac:chgData name="marcos aurelio gularte de castro" userId="67f50566e2aee3b4" providerId="LiveId" clId="{6FCB5670-E165-D649-8E2E-9D2D3A0DC2B6}" dt="2021-04-14T10:58:57.268" v="66" actId="20577"/>
          <ac:spMkLst>
            <pc:docMk/>
            <pc:sldMk cId="1149024393" sldId="327"/>
            <ac:spMk id="4" creationId="{9E9EC519-241F-0346-B2F8-6E4FB0983EBE}"/>
          </ac:spMkLst>
        </pc:spChg>
        <pc:spChg chg="mod">
          <ac:chgData name="marcos aurelio gularte de castro" userId="67f50566e2aee3b4" providerId="LiveId" clId="{6FCB5670-E165-D649-8E2E-9D2D3A0DC2B6}" dt="2021-04-13T22:21:31.825" v="56"/>
          <ac:spMkLst>
            <pc:docMk/>
            <pc:sldMk cId="1149024393" sldId="327"/>
            <ac:spMk id="6" creationId="{DAA46678-35EF-0249-AC20-7635103182DE}"/>
          </ac:spMkLst>
        </pc:spChg>
      </pc:sldChg>
      <pc:sldChg chg="modSp">
        <pc:chgData name="marcos aurelio gularte de castro" userId="67f50566e2aee3b4" providerId="LiveId" clId="{6FCB5670-E165-D649-8E2E-9D2D3A0DC2B6}" dt="2021-04-13T22:21:31.825" v="56"/>
        <pc:sldMkLst>
          <pc:docMk/>
          <pc:sldMk cId="1993687018" sldId="328"/>
        </pc:sldMkLst>
        <pc:spChg chg="mod">
          <ac:chgData name="marcos aurelio gularte de castro" userId="67f50566e2aee3b4" providerId="LiveId" clId="{6FCB5670-E165-D649-8E2E-9D2D3A0DC2B6}" dt="2021-04-13T22:21:31.825" v="56"/>
          <ac:spMkLst>
            <pc:docMk/>
            <pc:sldMk cId="1993687018" sldId="328"/>
            <ac:spMk id="2" creationId="{06D6D632-1113-2E4E-BC74-331ED477E754}"/>
          </ac:spMkLst>
        </pc:spChg>
      </pc:sldChg>
      <pc:sldChg chg="modAnim">
        <pc:chgData name="marcos aurelio gularte de castro" userId="67f50566e2aee3b4" providerId="LiveId" clId="{6FCB5670-E165-D649-8E2E-9D2D3A0DC2B6}" dt="2021-04-13T00:50:03.548" v="51"/>
        <pc:sldMkLst>
          <pc:docMk/>
          <pc:sldMk cId="2491496312" sldId="329"/>
        </pc:sldMkLst>
      </pc:sldChg>
      <pc:sldChg chg="modSp mod">
        <pc:chgData name="marcos aurelio gularte de castro" userId="67f50566e2aee3b4" providerId="LiveId" clId="{6FCB5670-E165-D649-8E2E-9D2D3A0DC2B6}" dt="2021-04-14T10:59:09.664" v="68" actId="313"/>
        <pc:sldMkLst>
          <pc:docMk/>
          <pc:sldMk cId="474014086" sldId="330"/>
        </pc:sldMkLst>
        <pc:spChg chg="mod">
          <ac:chgData name="marcos aurelio gularte de castro" userId="67f50566e2aee3b4" providerId="LiveId" clId="{6FCB5670-E165-D649-8E2E-9D2D3A0DC2B6}" dt="2021-04-14T10:59:09.664" v="68" actId="313"/>
          <ac:spMkLst>
            <pc:docMk/>
            <pc:sldMk cId="474014086" sldId="330"/>
            <ac:spMk id="2" creationId="{36BED1BF-B4FD-7C4A-82BF-DAC030343DDD}"/>
          </ac:spMkLst>
        </pc:spChg>
        <pc:picChg chg="mod">
          <ac:chgData name="marcos aurelio gularte de castro" userId="67f50566e2aee3b4" providerId="LiveId" clId="{6FCB5670-E165-D649-8E2E-9D2D3A0DC2B6}" dt="2021-04-13T22:21:31.825" v="56"/>
          <ac:picMkLst>
            <pc:docMk/>
            <pc:sldMk cId="474014086" sldId="330"/>
            <ac:picMk id="5" creationId="{E2BEF8D8-DB5F-1A44-A6D4-0582D411305B}"/>
          </ac:picMkLst>
        </pc:picChg>
      </pc:sldChg>
      <pc:sldChg chg="modSp mod">
        <pc:chgData name="marcos aurelio gularte de castro" userId="67f50566e2aee3b4" providerId="LiveId" clId="{6FCB5670-E165-D649-8E2E-9D2D3A0DC2B6}" dt="2021-04-14T10:59:25.814" v="87" actId="113"/>
        <pc:sldMkLst>
          <pc:docMk/>
          <pc:sldMk cId="3812243360" sldId="331"/>
        </pc:sldMkLst>
        <pc:spChg chg="mod">
          <ac:chgData name="marcos aurelio gularte de castro" userId="67f50566e2aee3b4" providerId="LiveId" clId="{6FCB5670-E165-D649-8E2E-9D2D3A0DC2B6}" dt="2021-04-14T10:59:25.814" v="87" actId="113"/>
          <ac:spMkLst>
            <pc:docMk/>
            <pc:sldMk cId="3812243360" sldId="331"/>
            <ac:spMk id="2" creationId="{01B45E65-4730-6742-B377-6C051B46B931}"/>
          </ac:spMkLst>
        </pc:spChg>
      </pc:sldChg>
      <pc:sldChg chg="modAnim">
        <pc:chgData name="marcos aurelio gularte de castro" userId="67f50566e2aee3b4" providerId="LiveId" clId="{6FCB5670-E165-D649-8E2E-9D2D3A0DC2B6}" dt="2021-04-13T00:50:03.548" v="51"/>
        <pc:sldMkLst>
          <pc:docMk/>
          <pc:sldMk cId="3663489461" sldId="332"/>
        </pc:sldMkLst>
      </pc:sldChg>
      <pc:sldChg chg="modSp mod">
        <pc:chgData name="marcos aurelio gularte de castro" userId="67f50566e2aee3b4" providerId="LiveId" clId="{6FCB5670-E165-D649-8E2E-9D2D3A0DC2B6}" dt="2021-04-13T22:21:32.438" v="57" actId="27636"/>
        <pc:sldMkLst>
          <pc:docMk/>
          <pc:sldMk cId="108654828" sldId="333"/>
        </pc:sldMkLst>
        <pc:spChg chg="mod">
          <ac:chgData name="marcos aurelio gularte de castro" userId="67f50566e2aee3b4" providerId="LiveId" clId="{6FCB5670-E165-D649-8E2E-9D2D3A0DC2B6}" dt="2021-04-13T22:21:32.438" v="57" actId="27636"/>
          <ac:spMkLst>
            <pc:docMk/>
            <pc:sldMk cId="108654828" sldId="333"/>
            <ac:spMk id="4" creationId="{04B3569E-83CE-604B-8C6E-AD77BB88A4B0}"/>
          </ac:spMkLst>
        </pc:spChg>
        <pc:spChg chg="mod">
          <ac:chgData name="marcos aurelio gularte de castro" userId="67f50566e2aee3b4" providerId="LiveId" clId="{6FCB5670-E165-D649-8E2E-9D2D3A0DC2B6}" dt="2021-04-13T22:21:31.825" v="56"/>
          <ac:spMkLst>
            <pc:docMk/>
            <pc:sldMk cId="108654828" sldId="333"/>
            <ac:spMk id="7" creationId="{BF6A06DB-A6F1-9744-9AA0-90B4F9CC7BF3}"/>
          </ac:spMkLst>
        </pc:spChg>
      </pc:sldChg>
      <pc:sldChg chg="addSp delSp modSp mod modAnim chgLayout">
        <pc:chgData name="marcos aurelio gularte de castro" userId="67f50566e2aee3b4" providerId="LiveId" clId="{6FCB5670-E165-D649-8E2E-9D2D3A0DC2B6}" dt="2021-04-13T00:50:03.548" v="51"/>
        <pc:sldMkLst>
          <pc:docMk/>
          <pc:sldMk cId="1567364365" sldId="334"/>
        </pc:sldMkLst>
        <pc:spChg chg="mod ord">
          <ac:chgData name="marcos aurelio gularte de castro" userId="67f50566e2aee3b4" providerId="LiveId" clId="{6FCB5670-E165-D649-8E2E-9D2D3A0DC2B6}" dt="2021-04-13T00:49:51.759" v="50" actId="6264"/>
          <ac:spMkLst>
            <pc:docMk/>
            <pc:sldMk cId="1567364365" sldId="334"/>
            <ac:spMk id="2" creationId="{607AAC14-6AB2-5042-B98E-F6A863C82C99}"/>
          </ac:spMkLst>
        </pc:spChg>
        <pc:spChg chg="add del mod">
          <ac:chgData name="marcos aurelio gularte de castro" userId="67f50566e2aee3b4" providerId="LiveId" clId="{6FCB5670-E165-D649-8E2E-9D2D3A0DC2B6}" dt="2021-04-13T00:49:51.759" v="50" actId="6264"/>
          <ac:spMkLst>
            <pc:docMk/>
            <pc:sldMk cId="1567364365" sldId="334"/>
            <ac:spMk id="3" creationId="{49FA6F2F-2D34-DB45-952B-188584B4640B}"/>
          </ac:spMkLst>
        </pc:spChg>
      </pc:sldChg>
      <pc:sldChg chg="modSp mod modAnim">
        <pc:chgData name="marcos aurelio gularte de castro" userId="67f50566e2aee3b4" providerId="LiveId" clId="{6FCB5670-E165-D649-8E2E-9D2D3A0DC2B6}" dt="2021-04-13T00:50:27.157" v="54" actId="1076"/>
        <pc:sldMkLst>
          <pc:docMk/>
          <pc:sldMk cId="2624986873" sldId="335"/>
        </pc:sldMkLst>
        <pc:spChg chg="mod">
          <ac:chgData name="marcos aurelio gularte de castro" userId="67f50566e2aee3b4" providerId="LiveId" clId="{6FCB5670-E165-D649-8E2E-9D2D3A0DC2B6}" dt="2021-04-13T00:50:27.157" v="54" actId="1076"/>
          <ac:spMkLst>
            <pc:docMk/>
            <pc:sldMk cId="2624986873" sldId="335"/>
            <ac:spMk id="2" creationId="{F4D7B5DC-7B4D-1346-8AC3-24AE791ABA4F}"/>
          </ac:spMkLst>
        </pc:spChg>
      </pc:sldChg>
      <pc:sldChg chg="modSp">
        <pc:chgData name="marcos aurelio gularte de castro" userId="67f50566e2aee3b4" providerId="LiveId" clId="{6FCB5670-E165-D649-8E2E-9D2D3A0DC2B6}" dt="2021-04-13T22:21:31.825" v="56"/>
        <pc:sldMkLst>
          <pc:docMk/>
          <pc:sldMk cId="3149075653" sldId="336"/>
        </pc:sldMkLst>
        <pc:spChg chg="mod">
          <ac:chgData name="marcos aurelio gularte de castro" userId="67f50566e2aee3b4" providerId="LiveId" clId="{6FCB5670-E165-D649-8E2E-9D2D3A0DC2B6}" dt="2021-04-13T22:21:31.825" v="56"/>
          <ac:spMkLst>
            <pc:docMk/>
            <pc:sldMk cId="3149075653" sldId="336"/>
            <ac:spMk id="2" creationId="{511D88A4-5524-3743-BF4A-DEE89F8708C8}"/>
          </ac:spMkLst>
        </pc:spChg>
        <pc:picChg chg="mod">
          <ac:chgData name="marcos aurelio gularte de castro" userId="67f50566e2aee3b4" providerId="LiveId" clId="{6FCB5670-E165-D649-8E2E-9D2D3A0DC2B6}" dt="2021-04-13T22:21:31.825" v="56"/>
          <ac:picMkLst>
            <pc:docMk/>
            <pc:sldMk cId="3149075653" sldId="336"/>
            <ac:picMk id="5" creationId="{1D6C6907-D084-7C47-84CC-C76D921FAD56}"/>
          </ac:picMkLst>
        </pc:picChg>
      </pc:sldChg>
      <pc:sldChg chg="modSp">
        <pc:chgData name="marcos aurelio gularte de castro" userId="67f50566e2aee3b4" providerId="LiveId" clId="{6FCB5670-E165-D649-8E2E-9D2D3A0DC2B6}" dt="2021-04-13T22:21:31.825" v="56"/>
        <pc:sldMkLst>
          <pc:docMk/>
          <pc:sldMk cId="475805753" sldId="337"/>
        </pc:sldMkLst>
        <pc:spChg chg="mod">
          <ac:chgData name="marcos aurelio gularte de castro" userId="67f50566e2aee3b4" providerId="LiveId" clId="{6FCB5670-E165-D649-8E2E-9D2D3A0DC2B6}" dt="2021-04-13T22:21:31.825" v="56"/>
          <ac:spMkLst>
            <pc:docMk/>
            <pc:sldMk cId="475805753" sldId="337"/>
            <ac:spMk id="2" creationId="{53F52AA6-F395-0E44-AF9B-26F3BCEC3E77}"/>
          </ac:spMkLst>
        </pc:spChg>
        <pc:picChg chg="mod">
          <ac:chgData name="marcos aurelio gularte de castro" userId="67f50566e2aee3b4" providerId="LiveId" clId="{6FCB5670-E165-D649-8E2E-9D2D3A0DC2B6}" dt="2021-04-13T22:21:31.825" v="56"/>
          <ac:picMkLst>
            <pc:docMk/>
            <pc:sldMk cId="475805753" sldId="337"/>
            <ac:picMk id="9" creationId="{7BD935E0-612A-5949-BA70-4F2780BA30ED}"/>
          </ac:picMkLst>
        </pc:picChg>
      </pc:sldChg>
      <pc:sldChg chg="addSp delSp modSp mod chgLayout">
        <pc:chgData name="marcos aurelio gularte de castro" userId="67f50566e2aee3b4" providerId="LiveId" clId="{6FCB5670-E165-D649-8E2E-9D2D3A0DC2B6}" dt="2021-04-14T10:59:43.741" v="88" actId="20577"/>
        <pc:sldMkLst>
          <pc:docMk/>
          <pc:sldMk cId="1323016290" sldId="338"/>
        </pc:sldMkLst>
        <pc:spChg chg="add del mod">
          <ac:chgData name="marcos aurelio gularte de castro" userId="67f50566e2aee3b4" providerId="LiveId" clId="{6FCB5670-E165-D649-8E2E-9D2D3A0DC2B6}" dt="2021-04-12T20:50:31.577" v="19" actId="6264"/>
          <ac:spMkLst>
            <pc:docMk/>
            <pc:sldMk cId="1323016290" sldId="338"/>
            <ac:spMk id="2" creationId="{F565FC02-88AA-A449-8A95-0B80E58D0B86}"/>
          </ac:spMkLst>
        </pc:spChg>
        <pc:spChg chg="add del mod">
          <ac:chgData name="marcos aurelio gularte de castro" userId="67f50566e2aee3b4" providerId="LiveId" clId="{6FCB5670-E165-D649-8E2E-9D2D3A0DC2B6}" dt="2021-04-12T20:50:31.577" v="19" actId="6264"/>
          <ac:spMkLst>
            <pc:docMk/>
            <pc:sldMk cId="1323016290" sldId="338"/>
            <ac:spMk id="3" creationId="{2C074B74-6ACB-204B-916C-01D211004255}"/>
          </ac:spMkLst>
        </pc:spChg>
        <pc:spChg chg="mod ord">
          <ac:chgData name="marcos aurelio gularte de castro" userId="67f50566e2aee3b4" providerId="LiveId" clId="{6FCB5670-E165-D649-8E2E-9D2D3A0DC2B6}" dt="2021-04-14T10:59:43.741" v="88" actId="20577"/>
          <ac:spMkLst>
            <pc:docMk/>
            <pc:sldMk cId="1323016290" sldId="338"/>
            <ac:spMk id="4" creationId="{64417377-2AF9-054A-9548-B9F7F4150BC2}"/>
          </ac:spMkLst>
        </pc:spChg>
        <pc:spChg chg="mod ord">
          <ac:chgData name="marcos aurelio gularte de castro" userId="67f50566e2aee3b4" providerId="LiveId" clId="{6FCB5670-E165-D649-8E2E-9D2D3A0DC2B6}" dt="2021-04-13T22:21:31.825" v="56"/>
          <ac:spMkLst>
            <pc:docMk/>
            <pc:sldMk cId="1323016290" sldId="338"/>
            <ac:spMk id="6" creationId="{8D6AB772-59B3-0547-83DC-98CE448F3B65}"/>
          </ac:spMkLst>
        </pc:spChg>
      </pc:sldChg>
      <pc:sldChg chg="modSp mod">
        <pc:chgData name="marcos aurelio gularte de castro" userId="67f50566e2aee3b4" providerId="LiveId" clId="{6FCB5670-E165-D649-8E2E-9D2D3A0DC2B6}" dt="2021-04-14T10:59:54.511" v="90" actId="313"/>
        <pc:sldMkLst>
          <pc:docMk/>
          <pc:sldMk cId="2375561915" sldId="339"/>
        </pc:sldMkLst>
        <pc:spChg chg="mod">
          <ac:chgData name="marcos aurelio gularte de castro" userId="67f50566e2aee3b4" providerId="LiveId" clId="{6FCB5670-E165-D649-8E2E-9D2D3A0DC2B6}" dt="2021-04-14T10:59:54.511" v="90" actId="313"/>
          <ac:spMkLst>
            <pc:docMk/>
            <pc:sldMk cId="2375561915" sldId="339"/>
            <ac:spMk id="2" creationId="{EAF0CBFF-A574-1649-A2FD-55F5E841B765}"/>
          </ac:spMkLst>
        </pc:spChg>
        <pc:picChg chg="mod">
          <ac:chgData name="marcos aurelio gularte de castro" userId="67f50566e2aee3b4" providerId="LiveId" clId="{6FCB5670-E165-D649-8E2E-9D2D3A0DC2B6}" dt="2021-04-13T22:21:31.825" v="56"/>
          <ac:picMkLst>
            <pc:docMk/>
            <pc:sldMk cId="2375561915" sldId="339"/>
            <ac:picMk id="5" creationId="{7C6EF07A-05DD-744C-A2E5-52419DCB414E}"/>
          </ac:picMkLst>
        </pc:picChg>
      </pc:sldChg>
      <pc:sldChg chg="modAnim">
        <pc:chgData name="marcos aurelio gularte de castro" userId="67f50566e2aee3b4" providerId="LiveId" clId="{6FCB5670-E165-D649-8E2E-9D2D3A0DC2B6}" dt="2021-04-13T00:50:03.548" v="51"/>
        <pc:sldMkLst>
          <pc:docMk/>
          <pc:sldMk cId="3337943829" sldId="340"/>
        </pc:sldMkLst>
      </pc:sldChg>
      <pc:sldChg chg="modSp">
        <pc:chgData name="marcos aurelio gularte de castro" userId="67f50566e2aee3b4" providerId="LiveId" clId="{6FCB5670-E165-D649-8E2E-9D2D3A0DC2B6}" dt="2021-04-13T22:21:31.825" v="56"/>
        <pc:sldMkLst>
          <pc:docMk/>
          <pc:sldMk cId="4268961144" sldId="341"/>
        </pc:sldMkLst>
        <pc:spChg chg="mod">
          <ac:chgData name="marcos aurelio gularte de castro" userId="67f50566e2aee3b4" providerId="LiveId" clId="{6FCB5670-E165-D649-8E2E-9D2D3A0DC2B6}" dt="2021-04-13T22:21:31.825" v="56"/>
          <ac:spMkLst>
            <pc:docMk/>
            <pc:sldMk cId="4268961144" sldId="341"/>
            <ac:spMk id="2" creationId="{87EE0A0A-0D36-094E-948A-134940C5598F}"/>
          </ac:spMkLst>
        </pc:spChg>
        <pc:picChg chg="mod">
          <ac:chgData name="marcos aurelio gularte de castro" userId="67f50566e2aee3b4" providerId="LiveId" clId="{6FCB5670-E165-D649-8E2E-9D2D3A0DC2B6}" dt="2021-04-13T22:21:31.825" v="56"/>
          <ac:picMkLst>
            <pc:docMk/>
            <pc:sldMk cId="4268961144" sldId="341"/>
            <ac:picMk id="5" creationId="{93377EBA-6234-744B-81B3-57D580AA92F3}"/>
          </ac:picMkLst>
        </pc:picChg>
      </pc:sldChg>
      <pc:sldChg chg="modSp modAnim">
        <pc:chgData name="marcos aurelio gularte de castro" userId="67f50566e2aee3b4" providerId="LiveId" clId="{6FCB5670-E165-D649-8E2E-9D2D3A0DC2B6}" dt="2021-04-13T22:21:31.825" v="56"/>
        <pc:sldMkLst>
          <pc:docMk/>
          <pc:sldMk cId="2067240255" sldId="342"/>
        </pc:sldMkLst>
        <pc:spChg chg="mod">
          <ac:chgData name="marcos aurelio gularte de castro" userId="67f50566e2aee3b4" providerId="LiveId" clId="{6FCB5670-E165-D649-8E2E-9D2D3A0DC2B6}" dt="2021-04-13T22:21:31.825" v="56"/>
          <ac:spMkLst>
            <pc:docMk/>
            <pc:sldMk cId="2067240255" sldId="342"/>
            <ac:spMk id="2" creationId="{289C5149-E4FB-6A44-94DB-DCE9B9CD47ED}"/>
          </ac:spMkLst>
        </pc:spChg>
      </pc:sldChg>
      <pc:sldChg chg="modSp">
        <pc:chgData name="marcos aurelio gularte de castro" userId="67f50566e2aee3b4" providerId="LiveId" clId="{6FCB5670-E165-D649-8E2E-9D2D3A0DC2B6}" dt="2021-04-13T22:21:31.825" v="56"/>
        <pc:sldMkLst>
          <pc:docMk/>
          <pc:sldMk cId="297306804" sldId="343"/>
        </pc:sldMkLst>
        <pc:spChg chg="mod">
          <ac:chgData name="marcos aurelio gularte de castro" userId="67f50566e2aee3b4" providerId="LiveId" clId="{6FCB5670-E165-D649-8E2E-9D2D3A0DC2B6}" dt="2021-04-13T22:21:31.825" v="56"/>
          <ac:spMkLst>
            <pc:docMk/>
            <pc:sldMk cId="297306804" sldId="343"/>
            <ac:spMk id="2" creationId="{1F28E244-2AE3-1748-8D58-82FB512FA837}"/>
          </ac:spMkLst>
        </pc:spChg>
        <pc:picChg chg="mod">
          <ac:chgData name="marcos aurelio gularte de castro" userId="67f50566e2aee3b4" providerId="LiveId" clId="{6FCB5670-E165-D649-8E2E-9D2D3A0DC2B6}" dt="2021-04-13T22:21:31.825" v="56"/>
          <ac:picMkLst>
            <pc:docMk/>
            <pc:sldMk cId="297306804" sldId="343"/>
            <ac:picMk id="9" creationId="{3B4CDFF1-70AD-254C-8BB4-F9F3E721DAE0}"/>
          </ac:picMkLst>
        </pc:picChg>
      </pc:sldChg>
      <pc:sldChg chg="modAnim">
        <pc:chgData name="marcos aurelio gularte de castro" userId="67f50566e2aee3b4" providerId="LiveId" clId="{6FCB5670-E165-D649-8E2E-9D2D3A0DC2B6}" dt="2021-04-13T00:50:03.548" v="51"/>
        <pc:sldMkLst>
          <pc:docMk/>
          <pc:sldMk cId="2812403151" sldId="344"/>
        </pc:sldMkLst>
      </pc:sldChg>
      <pc:sldChg chg="modSp">
        <pc:chgData name="marcos aurelio gularte de castro" userId="67f50566e2aee3b4" providerId="LiveId" clId="{6FCB5670-E165-D649-8E2E-9D2D3A0DC2B6}" dt="2021-04-13T22:21:31.825" v="56"/>
        <pc:sldMkLst>
          <pc:docMk/>
          <pc:sldMk cId="3841236832" sldId="346"/>
        </pc:sldMkLst>
        <pc:spChg chg="mod">
          <ac:chgData name="marcos aurelio gularte de castro" userId="67f50566e2aee3b4" providerId="LiveId" clId="{6FCB5670-E165-D649-8E2E-9D2D3A0DC2B6}" dt="2021-04-13T22:21:31.825" v="56"/>
          <ac:spMkLst>
            <pc:docMk/>
            <pc:sldMk cId="3841236832" sldId="346"/>
            <ac:spMk id="8" creationId="{1299BAFB-EF12-4F49-A739-FD56B00AB722}"/>
          </ac:spMkLst>
        </pc:spChg>
      </pc:sldChg>
      <pc:sldChg chg="modSp">
        <pc:chgData name="marcos aurelio gularte de castro" userId="67f50566e2aee3b4" providerId="LiveId" clId="{6FCB5670-E165-D649-8E2E-9D2D3A0DC2B6}" dt="2021-04-13T22:21:31.825" v="56"/>
        <pc:sldMkLst>
          <pc:docMk/>
          <pc:sldMk cId="4056608725" sldId="347"/>
        </pc:sldMkLst>
        <pc:spChg chg="mod">
          <ac:chgData name="marcos aurelio gularte de castro" userId="67f50566e2aee3b4" providerId="LiveId" clId="{6FCB5670-E165-D649-8E2E-9D2D3A0DC2B6}" dt="2021-04-13T22:21:31.825" v="56"/>
          <ac:spMkLst>
            <pc:docMk/>
            <pc:sldMk cId="4056608725" sldId="347"/>
            <ac:spMk id="4" creationId="{9B1C8E58-4FC8-A24F-B32C-24D7411494F6}"/>
          </ac:spMkLst>
        </pc:spChg>
      </pc:sldChg>
      <pc:sldChg chg="modSp">
        <pc:chgData name="marcos aurelio gularte de castro" userId="67f50566e2aee3b4" providerId="LiveId" clId="{6FCB5670-E165-D649-8E2E-9D2D3A0DC2B6}" dt="2021-04-13T22:21:31.825" v="56"/>
        <pc:sldMkLst>
          <pc:docMk/>
          <pc:sldMk cId="2333298329" sldId="350"/>
        </pc:sldMkLst>
        <pc:spChg chg="mod">
          <ac:chgData name="marcos aurelio gularte de castro" userId="67f50566e2aee3b4" providerId="LiveId" clId="{6FCB5670-E165-D649-8E2E-9D2D3A0DC2B6}" dt="2021-04-13T22:21:31.825" v="56"/>
          <ac:spMkLst>
            <pc:docMk/>
            <pc:sldMk cId="2333298329" sldId="350"/>
            <ac:spMk id="2" creationId="{6C963809-A3EF-6042-A03A-35727362E55B}"/>
          </ac:spMkLst>
        </pc:spChg>
        <pc:picChg chg="mod">
          <ac:chgData name="marcos aurelio gularte de castro" userId="67f50566e2aee3b4" providerId="LiveId" clId="{6FCB5670-E165-D649-8E2E-9D2D3A0DC2B6}" dt="2021-04-13T22:21:31.825" v="56"/>
          <ac:picMkLst>
            <pc:docMk/>
            <pc:sldMk cId="2333298329" sldId="350"/>
            <ac:picMk id="5" creationId="{FE60F50C-99B0-FC4A-BEF7-DCB1D6970F16}"/>
          </ac:picMkLst>
        </pc:picChg>
      </pc:sldChg>
      <pc:sldMasterChg chg="addSp modSp mod setBg modSldLayout">
        <pc:chgData name="marcos aurelio gularte de castro" userId="67f50566e2aee3b4" providerId="LiveId" clId="{6FCB5670-E165-D649-8E2E-9D2D3A0DC2B6}" dt="2021-04-13T22:06:26.589" v="55"/>
        <pc:sldMasterMkLst>
          <pc:docMk/>
          <pc:sldMasterMk cId="746728276" sldId="2147483648"/>
        </pc:sldMasterMkLst>
        <pc:spChg chg="add mod">
          <ac:chgData name="marcos aurelio gularte de castro" userId="67f50566e2aee3b4" providerId="LiveId" clId="{6FCB5670-E165-D649-8E2E-9D2D3A0DC2B6}" dt="2021-04-12T20:49:49.601" v="7" actId="167"/>
          <ac:spMkLst>
            <pc:docMk/>
            <pc:sldMasterMk cId="746728276" sldId="2147483648"/>
            <ac:spMk id="6" creationId="{23D7C099-F303-7845-BDE7-B68BB891CE0F}"/>
          </ac:spMkLst>
        </pc:spChg>
        <pc:picChg chg="mod">
          <ac:chgData name="marcos aurelio gularte de castro" userId="67f50566e2aee3b4" providerId="LiveId" clId="{6FCB5670-E165-D649-8E2E-9D2D3A0DC2B6}" dt="2021-04-11T20:33:34.378" v="5" actId="207"/>
          <ac:picMkLst>
            <pc:docMk/>
            <pc:sldMasterMk cId="746728276" sldId="2147483648"/>
            <ac:picMk id="5" creationId="{98C83CD4-639E-7045-ADC9-DD72A3AFD9B8}"/>
          </ac:picMkLst>
        </pc:picChg>
        <pc:sldLayoutChg chg="addSp delSp modSp mod delAnim modAnim">
          <pc:chgData name="marcos aurelio gularte de castro" userId="67f50566e2aee3b4" providerId="LiveId" clId="{6FCB5670-E165-D649-8E2E-9D2D3A0DC2B6}" dt="2021-04-13T22:06:26.589" v="55"/>
          <pc:sldLayoutMkLst>
            <pc:docMk/>
            <pc:sldMasterMk cId="746728276" sldId="2147483648"/>
            <pc:sldLayoutMk cId="624045540" sldId="2147483653"/>
          </pc:sldLayoutMkLst>
          <pc:spChg chg="add del mod">
            <ac:chgData name="marcos aurelio gularte de castro" userId="67f50566e2aee3b4" providerId="LiveId" clId="{6FCB5670-E165-D649-8E2E-9D2D3A0DC2B6}" dt="2021-04-13T00:50:09.587" v="53" actId="478"/>
            <ac:spMkLst>
              <pc:docMk/>
              <pc:sldMasterMk cId="746728276" sldId="2147483648"/>
              <pc:sldLayoutMk cId="624045540" sldId="2147483653"/>
              <ac:spMk id="3" creationId="{F60CE3ED-8B00-5448-8057-D7430D2AAC5C}"/>
            </ac:spMkLst>
          </pc:spChg>
          <pc:spChg chg="add mod">
            <ac:chgData name="marcos aurelio gularte de castro" userId="67f50566e2aee3b4" providerId="LiveId" clId="{6FCB5670-E165-D649-8E2E-9D2D3A0DC2B6}" dt="2021-04-13T00:50:03.548" v="51"/>
            <ac:spMkLst>
              <pc:docMk/>
              <pc:sldMasterMk cId="746728276" sldId="2147483648"/>
              <pc:sldLayoutMk cId="624045540" sldId="2147483653"/>
              <ac:spMk id="4" creationId="{A5656BB9-8C03-5F40-A966-741965BB2813}"/>
            </ac:spMkLst>
          </pc:spChg>
          <pc:spChg chg="add mod">
            <ac:chgData name="marcos aurelio gularte de castro" userId="67f50566e2aee3b4" providerId="LiveId" clId="{6FCB5670-E165-D649-8E2E-9D2D3A0DC2B6}" dt="2021-04-13T00:50:03.548" v="51"/>
            <ac:spMkLst>
              <pc:docMk/>
              <pc:sldMasterMk cId="746728276" sldId="2147483648"/>
              <pc:sldLayoutMk cId="624045540" sldId="2147483653"/>
              <ac:spMk id="5" creationId="{FDABCD75-7DD5-5A4A-818A-FDF3BD110B04}"/>
            </ac:spMkLst>
          </pc:spChg>
          <pc:spChg chg="add mod">
            <ac:chgData name="marcos aurelio gularte de castro" userId="67f50566e2aee3b4" providerId="LiveId" clId="{6FCB5670-E165-D649-8E2E-9D2D3A0DC2B6}" dt="2021-04-13T00:50:03.548" v="51"/>
            <ac:spMkLst>
              <pc:docMk/>
              <pc:sldMasterMk cId="746728276" sldId="2147483648"/>
              <pc:sldLayoutMk cId="624045540" sldId="2147483653"/>
              <ac:spMk id="7" creationId="{8E72F1CF-955A-0645-8108-638258024255}"/>
            </ac:spMkLst>
          </pc:spChg>
          <pc:spChg chg="add mod">
            <ac:chgData name="marcos aurelio gularte de castro" userId="67f50566e2aee3b4" providerId="LiveId" clId="{6FCB5670-E165-D649-8E2E-9D2D3A0DC2B6}" dt="2021-04-13T00:50:03.548" v="51"/>
            <ac:spMkLst>
              <pc:docMk/>
              <pc:sldMasterMk cId="746728276" sldId="2147483648"/>
              <pc:sldLayoutMk cId="624045540" sldId="2147483653"/>
              <ac:spMk id="8" creationId="{D064A41B-4412-7940-81BB-263D48B60016}"/>
            </ac:spMkLst>
          </pc:spChg>
          <pc:spChg chg="add mod">
            <ac:chgData name="marcos aurelio gularte de castro" userId="67f50566e2aee3b4" providerId="LiveId" clId="{6FCB5670-E165-D649-8E2E-9D2D3A0DC2B6}" dt="2021-04-13T00:50:03.548" v="51"/>
            <ac:spMkLst>
              <pc:docMk/>
              <pc:sldMasterMk cId="746728276" sldId="2147483648"/>
              <pc:sldLayoutMk cId="624045540" sldId="2147483653"/>
              <ac:spMk id="9" creationId="{DEEB3B40-ADB5-D541-9C02-5587FA84C116}"/>
            </ac:spMkLst>
          </pc:spChg>
          <pc:picChg chg="add mod">
            <ac:chgData name="marcos aurelio gularte de castro" userId="67f50566e2aee3b4" providerId="LiveId" clId="{6FCB5670-E165-D649-8E2E-9D2D3A0DC2B6}" dt="2021-04-13T22:06:26.589" v="55"/>
            <ac:picMkLst>
              <pc:docMk/>
              <pc:sldMasterMk cId="746728276" sldId="2147483648"/>
              <pc:sldLayoutMk cId="624045540" sldId="2147483653"/>
              <ac:picMk id="10" creationId="{3C6645AD-6B9B-F846-9EBA-51D7FC57FC7E}"/>
            </ac:picMkLst>
          </pc:picChg>
        </pc:sldLayoutChg>
        <pc:sldLayoutChg chg="modSp mod">
          <pc:chgData name="marcos aurelio gularte de castro" userId="67f50566e2aee3b4" providerId="LiveId" clId="{6FCB5670-E165-D649-8E2E-9D2D3A0DC2B6}" dt="2021-04-12T20:51:03.704" v="24" actId="14100"/>
          <pc:sldLayoutMkLst>
            <pc:docMk/>
            <pc:sldMasterMk cId="301199758" sldId="2147483671"/>
            <pc:sldLayoutMk cId="4139753992" sldId="2147483659"/>
          </pc:sldLayoutMkLst>
          <pc:spChg chg="mod">
            <ac:chgData name="marcos aurelio gularte de castro" userId="67f50566e2aee3b4" providerId="LiveId" clId="{6FCB5670-E165-D649-8E2E-9D2D3A0DC2B6}" dt="2021-04-12T20:50:11.077" v="17" actId="207"/>
            <ac:spMkLst>
              <pc:docMk/>
              <pc:sldMasterMk cId="301199758" sldId="2147483671"/>
              <pc:sldLayoutMk cId="4139753992" sldId="2147483659"/>
              <ac:spMk id="3" creationId="{87489128-00F4-9442-A543-02590438505B}"/>
            </ac:spMkLst>
          </pc:spChg>
          <pc:spChg chg="mod">
            <ac:chgData name="marcos aurelio gularte de castro" userId="67f50566e2aee3b4" providerId="LiveId" clId="{6FCB5670-E165-D649-8E2E-9D2D3A0DC2B6}" dt="2021-04-12T20:51:03.704" v="24" actId="14100"/>
            <ac:spMkLst>
              <pc:docMk/>
              <pc:sldMasterMk cId="301199758" sldId="2147483671"/>
              <pc:sldLayoutMk cId="4139753992" sldId="2147483659"/>
              <ac:spMk id="5" creationId="{806AA6D6-2006-0C43-9086-28CD88B454BC}"/>
            </ac:spMkLst>
          </pc:spChg>
          <pc:spChg chg="mod">
            <ac:chgData name="marcos aurelio gularte de castro" userId="67f50566e2aee3b4" providerId="LiveId" clId="{6FCB5670-E165-D649-8E2E-9D2D3A0DC2B6}" dt="2021-04-12T20:50:43.048" v="20" actId="14100"/>
            <ac:spMkLst>
              <pc:docMk/>
              <pc:sldMasterMk cId="301199758" sldId="2147483671"/>
              <pc:sldLayoutMk cId="4139753992" sldId="2147483659"/>
              <ac:spMk id="6" creationId="{5D2350BB-7E0D-ED42-AC9F-D3079C96ED93}"/>
            </ac:spMkLst>
          </pc:spChg>
          <pc:picChg chg="mod">
            <ac:chgData name="marcos aurelio gularte de castro" userId="67f50566e2aee3b4" providerId="LiveId" clId="{6FCB5670-E165-D649-8E2E-9D2D3A0DC2B6}" dt="2021-04-12T20:50:49.308" v="21" actId="14100"/>
            <ac:picMkLst>
              <pc:docMk/>
              <pc:sldMasterMk cId="301199758" sldId="2147483671"/>
              <pc:sldLayoutMk cId="4139753992" sldId="2147483659"/>
              <ac:picMk id="10" creationId="{128D5E3C-3877-4E4F-B169-57178B6F1F5A}"/>
            </ac:picMkLst>
          </pc:picChg>
          <pc:picChg chg="mod">
            <ac:chgData name="marcos aurelio gularte de castro" userId="67f50566e2aee3b4" providerId="LiveId" clId="{6FCB5670-E165-D649-8E2E-9D2D3A0DC2B6}" dt="2021-04-12T20:50:55.213" v="22" actId="14100"/>
            <ac:picMkLst>
              <pc:docMk/>
              <pc:sldMasterMk cId="301199758" sldId="2147483671"/>
              <pc:sldLayoutMk cId="4139753992" sldId="2147483659"/>
              <ac:picMk id="11" creationId="{363C6BA7-C1B5-5144-8ACD-DA2650749A75}"/>
            </ac:picMkLst>
          </pc:picChg>
        </pc:sldLayoutChg>
        <pc:sldLayoutChg chg="delSp modSp mod delAnim">
          <pc:chgData name="marcos aurelio gularte de castro" userId="67f50566e2aee3b4" providerId="LiveId" clId="{6FCB5670-E165-D649-8E2E-9D2D3A0DC2B6}" dt="2021-04-13T00:45:01.291" v="47" actId="478"/>
          <pc:sldLayoutMkLst>
            <pc:docMk/>
            <pc:sldMasterMk cId="301199758" sldId="2147483671"/>
            <pc:sldLayoutMk cId="2554133961" sldId="2147483663"/>
          </pc:sldLayoutMkLst>
          <pc:spChg chg="mod">
            <ac:chgData name="marcos aurelio gularte de castro" userId="67f50566e2aee3b4" providerId="LiveId" clId="{6FCB5670-E165-D649-8E2E-9D2D3A0DC2B6}" dt="2021-04-13T00:44:04.262" v="34" actId="2085"/>
            <ac:spMkLst>
              <pc:docMk/>
              <pc:sldMasterMk cId="301199758" sldId="2147483671"/>
              <pc:sldLayoutMk cId="2554133961" sldId="2147483663"/>
              <ac:spMk id="3" creationId="{A84F276A-212F-C649-A988-6061A4C41F81}"/>
            </ac:spMkLst>
          </pc:spChg>
          <pc:spChg chg="del mod">
            <ac:chgData name="marcos aurelio gularte de castro" userId="67f50566e2aee3b4" providerId="LiveId" clId="{6FCB5670-E165-D649-8E2E-9D2D3A0DC2B6}" dt="2021-04-13T00:45:01.291" v="47" actId="478"/>
            <ac:spMkLst>
              <pc:docMk/>
              <pc:sldMasterMk cId="301199758" sldId="2147483671"/>
              <pc:sldLayoutMk cId="2554133961" sldId="2147483663"/>
              <ac:spMk id="17" creationId="{846A2087-3BBB-F64B-A35D-ECAA9002DBE2}"/>
            </ac:spMkLst>
          </pc:spChg>
        </pc:sldLayoutChg>
        <pc:sldLayoutChg chg="addSp delSp modSp mod delAnim modAnim">
          <pc:chgData name="marcos aurelio gularte de castro" userId="67f50566e2aee3b4" providerId="LiveId" clId="{6FCB5670-E165-D649-8E2E-9D2D3A0DC2B6}" dt="2021-04-13T00:44:58.080" v="46" actId="478"/>
          <pc:sldLayoutMkLst>
            <pc:docMk/>
            <pc:sldMasterMk cId="301199758" sldId="2147483671"/>
            <pc:sldLayoutMk cId="3081338407" sldId="2147483664"/>
          </pc:sldLayoutMkLst>
          <pc:spChg chg="mod">
            <ac:chgData name="marcos aurelio gularte de castro" userId="67f50566e2aee3b4" providerId="LiveId" clId="{6FCB5670-E165-D649-8E2E-9D2D3A0DC2B6}" dt="2021-04-13T00:44:43.371" v="45" actId="14100"/>
            <ac:spMkLst>
              <pc:docMk/>
              <pc:sldMasterMk cId="301199758" sldId="2147483671"/>
              <pc:sldLayoutMk cId="3081338407" sldId="2147483664"/>
              <ac:spMk id="4" creationId="{31A57526-4CD2-1A4C-883B-6615D3AF1FB1}"/>
            </ac:spMkLst>
          </pc:spChg>
          <pc:spChg chg="add del mod">
            <ac:chgData name="marcos aurelio gularte de castro" userId="67f50566e2aee3b4" providerId="LiveId" clId="{6FCB5670-E165-D649-8E2E-9D2D3A0DC2B6}" dt="2021-04-13T00:44:25.526" v="40" actId="478"/>
            <ac:spMkLst>
              <pc:docMk/>
              <pc:sldMasterMk cId="301199758" sldId="2147483671"/>
              <pc:sldLayoutMk cId="3081338407" sldId="2147483664"/>
              <ac:spMk id="6" creationId="{0E0C61D4-3952-B84D-B80E-AE391BAA18EB}"/>
            </ac:spMkLst>
          </pc:spChg>
          <pc:spChg chg="del mod">
            <ac:chgData name="marcos aurelio gularte de castro" userId="67f50566e2aee3b4" providerId="LiveId" clId="{6FCB5670-E165-D649-8E2E-9D2D3A0DC2B6}" dt="2021-04-13T00:44:58.080" v="46" actId="478"/>
            <ac:spMkLst>
              <pc:docMk/>
              <pc:sldMasterMk cId="301199758" sldId="2147483671"/>
              <pc:sldLayoutMk cId="3081338407" sldId="2147483664"/>
              <ac:spMk id="17" creationId="{846A2087-3BBB-F64B-A35D-ECAA9002DBE2}"/>
            </ac:spMkLst>
          </pc:spChg>
        </pc:sldLayoutChg>
      </pc:sldMasterChg>
      <pc:sldMasterChg chg="addSp delSp mod modSldLayout">
        <pc:chgData name="marcos aurelio gularte de castro" userId="67f50566e2aee3b4" providerId="LiveId" clId="{6FCB5670-E165-D649-8E2E-9D2D3A0DC2B6}" dt="2021-04-13T22:22:39.756" v="63" actId="478"/>
        <pc:sldMasterMkLst>
          <pc:docMk/>
          <pc:sldMasterMk cId="301199758" sldId="2147483671"/>
        </pc:sldMasterMkLst>
        <pc:spChg chg="add del">
          <ac:chgData name="marcos aurelio gularte de castro" userId="67f50566e2aee3b4" providerId="LiveId" clId="{6FCB5670-E165-D649-8E2E-9D2D3A0DC2B6}" dt="2021-04-13T22:22:39.756" v="63" actId="478"/>
          <ac:spMkLst>
            <pc:docMk/>
            <pc:sldMasterMk cId="301199758" sldId="2147483671"/>
            <ac:spMk id="7" creationId="{A0B8A341-90E3-D34A-A46F-40CB022989B3}"/>
          </ac:spMkLst>
        </pc:spChg>
        <pc:picChg chg="add">
          <ac:chgData name="marcos aurelio gularte de castro" userId="67f50566e2aee3b4" providerId="LiveId" clId="{6FCB5670-E165-D649-8E2E-9D2D3A0DC2B6}" dt="2021-04-13T22:21:31.825" v="56"/>
          <ac:picMkLst>
            <pc:docMk/>
            <pc:sldMasterMk cId="301199758" sldId="2147483671"/>
            <ac:picMk id="8" creationId="{FD6171F8-63D1-324E-B87A-017B93EC057C}"/>
          </ac:picMkLst>
        </pc:picChg>
        <pc:sldLayoutChg chg="addSp">
          <pc:chgData name="marcos aurelio gularte de castro" userId="67f50566e2aee3b4" providerId="LiveId" clId="{6FCB5670-E165-D649-8E2E-9D2D3A0DC2B6}" dt="2021-04-13T22:21:31.825" v="56"/>
          <pc:sldLayoutMkLst>
            <pc:docMk/>
            <pc:sldMasterMk cId="301199758" sldId="2147483671"/>
            <pc:sldLayoutMk cId="1789266888" sldId="2147483672"/>
          </pc:sldLayoutMkLst>
          <pc:picChg chg="add">
            <ac:chgData name="marcos aurelio gularte de castro" userId="67f50566e2aee3b4" providerId="LiveId" clId="{6FCB5670-E165-D649-8E2E-9D2D3A0DC2B6}" dt="2021-04-13T22:21:31.825" v="56"/>
            <ac:picMkLst>
              <pc:docMk/>
              <pc:sldMasterMk cId="301199758" sldId="2147483671"/>
              <pc:sldLayoutMk cId="1789266888" sldId="2147483672"/>
              <ac:picMk id="5" creationId="{12D18559-CDD4-1A42-982B-CBDF91AED54B}"/>
            </ac:picMkLst>
          </pc:picChg>
        </pc:sldLayoutChg>
        <pc:sldLayoutChg chg="addSp modAnim">
          <pc:chgData name="marcos aurelio gularte de castro" userId="67f50566e2aee3b4" providerId="LiveId" clId="{6FCB5670-E165-D649-8E2E-9D2D3A0DC2B6}" dt="2021-04-13T22:21:31.825" v="56"/>
          <pc:sldLayoutMkLst>
            <pc:docMk/>
            <pc:sldMasterMk cId="301199758" sldId="2147483671"/>
            <pc:sldLayoutMk cId="3316495015" sldId="2147483681"/>
          </pc:sldLayoutMkLst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3316495015" sldId="2147483681"/>
              <ac:spMk id="4" creationId="{412A5FEA-2520-DC4E-BAC4-F51286161609}"/>
            </ac:spMkLst>
          </pc:spChg>
        </pc:sldLayoutChg>
        <pc:sldLayoutChg chg="addSp modAnim">
          <pc:chgData name="marcos aurelio gularte de castro" userId="67f50566e2aee3b4" providerId="LiveId" clId="{6FCB5670-E165-D649-8E2E-9D2D3A0DC2B6}" dt="2021-04-13T22:21:31.825" v="56"/>
          <pc:sldLayoutMkLst>
            <pc:docMk/>
            <pc:sldMasterMk cId="301199758" sldId="2147483671"/>
            <pc:sldLayoutMk cId="2569254979" sldId="2147483683"/>
          </pc:sldLayoutMkLst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2569254979" sldId="2147483683"/>
              <ac:spMk id="17" creationId="{B75C8E4F-5D45-5943-81FB-76D989C15E10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2569254979" sldId="2147483683"/>
              <ac:spMk id="18" creationId="{512B7386-E034-1C46-926B-812DCA771BD5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2569254979" sldId="2147483683"/>
              <ac:spMk id="19" creationId="{256FE0F4-6977-E34D-BFB8-17A01C56A2D3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2569254979" sldId="2147483683"/>
              <ac:spMk id="20" creationId="{DD69D774-5997-DB40-BD94-AD084F56C774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2569254979" sldId="2147483683"/>
              <ac:spMk id="21" creationId="{B0B427B2-C75E-204C-9028-89C8A2F62087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2569254979" sldId="2147483683"/>
              <ac:spMk id="22" creationId="{75D1B604-78DB-3B40-AC75-A68FC509EA99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2569254979" sldId="2147483683"/>
              <ac:spMk id="23" creationId="{BD09511E-CCE8-9F42-A5F7-96737128A565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2569254979" sldId="2147483683"/>
              <ac:spMk id="24" creationId="{D291821B-90A5-564B-91D2-771435C0FEA4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2569254979" sldId="2147483683"/>
              <ac:spMk id="25" creationId="{6D31B80C-F768-AB4B-A88B-86EF3DFFD99F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2569254979" sldId="2147483683"/>
              <ac:spMk id="26" creationId="{A7AB05FC-0A12-F445-86FB-EA50BEDA33AF}"/>
            </ac:spMkLst>
          </pc:spChg>
        </pc:sldLayoutChg>
        <pc:sldLayoutChg chg="addSp modAnim">
          <pc:chgData name="marcos aurelio gularte de castro" userId="67f50566e2aee3b4" providerId="LiveId" clId="{6FCB5670-E165-D649-8E2E-9D2D3A0DC2B6}" dt="2021-04-13T22:21:31.825" v="56"/>
          <pc:sldLayoutMkLst>
            <pc:docMk/>
            <pc:sldMasterMk cId="301199758" sldId="2147483671"/>
            <pc:sldLayoutMk cId="735001918" sldId="2147483684"/>
          </pc:sldLayoutMkLst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735001918" sldId="2147483684"/>
              <ac:spMk id="22" creationId="{6BDAE20E-DA6D-064B-A835-B750CA0456D5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735001918" sldId="2147483684"/>
              <ac:spMk id="23" creationId="{D9D76ABC-F043-7A44-91C7-6F190BD1DA85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735001918" sldId="2147483684"/>
              <ac:spMk id="24" creationId="{F0B345E0-1C60-EB4B-B963-98209D8C119F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735001918" sldId="2147483684"/>
              <ac:spMk id="25" creationId="{5DBF0E9C-81BE-0147-9DCD-95AAC7AFBD80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735001918" sldId="2147483684"/>
              <ac:spMk id="26" creationId="{9770DF3C-8FCA-3A42-9CF7-EF405B92FF70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735001918" sldId="2147483684"/>
              <ac:spMk id="27" creationId="{E8C7A9F5-6BF3-F141-8763-5C10025686B4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735001918" sldId="2147483684"/>
              <ac:spMk id="28" creationId="{3D1594BA-4F9E-FC49-9B4C-73B699D41172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735001918" sldId="2147483684"/>
              <ac:spMk id="29" creationId="{5E8881FC-BF75-1040-82FC-B165FCD66322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735001918" sldId="2147483684"/>
              <ac:spMk id="30" creationId="{FFE8BFCD-700F-9E4C-8A91-253FBA67BD9A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735001918" sldId="2147483684"/>
              <ac:spMk id="31" creationId="{96558E55-B9A5-4D4C-9652-D26D419E1A5F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735001918" sldId="2147483684"/>
              <ac:spMk id="32" creationId="{D58761C9-1923-BC4C-8971-F714423338B7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735001918" sldId="2147483684"/>
              <ac:spMk id="33" creationId="{4F73854C-AF13-A046-9A37-B0B840A524E1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735001918" sldId="2147483684"/>
              <ac:spMk id="34" creationId="{33733EAE-FE02-B94B-A6C4-BD41360BCF94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735001918" sldId="2147483684"/>
              <ac:spMk id="35" creationId="{3EDAE020-F2F8-3A45-A3F7-FEFA54363F08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735001918" sldId="2147483684"/>
              <ac:spMk id="36" creationId="{548FB7C5-CB70-174D-AA53-4A3735504395}"/>
            </ac:spMkLst>
          </pc:spChg>
        </pc:sldLayoutChg>
        <pc:sldLayoutChg chg="addSp modAnim">
          <pc:chgData name="marcos aurelio gularte de castro" userId="67f50566e2aee3b4" providerId="LiveId" clId="{6FCB5670-E165-D649-8E2E-9D2D3A0DC2B6}" dt="2021-04-13T22:21:31.825" v="56"/>
          <pc:sldLayoutMkLst>
            <pc:docMk/>
            <pc:sldMasterMk cId="301199758" sldId="2147483671"/>
            <pc:sldLayoutMk cId="3688022171" sldId="2147483685"/>
          </pc:sldLayoutMkLst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3688022171" sldId="2147483685"/>
              <ac:spMk id="7" creationId="{6652A52B-4690-CC4D-AB1E-28E3B2DB9B41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3688022171" sldId="2147483685"/>
              <ac:spMk id="9" creationId="{9225E6B7-63F5-A848-88C4-C9EB0FCA7632}"/>
            </ac:spMkLst>
          </pc:spChg>
          <pc:picChg chg="add">
            <ac:chgData name="marcos aurelio gularte de castro" userId="67f50566e2aee3b4" providerId="LiveId" clId="{6FCB5670-E165-D649-8E2E-9D2D3A0DC2B6}" dt="2021-04-13T22:21:31.825" v="56"/>
            <ac:picMkLst>
              <pc:docMk/>
              <pc:sldMasterMk cId="301199758" sldId="2147483671"/>
              <pc:sldLayoutMk cId="3688022171" sldId="2147483685"/>
              <ac:picMk id="10" creationId="{33F446FC-95E5-704B-9375-5D4D2FB9CE6D}"/>
            </ac:picMkLst>
          </pc:picChg>
        </pc:sldLayoutChg>
        <pc:sldLayoutChg chg="addSp modAnim">
          <pc:chgData name="marcos aurelio gularte de castro" userId="67f50566e2aee3b4" providerId="LiveId" clId="{6FCB5670-E165-D649-8E2E-9D2D3A0DC2B6}" dt="2021-04-13T22:21:31.825" v="56"/>
          <pc:sldLayoutMkLst>
            <pc:docMk/>
            <pc:sldMasterMk cId="301199758" sldId="2147483671"/>
            <pc:sldLayoutMk cId="495882723" sldId="2147483686"/>
          </pc:sldLayoutMkLst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495882723" sldId="2147483686"/>
              <ac:spMk id="8" creationId="{2ABFDA97-0FC7-2546-8D54-E1C471B4BD8F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495882723" sldId="2147483686"/>
              <ac:spMk id="10" creationId="{F697E7E6-A907-AA4F-B512-5E1B1B3300BC}"/>
            </ac:spMkLst>
          </pc:spChg>
          <pc:picChg chg="add">
            <ac:chgData name="marcos aurelio gularte de castro" userId="67f50566e2aee3b4" providerId="LiveId" clId="{6FCB5670-E165-D649-8E2E-9D2D3A0DC2B6}" dt="2021-04-13T22:21:31.825" v="56"/>
            <ac:picMkLst>
              <pc:docMk/>
              <pc:sldMasterMk cId="301199758" sldId="2147483671"/>
              <pc:sldLayoutMk cId="495882723" sldId="2147483686"/>
              <ac:picMk id="11" creationId="{1A9F563B-E35B-2D42-8B5B-1C85D42C2521}"/>
            </ac:picMkLst>
          </pc:picChg>
          <pc:picChg chg="add">
            <ac:chgData name="marcos aurelio gularte de castro" userId="67f50566e2aee3b4" providerId="LiveId" clId="{6FCB5670-E165-D649-8E2E-9D2D3A0DC2B6}" dt="2021-04-13T22:21:31.825" v="56"/>
            <ac:picMkLst>
              <pc:docMk/>
              <pc:sldMasterMk cId="301199758" sldId="2147483671"/>
              <pc:sldLayoutMk cId="495882723" sldId="2147483686"/>
              <ac:picMk id="15" creationId="{F2F72A75-8073-2C44-B470-3A5D5815CCB5}"/>
            </ac:picMkLst>
          </pc:picChg>
        </pc:sldLayoutChg>
        <pc:sldLayoutChg chg="addSp modAnim">
          <pc:chgData name="marcos aurelio gularte de castro" userId="67f50566e2aee3b4" providerId="LiveId" clId="{6FCB5670-E165-D649-8E2E-9D2D3A0DC2B6}" dt="2021-04-13T22:21:31.825" v="56"/>
          <pc:sldLayoutMkLst>
            <pc:docMk/>
            <pc:sldMasterMk cId="301199758" sldId="2147483671"/>
            <pc:sldLayoutMk cId="2160226490" sldId="2147483687"/>
          </pc:sldLayoutMkLst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2160226490" sldId="2147483687"/>
              <ac:spMk id="12" creationId="{BE37533A-0EE6-9B4E-AE50-F35BB58CA42F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2160226490" sldId="2147483687"/>
              <ac:spMk id="15" creationId="{00ED5396-8B90-5844-80B6-D2D10D5EE0F0}"/>
            </ac:spMkLst>
          </pc:spChg>
          <pc:picChg chg="add">
            <ac:chgData name="marcos aurelio gularte de castro" userId="67f50566e2aee3b4" providerId="LiveId" clId="{6FCB5670-E165-D649-8E2E-9D2D3A0DC2B6}" dt="2021-04-13T22:21:31.825" v="56"/>
            <ac:picMkLst>
              <pc:docMk/>
              <pc:sldMasterMk cId="301199758" sldId="2147483671"/>
              <pc:sldLayoutMk cId="2160226490" sldId="2147483687"/>
              <ac:picMk id="13" creationId="{13B4FFBF-D55B-2548-8AC8-080E483023AE}"/>
            </ac:picMkLst>
          </pc:picChg>
          <pc:picChg chg="add">
            <ac:chgData name="marcos aurelio gularte de castro" userId="67f50566e2aee3b4" providerId="LiveId" clId="{6FCB5670-E165-D649-8E2E-9D2D3A0DC2B6}" dt="2021-04-13T22:21:31.825" v="56"/>
            <ac:picMkLst>
              <pc:docMk/>
              <pc:sldMasterMk cId="301199758" sldId="2147483671"/>
              <pc:sldLayoutMk cId="2160226490" sldId="2147483687"/>
              <ac:picMk id="14" creationId="{73E3472B-07D3-1249-BF4F-D0477C5DCD58}"/>
            </ac:picMkLst>
          </pc:picChg>
          <pc:picChg chg="add">
            <ac:chgData name="marcos aurelio gularte de castro" userId="67f50566e2aee3b4" providerId="LiveId" clId="{6FCB5670-E165-D649-8E2E-9D2D3A0DC2B6}" dt="2021-04-13T22:21:31.825" v="56"/>
            <ac:picMkLst>
              <pc:docMk/>
              <pc:sldMasterMk cId="301199758" sldId="2147483671"/>
              <pc:sldLayoutMk cId="2160226490" sldId="2147483687"/>
              <ac:picMk id="16" creationId="{67B975F4-B9E7-C44C-A366-6CDAF0B54C04}"/>
            </ac:picMkLst>
          </pc:picChg>
        </pc:sldLayoutChg>
        <pc:sldLayoutChg chg="addSp modAnim">
          <pc:chgData name="marcos aurelio gularte de castro" userId="67f50566e2aee3b4" providerId="LiveId" clId="{6FCB5670-E165-D649-8E2E-9D2D3A0DC2B6}" dt="2021-04-13T22:21:31.825" v="56"/>
          <pc:sldLayoutMkLst>
            <pc:docMk/>
            <pc:sldMasterMk cId="301199758" sldId="2147483671"/>
            <pc:sldLayoutMk cId="1461854971" sldId="2147483688"/>
          </pc:sldLayoutMkLst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1461854971" sldId="2147483688"/>
              <ac:spMk id="5" creationId="{2020905A-6749-7944-BEDE-2E40165B0E56}"/>
            </ac:spMkLst>
          </pc:spChg>
        </pc:sldLayoutChg>
        <pc:sldLayoutChg chg="addSp modAnim">
          <pc:chgData name="marcos aurelio gularte de castro" userId="67f50566e2aee3b4" providerId="LiveId" clId="{6FCB5670-E165-D649-8E2E-9D2D3A0DC2B6}" dt="2021-04-13T22:21:31.825" v="56"/>
          <pc:sldLayoutMkLst>
            <pc:docMk/>
            <pc:sldMasterMk cId="301199758" sldId="2147483671"/>
            <pc:sldLayoutMk cId="3789601142" sldId="2147483691"/>
          </pc:sldLayoutMkLst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3789601142" sldId="2147483691"/>
              <ac:spMk id="10" creationId="{542CBD4B-4364-B14B-BE79-12B692D63685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3789601142" sldId="2147483691"/>
              <ac:spMk id="14" creationId="{9B513B17-5BCA-E74E-A5E2-6EDD56FA5DC6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3789601142" sldId="2147483691"/>
              <ac:spMk id="15" creationId="{1E5200F9-00BE-B34C-8B59-D6C60F8216F6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3789601142" sldId="2147483691"/>
              <ac:spMk id="16" creationId="{2CDDD63B-3C44-C946-9F94-71C5DCDCA6A8}"/>
            </ac:spMkLst>
          </pc:spChg>
        </pc:sldLayoutChg>
        <pc:sldLayoutChg chg="addSp modAnim">
          <pc:chgData name="marcos aurelio gularte de castro" userId="67f50566e2aee3b4" providerId="LiveId" clId="{6FCB5670-E165-D649-8E2E-9D2D3A0DC2B6}" dt="2021-04-13T22:21:31.825" v="56"/>
          <pc:sldLayoutMkLst>
            <pc:docMk/>
            <pc:sldMasterMk cId="301199758" sldId="2147483671"/>
            <pc:sldLayoutMk cId="1129820167" sldId="2147483692"/>
          </pc:sldLayoutMkLst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1129820167" sldId="2147483692"/>
              <ac:spMk id="18" creationId="{AD8C336A-F78E-4F4F-9DB6-2AB1D4607B7F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1129820167" sldId="2147483692"/>
              <ac:spMk id="19" creationId="{334E5930-3570-1E40-A3EE-0D866A6C1352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1129820167" sldId="2147483692"/>
              <ac:spMk id="20" creationId="{63931DB2-3A9E-4049-9693-CFF2D0FC50CE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1129820167" sldId="2147483692"/>
              <ac:spMk id="21" creationId="{12244B87-EF44-4B46-A808-8ADFCA1941C2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1129820167" sldId="2147483692"/>
              <ac:spMk id="22" creationId="{1AE77CBF-87EB-C342-8D34-ECD2D54C0693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1129820167" sldId="2147483692"/>
              <ac:spMk id="23" creationId="{0B651CE5-ECEF-7045-BA29-A6CC8EF8865F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1129820167" sldId="2147483692"/>
              <ac:spMk id="24" creationId="{2E020F7E-C4BB-AB45-869D-83D0C4C25FFF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1129820167" sldId="2147483692"/>
              <ac:spMk id="25" creationId="{D171875D-C910-814C-AD42-8C080ECCAE7F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1129820167" sldId="2147483692"/>
              <ac:spMk id="26" creationId="{880FC50B-A18F-594D-A2A2-12F3496CF921}"/>
            </ac:spMkLst>
          </pc:spChg>
        </pc:sldLayoutChg>
        <pc:sldLayoutChg chg="addSp modAnim">
          <pc:chgData name="marcos aurelio gularte de castro" userId="67f50566e2aee3b4" providerId="LiveId" clId="{6FCB5670-E165-D649-8E2E-9D2D3A0DC2B6}" dt="2021-04-13T22:21:31.825" v="56"/>
          <pc:sldLayoutMkLst>
            <pc:docMk/>
            <pc:sldMasterMk cId="301199758" sldId="2147483671"/>
            <pc:sldLayoutMk cId="403144768" sldId="2147483693"/>
          </pc:sldLayoutMkLst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403144768" sldId="2147483693"/>
              <ac:spMk id="14" creationId="{732D5DFA-4D2C-8643-95F7-2E5FAA026FC9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403144768" sldId="2147483693"/>
              <ac:spMk id="15" creationId="{AEEFE00F-FD13-5140-AAE8-BA6A26700C59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403144768" sldId="2147483693"/>
              <ac:spMk id="16" creationId="{A589143F-BFCA-A940-9951-18C01FDA244A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403144768" sldId="2147483693"/>
              <ac:spMk id="17" creationId="{786E2C0B-CCDF-2E4B-9EE3-122654FE102C}"/>
            </ac:spMkLst>
          </pc:spChg>
          <pc:spChg chg="add">
            <ac:chgData name="marcos aurelio gularte de castro" userId="67f50566e2aee3b4" providerId="LiveId" clId="{6FCB5670-E165-D649-8E2E-9D2D3A0DC2B6}" dt="2021-04-13T22:21:31.825" v="56"/>
            <ac:spMkLst>
              <pc:docMk/>
              <pc:sldMasterMk cId="301199758" sldId="2147483671"/>
              <pc:sldLayoutMk cId="403144768" sldId="2147483693"/>
              <ac:spMk id="18" creationId="{A09B02A9-1A1A-C84E-925D-07684F888599}"/>
            </ac:spMkLst>
          </pc:spChg>
        </pc:sldLayoutChg>
      </pc:sldMasterChg>
    </pc:docChg>
  </pc:docChgLst>
  <pc:docChgLst>
    <pc:chgData name="marcos aurelio gularte de castro" userId="67f50566e2aee3b4" providerId="LiveId" clId="{2351C641-BF77-414B-94E2-4808FFF9DA4B}"/>
    <pc:docChg chg="undo custSel modSld modMainMaster">
      <pc:chgData name="marcos aurelio gularte de castro" userId="67f50566e2aee3b4" providerId="LiveId" clId="{2351C641-BF77-414B-94E2-4808FFF9DA4B}" dt="2021-04-15T00:33:35.313" v="202" actId="207"/>
      <pc:docMkLst>
        <pc:docMk/>
      </pc:docMkLst>
      <pc:sldChg chg="addSp delSp modSp mod">
        <pc:chgData name="marcos aurelio gularte de castro" userId="67f50566e2aee3b4" providerId="LiveId" clId="{2351C641-BF77-414B-94E2-4808FFF9DA4B}" dt="2021-04-14T19:13:20.210" v="116" actId="931"/>
        <pc:sldMkLst>
          <pc:docMk/>
          <pc:sldMk cId="1602154202" sldId="321"/>
        </pc:sldMkLst>
        <pc:spChg chg="add del mod">
          <ac:chgData name="marcos aurelio gularte de castro" userId="67f50566e2aee3b4" providerId="LiveId" clId="{2351C641-BF77-414B-94E2-4808FFF9DA4B}" dt="2021-04-14T19:13:20.210" v="116" actId="931"/>
          <ac:spMkLst>
            <pc:docMk/>
            <pc:sldMk cId="1602154202" sldId="321"/>
            <ac:spMk id="4" creationId="{DB0221DB-ED21-B242-BD5F-B7DC7F32670D}"/>
          </ac:spMkLst>
        </pc:spChg>
        <pc:picChg chg="del">
          <ac:chgData name="marcos aurelio gularte de castro" userId="67f50566e2aee3b4" providerId="LiveId" clId="{2351C641-BF77-414B-94E2-4808FFF9DA4B}" dt="2021-04-14T19:12:56.894" v="115" actId="478"/>
          <ac:picMkLst>
            <pc:docMk/>
            <pc:sldMk cId="1602154202" sldId="321"/>
            <ac:picMk id="6" creationId="{5CD7CDE4-83F3-C54D-A962-2D63010AFD30}"/>
          </ac:picMkLst>
        </pc:picChg>
        <pc:picChg chg="add mod">
          <ac:chgData name="marcos aurelio gularte de castro" userId="67f50566e2aee3b4" providerId="LiveId" clId="{2351C641-BF77-414B-94E2-4808FFF9DA4B}" dt="2021-04-14T19:13:20.210" v="116" actId="931"/>
          <ac:picMkLst>
            <pc:docMk/>
            <pc:sldMk cId="1602154202" sldId="321"/>
            <ac:picMk id="7" creationId="{2FF21EC5-18A4-A546-953E-18828F193407}"/>
          </ac:picMkLst>
        </pc:picChg>
      </pc:sldChg>
      <pc:sldChg chg="addSp delSp modSp mod">
        <pc:chgData name="marcos aurelio gularte de castro" userId="67f50566e2aee3b4" providerId="LiveId" clId="{2351C641-BF77-414B-94E2-4808FFF9DA4B}" dt="2021-04-14T19:14:36.676" v="118" actId="931"/>
        <pc:sldMkLst>
          <pc:docMk/>
          <pc:sldMk cId="3500555086" sldId="322"/>
        </pc:sldMkLst>
        <pc:spChg chg="add del mod">
          <ac:chgData name="marcos aurelio gularte de castro" userId="67f50566e2aee3b4" providerId="LiveId" clId="{2351C641-BF77-414B-94E2-4808FFF9DA4B}" dt="2021-04-14T19:14:36.676" v="118" actId="931"/>
          <ac:spMkLst>
            <pc:docMk/>
            <pc:sldMk cId="3500555086" sldId="322"/>
            <ac:spMk id="4" creationId="{CFA41CE7-8E07-7C43-908D-3EE8A3CEE4D0}"/>
          </ac:spMkLst>
        </pc:spChg>
        <pc:picChg chg="add mod">
          <ac:chgData name="marcos aurelio gularte de castro" userId="67f50566e2aee3b4" providerId="LiveId" clId="{2351C641-BF77-414B-94E2-4808FFF9DA4B}" dt="2021-04-14T19:14:36.676" v="118" actId="931"/>
          <ac:picMkLst>
            <pc:docMk/>
            <pc:sldMk cId="3500555086" sldId="322"/>
            <ac:picMk id="6" creationId="{9A1EFBF9-F0B8-5E4C-8FB6-E4A8E73C0CA4}"/>
          </ac:picMkLst>
        </pc:picChg>
        <pc:picChg chg="del">
          <ac:chgData name="marcos aurelio gularte de castro" userId="67f50566e2aee3b4" providerId="LiveId" clId="{2351C641-BF77-414B-94E2-4808FFF9DA4B}" dt="2021-04-14T19:13:43.159" v="117" actId="478"/>
          <ac:picMkLst>
            <pc:docMk/>
            <pc:sldMk cId="3500555086" sldId="322"/>
            <ac:picMk id="9" creationId="{766C757D-8296-F249-AC84-4EB9196DD07B}"/>
          </ac:picMkLst>
        </pc:picChg>
      </pc:sldChg>
      <pc:sldChg chg="addSp delSp modSp mod modAnim chgLayout">
        <pc:chgData name="marcos aurelio gularte de castro" userId="67f50566e2aee3b4" providerId="LiveId" clId="{2351C641-BF77-414B-94E2-4808FFF9DA4B}" dt="2021-04-14T19:24:29.924" v="199" actId="931"/>
        <pc:sldMkLst>
          <pc:docMk/>
          <pc:sldMk cId="3812243360" sldId="331"/>
        </pc:sldMkLst>
        <pc:spChg chg="mod ord">
          <ac:chgData name="marcos aurelio gularte de castro" userId="67f50566e2aee3b4" providerId="LiveId" clId="{2351C641-BF77-414B-94E2-4808FFF9DA4B}" dt="2021-04-14T19:22:11.073" v="198" actId="113"/>
          <ac:spMkLst>
            <pc:docMk/>
            <pc:sldMk cId="3812243360" sldId="331"/>
            <ac:spMk id="2" creationId="{01B45E65-4730-6742-B377-6C051B46B931}"/>
          </ac:spMkLst>
        </pc:spChg>
        <pc:spChg chg="add del mod">
          <ac:chgData name="marcos aurelio gularte de castro" userId="67f50566e2aee3b4" providerId="LiveId" clId="{2351C641-BF77-414B-94E2-4808FFF9DA4B}" dt="2021-04-14T19:21:56.088" v="195" actId="6264"/>
          <ac:spMkLst>
            <pc:docMk/>
            <pc:sldMk cId="3812243360" sldId="331"/>
            <ac:spMk id="3" creationId="{9E25508C-592E-FB41-9CE8-CCE918AB8011}"/>
          </ac:spMkLst>
        </pc:spChg>
        <pc:spChg chg="add del mod ord">
          <ac:chgData name="marcos aurelio gularte de castro" userId="67f50566e2aee3b4" providerId="LiveId" clId="{2351C641-BF77-414B-94E2-4808FFF9DA4B}" dt="2021-04-14T19:24:29.924" v="199" actId="931"/>
          <ac:spMkLst>
            <pc:docMk/>
            <pc:sldMk cId="3812243360" sldId="331"/>
            <ac:spMk id="4" creationId="{CAD6A491-3803-2545-A718-E7BC03F8E9CD}"/>
          </ac:spMkLst>
        </pc:spChg>
        <pc:picChg chg="add mod">
          <ac:chgData name="marcos aurelio gularte de castro" userId="67f50566e2aee3b4" providerId="LiveId" clId="{2351C641-BF77-414B-94E2-4808FFF9DA4B}" dt="2021-04-14T19:24:29.924" v="199" actId="931"/>
          <ac:picMkLst>
            <pc:docMk/>
            <pc:sldMk cId="3812243360" sldId="331"/>
            <ac:picMk id="6" creationId="{EAF9A6ED-314E-1247-BE96-82BFA2BF5A92}"/>
          </ac:picMkLst>
        </pc:picChg>
      </pc:sldChg>
      <pc:sldChg chg="modSp mod">
        <pc:chgData name="marcos aurelio gularte de castro" userId="67f50566e2aee3b4" providerId="LiveId" clId="{2351C641-BF77-414B-94E2-4808FFF9DA4B}" dt="2021-04-14T19:03:27.721" v="28" actId="27636"/>
        <pc:sldMkLst>
          <pc:docMk/>
          <pc:sldMk cId="108654828" sldId="333"/>
        </pc:sldMkLst>
        <pc:spChg chg="mod">
          <ac:chgData name="marcos aurelio gularte de castro" userId="67f50566e2aee3b4" providerId="LiveId" clId="{2351C641-BF77-414B-94E2-4808FFF9DA4B}" dt="2021-04-14T19:03:27.721" v="28" actId="27636"/>
          <ac:spMkLst>
            <pc:docMk/>
            <pc:sldMk cId="108654828" sldId="333"/>
            <ac:spMk id="4" creationId="{04B3569E-83CE-604B-8C6E-AD77BB88A4B0}"/>
          </ac:spMkLst>
        </pc:spChg>
      </pc:sldChg>
      <pc:sldChg chg="modSp mod">
        <pc:chgData name="marcos aurelio gularte de castro" userId="67f50566e2aee3b4" providerId="LiveId" clId="{2351C641-BF77-414B-94E2-4808FFF9DA4B}" dt="2021-04-14T19:04:44.269" v="32" actId="14100"/>
        <pc:sldMkLst>
          <pc:docMk/>
          <pc:sldMk cId="1323016290" sldId="338"/>
        </pc:sldMkLst>
        <pc:spChg chg="mod">
          <ac:chgData name="marcos aurelio gularte de castro" userId="67f50566e2aee3b4" providerId="LiveId" clId="{2351C641-BF77-414B-94E2-4808FFF9DA4B}" dt="2021-04-14T19:04:44.269" v="32" actId="14100"/>
          <ac:spMkLst>
            <pc:docMk/>
            <pc:sldMk cId="1323016290" sldId="338"/>
            <ac:spMk id="4" creationId="{64417377-2AF9-054A-9548-B9F7F4150BC2}"/>
          </ac:spMkLst>
        </pc:spChg>
      </pc:sldChg>
      <pc:sldChg chg="modSp mod modClrScheme chgLayout">
        <pc:chgData name="marcos aurelio gularte de castro" userId="67f50566e2aee3b4" providerId="LiveId" clId="{2351C641-BF77-414B-94E2-4808FFF9DA4B}" dt="2021-04-15T00:33:35.313" v="202" actId="207"/>
        <pc:sldMkLst>
          <pc:docMk/>
          <pc:sldMk cId="2067240255" sldId="342"/>
        </pc:sldMkLst>
        <pc:spChg chg="mod ord">
          <ac:chgData name="marcos aurelio gularte de castro" userId="67f50566e2aee3b4" providerId="LiveId" clId="{2351C641-BF77-414B-94E2-4808FFF9DA4B}" dt="2021-04-15T00:33:35.313" v="202" actId="207"/>
          <ac:spMkLst>
            <pc:docMk/>
            <pc:sldMk cId="2067240255" sldId="342"/>
            <ac:spMk id="2" creationId="{289C5149-E4FB-6A44-94DB-DCE9B9CD47ED}"/>
          </ac:spMkLst>
        </pc:spChg>
      </pc:sldChg>
      <pc:sldMasterChg chg="addSp delSp mod setBg delSldLayout modSldLayout">
        <pc:chgData name="marcos aurelio gularte de castro" userId="67f50566e2aee3b4" providerId="LiveId" clId="{2351C641-BF77-414B-94E2-4808FFF9DA4B}" dt="2021-04-15T00:33:22.441" v="201" actId="207"/>
        <pc:sldMasterMkLst>
          <pc:docMk/>
          <pc:sldMasterMk cId="301199758" sldId="2147483671"/>
        </pc:sldMasterMkLst>
        <pc:spChg chg="add del">
          <ac:chgData name="marcos aurelio gularte de castro" userId="67f50566e2aee3b4" providerId="LiveId" clId="{2351C641-BF77-414B-94E2-4808FFF9DA4B}" dt="2021-04-14T18:57:27.970" v="13" actId="478"/>
          <ac:spMkLst>
            <pc:docMk/>
            <pc:sldMasterMk cId="301199758" sldId="2147483671"/>
            <ac:spMk id="6" creationId="{57032B00-E26F-5A4D-841B-5947B323A6AF}"/>
          </ac:spMkLst>
        </pc:spChg>
        <pc:picChg chg="del">
          <ac:chgData name="marcos aurelio gularte de castro" userId="67f50566e2aee3b4" providerId="LiveId" clId="{2351C641-BF77-414B-94E2-4808FFF9DA4B}" dt="2021-04-14T18:57:26.876" v="12" actId="478"/>
          <ac:picMkLst>
            <pc:docMk/>
            <pc:sldMasterMk cId="301199758" sldId="2147483671"/>
            <ac:picMk id="5" creationId="{98C83CD4-639E-7045-ADC9-DD72A3AFD9B8}"/>
          </ac:picMkLst>
        </pc:picChg>
        <pc:picChg chg="del">
          <ac:chgData name="marcos aurelio gularte de castro" userId="67f50566e2aee3b4" providerId="LiveId" clId="{2351C641-BF77-414B-94E2-4808FFF9DA4B}" dt="2021-04-14T18:57:25.397" v="11" actId="478"/>
          <ac:picMkLst>
            <pc:docMk/>
            <pc:sldMasterMk cId="301199758" sldId="2147483671"/>
            <ac:picMk id="8" creationId="{FD6171F8-63D1-324E-B87A-017B93EC057C}"/>
          </ac:picMkLst>
        </pc:picChg>
        <pc:sldLayoutChg chg="del">
          <pc:chgData name="marcos aurelio gularte de castro" userId="67f50566e2aee3b4" providerId="LiveId" clId="{2351C641-BF77-414B-94E2-4808FFF9DA4B}" dt="2021-04-14T19:11:26.121" v="109" actId="2696"/>
          <pc:sldLayoutMkLst>
            <pc:docMk/>
            <pc:sldMasterMk cId="301199758" sldId="2147483671"/>
            <pc:sldLayoutMk cId="192031126" sldId="2147483649"/>
          </pc:sldLayoutMkLst>
        </pc:sldLayoutChg>
        <pc:sldLayoutChg chg="del">
          <pc:chgData name="marcos aurelio gularte de castro" userId="67f50566e2aee3b4" providerId="LiveId" clId="{2351C641-BF77-414B-94E2-4808FFF9DA4B}" dt="2021-04-14T19:11:26.128" v="111" actId="2696"/>
          <pc:sldLayoutMkLst>
            <pc:docMk/>
            <pc:sldMasterMk cId="301199758" sldId="2147483671"/>
            <pc:sldLayoutMk cId="4044465009" sldId="2147483651"/>
          </pc:sldLayoutMkLst>
        </pc:sldLayoutChg>
        <pc:sldLayoutChg chg="del setBg">
          <pc:chgData name="marcos aurelio gularte de castro" userId="67f50566e2aee3b4" providerId="LiveId" clId="{2351C641-BF77-414B-94E2-4808FFF9DA4B}" dt="2021-04-14T19:11:26.126" v="110" actId="2696"/>
          <pc:sldLayoutMkLst>
            <pc:docMk/>
            <pc:sldMasterMk cId="301199758" sldId="2147483671"/>
            <pc:sldLayoutMk cId="2611781598" sldId="2147483652"/>
          </pc:sldLayoutMkLst>
        </pc:sldLayoutChg>
        <pc:sldLayoutChg chg="del setBg">
          <pc:chgData name="marcos aurelio gularte de castro" userId="67f50566e2aee3b4" providerId="LiveId" clId="{2351C641-BF77-414B-94E2-4808FFF9DA4B}" dt="2021-04-14T19:10:55.823" v="100" actId="2696"/>
          <pc:sldLayoutMkLst>
            <pc:docMk/>
            <pc:sldMasterMk cId="301199758" sldId="2147483671"/>
            <pc:sldLayoutMk cId="2521006897" sldId="2147483656"/>
          </pc:sldLayoutMkLst>
        </pc:sldLayoutChg>
        <pc:sldLayoutChg chg="del setBg">
          <pc:chgData name="marcos aurelio gularte de castro" userId="67f50566e2aee3b4" providerId="LiveId" clId="{2351C641-BF77-414B-94E2-4808FFF9DA4B}" dt="2021-04-14T19:10:55.861" v="106" actId="2696"/>
          <pc:sldLayoutMkLst>
            <pc:docMk/>
            <pc:sldMasterMk cId="301199758" sldId="2147483671"/>
            <pc:sldLayoutMk cId="2805806429" sldId="2147483657"/>
          </pc:sldLayoutMkLst>
        </pc:sldLayoutChg>
        <pc:sldLayoutChg chg="del setBg">
          <pc:chgData name="marcos aurelio gularte de castro" userId="67f50566e2aee3b4" providerId="LiveId" clId="{2351C641-BF77-414B-94E2-4808FFF9DA4B}" dt="2021-04-14T19:11:26.138" v="112" actId="2696"/>
          <pc:sldLayoutMkLst>
            <pc:docMk/>
            <pc:sldMasterMk cId="301199758" sldId="2147483671"/>
            <pc:sldLayoutMk cId="3113494404" sldId="2147483658"/>
          </pc:sldLayoutMkLst>
        </pc:sldLayoutChg>
        <pc:sldLayoutChg chg="del setBg">
          <pc:chgData name="marcos aurelio gularte de castro" userId="67f50566e2aee3b4" providerId="LiveId" clId="{2351C641-BF77-414B-94E2-4808FFF9DA4B}" dt="2021-04-14T19:10:55.847" v="104" actId="2696"/>
          <pc:sldLayoutMkLst>
            <pc:docMk/>
            <pc:sldMasterMk cId="301199758" sldId="2147483671"/>
            <pc:sldLayoutMk cId="4139753992" sldId="2147483659"/>
          </pc:sldLayoutMkLst>
        </pc:sldLayoutChg>
        <pc:sldLayoutChg chg="del setBg">
          <pc:chgData name="marcos aurelio gularte de castro" userId="67f50566e2aee3b4" providerId="LiveId" clId="{2351C641-BF77-414B-94E2-4808FFF9DA4B}" dt="2021-04-14T19:10:55.858" v="105" actId="2696"/>
          <pc:sldLayoutMkLst>
            <pc:docMk/>
            <pc:sldMasterMk cId="301199758" sldId="2147483671"/>
            <pc:sldLayoutMk cId="1342701583" sldId="2147483660"/>
          </pc:sldLayoutMkLst>
        </pc:sldLayoutChg>
        <pc:sldLayoutChg chg="del setBg">
          <pc:chgData name="marcos aurelio gularte de castro" userId="67f50566e2aee3b4" providerId="LiveId" clId="{2351C641-BF77-414B-94E2-4808FFF9DA4B}" dt="2021-04-14T19:11:26.150" v="113" actId="2696"/>
          <pc:sldLayoutMkLst>
            <pc:docMk/>
            <pc:sldMasterMk cId="301199758" sldId="2147483671"/>
            <pc:sldLayoutMk cId="1074065135" sldId="2147483661"/>
          </pc:sldLayoutMkLst>
        </pc:sldLayoutChg>
        <pc:sldLayoutChg chg="del setBg">
          <pc:chgData name="marcos aurelio gularte de castro" userId="67f50566e2aee3b4" providerId="LiveId" clId="{2351C641-BF77-414B-94E2-4808FFF9DA4B}" dt="2021-04-14T19:10:55.842" v="103" actId="2696"/>
          <pc:sldLayoutMkLst>
            <pc:docMk/>
            <pc:sldMasterMk cId="301199758" sldId="2147483671"/>
            <pc:sldLayoutMk cId="7512663" sldId="2147483662"/>
          </pc:sldLayoutMkLst>
        </pc:sldLayoutChg>
        <pc:sldLayoutChg chg="del setBg">
          <pc:chgData name="marcos aurelio gularte de castro" userId="67f50566e2aee3b4" providerId="LiveId" clId="{2351C641-BF77-414B-94E2-4808FFF9DA4B}" dt="2021-04-14T19:10:55.832" v="101" actId="2696"/>
          <pc:sldLayoutMkLst>
            <pc:docMk/>
            <pc:sldMasterMk cId="301199758" sldId="2147483671"/>
            <pc:sldLayoutMk cId="2554133961" sldId="2147483663"/>
          </pc:sldLayoutMkLst>
        </pc:sldLayoutChg>
        <pc:sldLayoutChg chg="del setBg">
          <pc:chgData name="marcos aurelio gularte de castro" userId="67f50566e2aee3b4" providerId="LiveId" clId="{2351C641-BF77-414B-94E2-4808FFF9DA4B}" dt="2021-04-14T19:10:55.875" v="108" actId="2696"/>
          <pc:sldLayoutMkLst>
            <pc:docMk/>
            <pc:sldMasterMk cId="301199758" sldId="2147483671"/>
            <pc:sldLayoutMk cId="3081338407" sldId="2147483664"/>
          </pc:sldLayoutMkLst>
        </pc:sldLayoutChg>
        <pc:sldLayoutChg chg="del setBg">
          <pc:chgData name="marcos aurelio gularte de castro" userId="67f50566e2aee3b4" providerId="LiveId" clId="{2351C641-BF77-414B-94E2-4808FFF9DA4B}" dt="2021-04-14T19:10:55.837" v="102" actId="2696"/>
          <pc:sldLayoutMkLst>
            <pc:docMk/>
            <pc:sldMasterMk cId="301199758" sldId="2147483671"/>
            <pc:sldLayoutMk cId="300224864" sldId="2147483669"/>
          </pc:sldLayoutMkLst>
        </pc:sldLayoutChg>
        <pc:sldLayoutChg chg="del setBg">
          <pc:chgData name="marcos aurelio gularte de castro" userId="67f50566e2aee3b4" providerId="LiveId" clId="{2351C641-BF77-414B-94E2-4808FFF9DA4B}" dt="2021-04-14T19:10:55.866" v="107" actId="2696"/>
          <pc:sldLayoutMkLst>
            <pc:docMk/>
            <pc:sldMasterMk cId="301199758" sldId="2147483671"/>
            <pc:sldLayoutMk cId="2089577479" sldId="2147483670"/>
          </pc:sldLayoutMkLst>
        </pc:sldLayoutChg>
        <pc:sldLayoutChg chg="setBg">
          <pc:chgData name="marcos aurelio gularte de castro" userId="67f50566e2aee3b4" providerId="LiveId" clId="{2351C641-BF77-414B-94E2-4808FFF9DA4B}" dt="2021-04-14T19:00:02.646" v="18"/>
          <pc:sldLayoutMkLst>
            <pc:docMk/>
            <pc:sldMasterMk cId="301199758" sldId="2147483671"/>
            <pc:sldLayoutMk cId="483163523" sldId="2147483675"/>
          </pc:sldLayoutMkLst>
        </pc:sldLayoutChg>
        <pc:sldLayoutChg chg="setBg">
          <pc:chgData name="marcos aurelio gularte de castro" userId="67f50566e2aee3b4" providerId="LiveId" clId="{2351C641-BF77-414B-94E2-4808FFF9DA4B}" dt="2021-04-14T19:00:02.646" v="18"/>
          <pc:sldLayoutMkLst>
            <pc:docMk/>
            <pc:sldMasterMk cId="301199758" sldId="2147483671"/>
            <pc:sldLayoutMk cId="2845852858" sldId="2147483676"/>
          </pc:sldLayoutMkLst>
        </pc:sldLayoutChg>
        <pc:sldLayoutChg chg="setBg">
          <pc:chgData name="marcos aurelio gularte de castro" userId="67f50566e2aee3b4" providerId="LiveId" clId="{2351C641-BF77-414B-94E2-4808FFF9DA4B}" dt="2021-04-14T18:44:09.963" v="10"/>
          <pc:sldLayoutMkLst>
            <pc:docMk/>
            <pc:sldMasterMk cId="301199758" sldId="2147483671"/>
            <pc:sldLayoutMk cId="2634065819" sldId="2147483677"/>
          </pc:sldLayoutMkLst>
        </pc:sldLayoutChg>
        <pc:sldLayoutChg chg="modSp mod">
          <pc:chgData name="marcos aurelio gularte de castro" userId="67f50566e2aee3b4" providerId="LiveId" clId="{2351C641-BF77-414B-94E2-4808FFF9DA4B}" dt="2021-04-15T00:33:22.441" v="201" actId="207"/>
          <pc:sldLayoutMkLst>
            <pc:docMk/>
            <pc:sldMasterMk cId="301199758" sldId="2147483671"/>
            <pc:sldLayoutMk cId="584287154" sldId="2147483678"/>
          </pc:sldLayoutMkLst>
          <pc:picChg chg="mod">
            <ac:chgData name="marcos aurelio gularte de castro" userId="67f50566e2aee3b4" providerId="LiveId" clId="{2351C641-BF77-414B-94E2-4808FFF9DA4B}" dt="2021-04-15T00:33:22.441" v="201" actId="207"/>
            <ac:picMkLst>
              <pc:docMk/>
              <pc:sldMasterMk cId="301199758" sldId="2147483671"/>
              <pc:sldLayoutMk cId="584287154" sldId="2147483678"/>
              <ac:picMk id="11" creationId="{DB2C246A-966D-6C46-97D0-05BD88CD684D}"/>
            </ac:picMkLst>
          </pc:picChg>
        </pc:sldLayoutChg>
        <pc:sldLayoutChg chg="setBg">
          <pc:chgData name="marcos aurelio gularte de castro" userId="67f50566e2aee3b4" providerId="LiveId" clId="{2351C641-BF77-414B-94E2-4808FFF9DA4B}" dt="2021-04-14T19:00:02.646" v="18"/>
          <pc:sldLayoutMkLst>
            <pc:docMk/>
            <pc:sldMasterMk cId="301199758" sldId="2147483671"/>
            <pc:sldLayoutMk cId="2244502310" sldId="2147483679"/>
          </pc:sldLayoutMkLst>
        </pc:sldLayoutChg>
        <pc:sldLayoutChg chg="setBg">
          <pc:chgData name="marcos aurelio gularte de castro" userId="67f50566e2aee3b4" providerId="LiveId" clId="{2351C641-BF77-414B-94E2-4808FFF9DA4B}" dt="2021-04-14T19:00:02.646" v="18"/>
          <pc:sldLayoutMkLst>
            <pc:docMk/>
            <pc:sldMasterMk cId="301199758" sldId="2147483671"/>
            <pc:sldLayoutMk cId="3316495015" sldId="2147483681"/>
          </pc:sldLayoutMkLst>
        </pc:sldLayoutChg>
        <pc:sldLayoutChg chg="setBg">
          <pc:chgData name="marcos aurelio gularte de castro" userId="67f50566e2aee3b4" providerId="LiveId" clId="{2351C641-BF77-414B-94E2-4808FFF9DA4B}" dt="2021-04-14T19:00:02.646" v="18"/>
          <pc:sldLayoutMkLst>
            <pc:docMk/>
            <pc:sldMasterMk cId="301199758" sldId="2147483671"/>
            <pc:sldLayoutMk cId="1188236886" sldId="2147483682"/>
          </pc:sldLayoutMkLst>
        </pc:sldLayoutChg>
        <pc:sldLayoutChg chg="setBg">
          <pc:chgData name="marcos aurelio gularte de castro" userId="67f50566e2aee3b4" providerId="LiveId" clId="{2351C641-BF77-414B-94E2-4808FFF9DA4B}" dt="2021-04-14T19:00:02.646" v="18"/>
          <pc:sldLayoutMkLst>
            <pc:docMk/>
            <pc:sldMasterMk cId="301199758" sldId="2147483671"/>
            <pc:sldLayoutMk cId="2569254979" sldId="2147483683"/>
          </pc:sldLayoutMkLst>
        </pc:sldLayoutChg>
        <pc:sldLayoutChg chg="addSp delSp modSp mod setBg delAnim modAnim">
          <pc:chgData name="marcos aurelio gularte de castro" userId="67f50566e2aee3b4" providerId="LiveId" clId="{2351C641-BF77-414B-94E2-4808FFF9DA4B}" dt="2021-04-14T19:20:54.985" v="194" actId="1076"/>
          <pc:sldLayoutMkLst>
            <pc:docMk/>
            <pc:sldMasterMk cId="301199758" sldId="2147483671"/>
            <pc:sldLayoutMk cId="735001918" sldId="2147483684"/>
          </pc:sldLayoutMkLst>
          <pc:spChg chg="add del mod">
            <ac:chgData name="marcos aurelio gularte de castro" userId="67f50566e2aee3b4" providerId="LiveId" clId="{2351C641-BF77-414B-94E2-4808FFF9DA4B}" dt="2021-04-14T19:19:13.076" v="178"/>
            <ac:spMkLst>
              <pc:docMk/>
              <pc:sldMasterMk cId="301199758" sldId="2147483671"/>
              <pc:sldLayoutMk cId="735001918" sldId="2147483684"/>
              <ac:spMk id="2" creationId="{754AD8EA-F1E8-184C-9CDE-0B3437948F69}"/>
            </ac:spMkLst>
          </pc:spChg>
          <pc:spChg chg="mod">
            <ac:chgData name="marcos aurelio gularte de castro" userId="67f50566e2aee3b4" providerId="LiveId" clId="{2351C641-BF77-414B-94E2-4808FFF9DA4B}" dt="2021-04-14T19:20:54.985" v="194" actId="1076"/>
            <ac:spMkLst>
              <pc:docMk/>
              <pc:sldMasterMk cId="301199758" sldId="2147483671"/>
              <pc:sldLayoutMk cId="735001918" sldId="2147483684"/>
              <ac:spMk id="5" creationId="{4CBF61D1-D771-784A-89BC-1617268071C7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6" creationId="{70584BC4-B206-3F46-BE01-9A56E943AF09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7" creationId="{C50734E4-B720-A34D-A097-D48D7A9D48BC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8" creationId="{BB762F9B-6867-8B47-9B10-DBCA4E7057DD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10" creationId="{8EA7E166-7BFE-0C4F-8330-BE43D093B9EA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11" creationId="{88B64472-4079-FC48-B01E-F8BA64C89C3B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12" creationId="{1F0F19BD-6AA7-2146-80C6-24443356F2A3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13" creationId="{9A4651DA-40EF-B746-AE48-CF02D1DAA408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14" creationId="{15ED6E7A-880C-0741-BEC6-707D8A19B034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15" creationId="{055277D5-AD1B-C440-A4A3-670A52F8E2F1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16" creationId="{73E8DDDA-EA8C-FD46-BB14-951030D427DE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17" creationId="{7F6AAF5C-725A-DD41-A74C-B89DD178EF7D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18" creationId="{454D0A33-CC93-5D47-AD58-B8F3331601C8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19" creationId="{9814D1A6-978B-0C42-BDD6-67EE913744C7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20" creationId="{5FF73E04-D7B2-D544-B52B-3001A6FA5FDE}"/>
            </ac:spMkLst>
          </pc:spChg>
          <pc:spChg chg="del">
            <ac:chgData name="marcos aurelio gularte de castro" userId="67f50566e2aee3b4" providerId="LiveId" clId="{2351C641-BF77-414B-94E2-4808FFF9DA4B}" dt="2021-04-14T19:16:14.312" v="126" actId="478"/>
            <ac:spMkLst>
              <pc:docMk/>
              <pc:sldMasterMk cId="301199758" sldId="2147483671"/>
              <pc:sldLayoutMk cId="735001918" sldId="2147483684"/>
              <ac:spMk id="21" creationId="{6A54A4BE-F328-3044-AFCE-25A719E68961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22" creationId="{6BDAE20E-DA6D-064B-A835-B750CA0456D5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23" creationId="{D9D76ABC-F043-7A44-91C7-6F190BD1DA85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24" creationId="{F0B345E0-1C60-EB4B-B963-98209D8C119F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25" creationId="{5DBF0E9C-81BE-0147-9DCD-95AAC7AFBD80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26" creationId="{9770DF3C-8FCA-3A42-9CF7-EF405B92FF70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27" creationId="{E8C7A9F5-6BF3-F141-8763-5C10025686B4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28" creationId="{3D1594BA-4F9E-FC49-9B4C-73B699D41172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29" creationId="{5E8881FC-BF75-1040-82FC-B165FCD66322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30" creationId="{FFE8BFCD-700F-9E4C-8A91-253FBA67BD9A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31" creationId="{96558E55-B9A5-4D4C-9652-D26D419E1A5F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32" creationId="{D58761C9-1923-BC4C-8971-F714423338B7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33" creationId="{4F73854C-AF13-A046-9A37-B0B840A524E1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34" creationId="{33733EAE-FE02-B94B-A6C4-BD41360BCF94}"/>
            </ac:spMkLst>
          </pc:spChg>
          <pc:spChg chg="del">
            <ac:chgData name="marcos aurelio gularte de castro" userId="67f50566e2aee3b4" providerId="LiveId" clId="{2351C641-BF77-414B-94E2-4808FFF9DA4B}" dt="2021-04-14T19:15:51.969" v="120" actId="478"/>
            <ac:spMkLst>
              <pc:docMk/>
              <pc:sldMasterMk cId="301199758" sldId="2147483671"/>
              <pc:sldLayoutMk cId="735001918" sldId="2147483684"/>
              <ac:spMk id="35" creationId="{3EDAE020-F2F8-3A45-A3F7-FEFA54363F08}"/>
            </ac:spMkLst>
          </pc:spChg>
          <pc:spChg chg="del mod">
            <ac:chgData name="marcos aurelio gularte de castro" userId="67f50566e2aee3b4" providerId="LiveId" clId="{2351C641-BF77-414B-94E2-4808FFF9DA4B}" dt="2021-04-14T19:17:41.924" v="136" actId="478"/>
            <ac:spMkLst>
              <pc:docMk/>
              <pc:sldMasterMk cId="301199758" sldId="2147483671"/>
              <pc:sldLayoutMk cId="735001918" sldId="2147483684"/>
              <ac:spMk id="36" creationId="{548FB7C5-CB70-174D-AA53-4A3735504395}"/>
            </ac:spMkLst>
          </pc:spChg>
          <pc:spChg chg="add mod">
            <ac:chgData name="marcos aurelio gularte de castro" userId="67f50566e2aee3b4" providerId="LiveId" clId="{2351C641-BF77-414B-94E2-4808FFF9DA4B}" dt="2021-04-14T19:20:13.664" v="191" actId="1037"/>
            <ac:spMkLst>
              <pc:docMk/>
              <pc:sldMasterMk cId="301199758" sldId="2147483671"/>
              <pc:sldLayoutMk cId="735001918" sldId="2147483684"/>
              <ac:spMk id="37" creationId="{37372BB5-2F51-9D46-8AE0-F785D8684FB5}"/>
            </ac:spMkLst>
          </pc:spChg>
          <pc:spChg chg="add mod">
            <ac:chgData name="marcos aurelio gularte de castro" userId="67f50566e2aee3b4" providerId="LiveId" clId="{2351C641-BF77-414B-94E2-4808FFF9DA4B}" dt="2021-04-14T19:20:13.664" v="191" actId="1037"/>
            <ac:spMkLst>
              <pc:docMk/>
              <pc:sldMasterMk cId="301199758" sldId="2147483671"/>
              <pc:sldLayoutMk cId="735001918" sldId="2147483684"/>
              <ac:spMk id="38" creationId="{23390BAB-8FAB-9A4E-97AC-281CCBCBEAE4}"/>
            </ac:spMkLst>
          </pc:spChg>
          <pc:spChg chg="add mod">
            <ac:chgData name="marcos aurelio gularte de castro" userId="67f50566e2aee3b4" providerId="LiveId" clId="{2351C641-BF77-414B-94E2-4808FFF9DA4B}" dt="2021-04-14T19:20:13.664" v="191" actId="1037"/>
            <ac:spMkLst>
              <pc:docMk/>
              <pc:sldMasterMk cId="301199758" sldId="2147483671"/>
              <pc:sldLayoutMk cId="735001918" sldId="2147483684"/>
              <ac:spMk id="39" creationId="{08FC5CFB-6C41-5840-A1FD-454BBEE39B40}"/>
            </ac:spMkLst>
          </pc:spChg>
          <pc:spChg chg="add del mod">
            <ac:chgData name="marcos aurelio gularte de castro" userId="67f50566e2aee3b4" providerId="LiveId" clId="{2351C641-BF77-414B-94E2-4808FFF9DA4B}" dt="2021-04-14T19:18:39.171" v="166" actId="478"/>
            <ac:spMkLst>
              <pc:docMk/>
              <pc:sldMasterMk cId="301199758" sldId="2147483671"/>
              <pc:sldLayoutMk cId="735001918" sldId="2147483684"/>
              <ac:spMk id="40" creationId="{3904B0BF-7655-3A46-B570-83475FDF51C9}"/>
            </ac:spMkLst>
          </pc:spChg>
          <pc:spChg chg="add mod">
            <ac:chgData name="marcos aurelio gularte de castro" userId="67f50566e2aee3b4" providerId="LiveId" clId="{2351C641-BF77-414B-94E2-4808FFF9DA4B}" dt="2021-04-14T19:20:13.664" v="191" actId="1037"/>
            <ac:spMkLst>
              <pc:docMk/>
              <pc:sldMasterMk cId="301199758" sldId="2147483671"/>
              <pc:sldLayoutMk cId="735001918" sldId="2147483684"/>
              <ac:spMk id="41" creationId="{ABC00D62-71BE-E445-9EA2-885DEB9E8CBD}"/>
            </ac:spMkLst>
          </pc:spChg>
          <pc:spChg chg="add mod">
            <ac:chgData name="marcos aurelio gularte de castro" userId="67f50566e2aee3b4" providerId="LiveId" clId="{2351C641-BF77-414B-94E2-4808FFF9DA4B}" dt="2021-04-14T19:20:13.664" v="191" actId="1037"/>
            <ac:spMkLst>
              <pc:docMk/>
              <pc:sldMasterMk cId="301199758" sldId="2147483671"/>
              <pc:sldLayoutMk cId="735001918" sldId="2147483684"/>
              <ac:spMk id="42" creationId="{E31A874F-226E-4B41-A325-2EF8A7F4E023}"/>
            </ac:spMkLst>
          </pc:spChg>
          <pc:spChg chg="add del mod">
            <ac:chgData name="marcos aurelio gularte de castro" userId="67f50566e2aee3b4" providerId="LiveId" clId="{2351C641-BF77-414B-94E2-4808FFF9DA4B}" dt="2021-04-14T19:18:04.428" v="141" actId="478"/>
            <ac:spMkLst>
              <pc:docMk/>
              <pc:sldMasterMk cId="301199758" sldId="2147483671"/>
              <pc:sldLayoutMk cId="735001918" sldId="2147483684"/>
              <ac:spMk id="43" creationId="{9F64E2EC-232D-274D-A736-2E7C3FD5BFDA}"/>
            </ac:spMkLst>
          </pc:spChg>
          <pc:spChg chg="add del mod">
            <ac:chgData name="marcos aurelio gularte de castro" userId="67f50566e2aee3b4" providerId="LiveId" clId="{2351C641-BF77-414B-94E2-4808FFF9DA4B}" dt="2021-04-14T19:18:49.260" v="169" actId="478"/>
            <ac:spMkLst>
              <pc:docMk/>
              <pc:sldMasterMk cId="301199758" sldId="2147483671"/>
              <pc:sldLayoutMk cId="735001918" sldId="2147483684"/>
              <ac:spMk id="44" creationId="{5E206539-57EB-F949-9EC8-BAB0E36963D4}"/>
            </ac:spMkLst>
          </pc:spChg>
          <pc:spChg chg="add mod">
            <ac:chgData name="marcos aurelio gularte de castro" userId="67f50566e2aee3b4" providerId="LiveId" clId="{2351C641-BF77-414B-94E2-4808FFF9DA4B}" dt="2021-04-14T19:20:13.664" v="191" actId="1037"/>
            <ac:spMkLst>
              <pc:docMk/>
              <pc:sldMasterMk cId="301199758" sldId="2147483671"/>
              <pc:sldLayoutMk cId="735001918" sldId="2147483684"/>
              <ac:spMk id="45" creationId="{729051DD-FDCA-5647-A9E4-366C737DAE7B}"/>
            </ac:spMkLst>
          </pc:spChg>
          <pc:spChg chg="add mod">
            <ac:chgData name="marcos aurelio gularte de castro" userId="67f50566e2aee3b4" providerId="LiveId" clId="{2351C641-BF77-414B-94E2-4808FFF9DA4B}" dt="2021-04-14T19:20:13.664" v="191" actId="1037"/>
            <ac:spMkLst>
              <pc:docMk/>
              <pc:sldMasterMk cId="301199758" sldId="2147483671"/>
              <pc:sldLayoutMk cId="735001918" sldId="2147483684"/>
              <ac:spMk id="46" creationId="{1C9E84F1-A68E-FF4C-9A4B-8AD96DFE6692}"/>
            </ac:spMkLst>
          </pc:spChg>
          <pc:spChg chg="add mod">
            <ac:chgData name="marcos aurelio gularte de castro" userId="67f50566e2aee3b4" providerId="LiveId" clId="{2351C641-BF77-414B-94E2-4808FFF9DA4B}" dt="2021-04-14T19:20:13.664" v="191" actId="1037"/>
            <ac:spMkLst>
              <pc:docMk/>
              <pc:sldMasterMk cId="301199758" sldId="2147483671"/>
              <pc:sldLayoutMk cId="735001918" sldId="2147483684"/>
              <ac:spMk id="47" creationId="{A6C74751-D408-D743-9C8E-257F7221ED85}"/>
            </ac:spMkLst>
          </pc:spChg>
        </pc:sldLayoutChg>
        <pc:sldLayoutChg chg="modSp mod setBg">
          <pc:chgData name="marcos aurelio gularte de castro" userId="67f50566e2aee3b4" providerId="LiveId" clId="{2351C641-BF77-414B-94E2-4808FFF9DA4B}" dt="2021-04-14T19:03:44.707" v="29" actId="12788"/>
          <pc:sldLayoutMkLst>
            <pc:docMk/>
            <pc:sldMasterMk cId="301199758" sldId="2147483671"/>
            <pc:sldLayoutMk cId="3688022171" sldId="2147483685"/>
          </pc:sldLayoutMkLst>
          <pc:spChg chg="mod">
            <ac:chgData name="marcos aurelio gularte de castro" userId="67f50566e2aee3b4" providerId="LiveId" clId="{2351C641-BF77-414B-94E2-4808FFF9DA4B}" dt="2021-04-14T19:03:44.707" v="29" actId="12788"/>
            <ac:spMkLst>
              <pc:docMk/>
              <pc:sldMasterMk cId="301199758" sldId="2147483671"/>
              <pc:sldLayoutMk cId="3688022171" sldId="2147483685"/>
              <ac:spMk id="3" creationId="{584968A7-0EFC-0748-B269-45DE250F7A7A}"/>
            </ac:spMkLst>
          </pc:spChg>
          <pc:spChg chg="mod">
            <ac:chgData name="marcos aurelio gularte de castro" userId="67f50566e2aee3b4" providerId="LiveId" clId="{2351C641-BF77-414B-94E2-4808FFF9DA4B}" dt="2021-04-14T19:03:44.707" v="29" actId="12788"/>
            <ac:spMkLst>
              <pc:docMk/>
              <pc:sldMasterMk cId="301199758" sldId="2147483671"/>
              <pc:sldLayoutMk cId="3688022171" sldId="2147483685"/>
              <ac:spMk id="4" creationId="{2C35C711-3330-254E-AAB6-83BFF115D085}"/>
            </ac:spMkLst>
          </pc:spChg>
          <pc:spChg chg="mod">
            <ac:chgData name="marcos aurelio gularte de castro" userId="67f50566e2aee3b4" providerId="LiveId" clId="{2351C641-BF77-414B-94E2-4808FFF9DA4B}" dt="2021-04-14T19:03:44.707" v="29" actId="12788"/>
            <ac:spMkLst>
              <pc:docMk/>
              <pc:sldMasterMk cId="301199758" sldId="2147483671"/>
              <pc:sldLayoutMk cId="3688022171" sldId="2147483685"/>
              <ac:spMk id="7" creationId="{6652A52B-4690-CC4D-AB1E-28E3B2DB9B41}"/>
            </ac:spMkLst>
          </pc:spChg>
          <pc:spChg chg="mod">
            <ac:chgData name="marcos aurelio gularte de castro" userId="67f50566e2aee3b4" providerId="LiveId" clId="{2351C641-BF77-414B-94E2-4808FFF9DA4B}" dt="2021-04-14T19:03:44.707" v="29" actId="12788"/>
            <ac:spMkLst>
              <pc:docMk/>
              <pc:sldMasterMk cId="301199758" sldId="2147483671"/>
              <pc:sldLayoutMk cId="3688022171" sldId="2147483685"/>
              <ac:spMk id="9" creationId="{9225E6B7-63F5-A848-88C4-C9EB0FCA7632}"/>
            </ac:spMkLst>
          </pc:spChg>
          <pc:spChg chg="mod">
            <ac:chgData name="marcos aurelio gularte de castro" userId="67f50566e2aee3b4" providerId="LiveId" clId="{2351C641-BF77-414B-94E2-4808FFF9DA4B}" dt="2021-04-14T19:03:44.707" v="29" actId="12788"/>
            <ac:spMkLst>
              <pc:docMk/>
              <pc:sldMasterMk cId="301199758" sldId="2147483671"/>
              <pc:sldLayoutMk cId="3688022171" sldId="2147483685"/>
              <ac:spMk id="30" creationId="{DB63C759-72BF-0D43-8DFD-BC5BB4348226}"/>
            </ac:spMkLst>
          </pc:spChg>
          <pc:spChg chg="mod">
            <ac:chgData name="marcos aurelio gularte de castro" userId="67f50566e2aee3b4" providerId="LiveId" clId="{2351C641-BF77-414B-94E2-4808FFF9DA4B}" dt="2021-04-14T19:03:44.707" v="29" actId="12788"/>
            <ac:spMkLst>
              <pc:docMk/>
              <pc:sldMasterMk cId="301199758" sldId="2147483671"/>
              <pc:sldLayoutMk cId="3688022171" sldId="2147483685"/>
              <ac:spMk id="31" creationId="{9F8E03BF-8FCC-CB49-8EBD-8E229DAB3E00}"/>
            </ac:spMkLst>
          </pc:spChg>
          <pc:picChg chg="mod">
            <ac:chgData name="marcos aurelio gularte de castro" userId="67f50566e2aee3b4" providerId="LiveId" clId="{2351C641-BF77-414B-94E2-4808FFF9DA4B}" dt="2021-04-14T19:03:44.707" v="29" actId="12788"/>
            <ac:picMkLst>
              <pc:docMk/>
              <pc:sldMasterMk cId="301199758" sldId="2147483671"/>
              <pc:sldLayoutMk cId="3688022171" sldId="2147483685"/>
              <ac:picMk id="8" creationId="{34450E6C-8C5B-EF48-8FBB-15E6CD9B565B}"/>
            </ac:picMkLst>
          </pc:picChg>
          <pc:picChg chg="mod">
            <ac:chgData name="marcos aurelio gularte de castro" userId="67f50566e2aee3b4" providerId="LiveId" clId="{2351C641-BF77-414B-94E2-4808FFF9DA4B}" dt="2021-04-14T19:03:44.707" v="29" actId="12788"/>
            <ac:picMkLst>
              <pc:docMk/>
              <pc:sldMasterMk cId="301199758" sldId="2147483671"/>
              <pc:sldLayoutMk cId="3688022171" sldId="2147483685"/>
              <ac:picMk id="10" creationId="{33F446FC-95E5-704B-9375-5D4D2FB9CE6D}"/>
            </ac:picMkLst>
          </pc:picChg>
        </pc:sldLayoutChg>
        <pc:sldLayoutChg chg="modSp mod setBg">
          <pc:chgData name="marcos aurelio gularte de castro" userId="67f50566e2aee3b4" providerId="LiveId" clId="{2351C641-BF77-414B-94E2-4808FFF9DA4B}" dt="2021-04-14T19:05:03.531" v="35" actId="207"/>
          <pc:sldLayoutMkLst>
            <pc:docMk/>
            <pc:sldMasterMk cId="301199758" sldId="2147483671"/>
            <pc:sldLayoutMk cId="495882723" sldId="2147483686"/>
          </pc:sldLayoutMkLst>
          <pc:spChg chg="mod">
            <ac:chgData name="marcos aurelio gularte de castro" userId="67f50566e2aee3b4" providerId="LiveId" clId="{2351C641-BF77-414B-94E2-4808FFF9DA4B}" dt="2021-04-14T19:05:03.531" v="35" actId="207"/>
            <ac:spMkLst>
              <pc:docMk/>
              <pc:sldMasterMk cId="301199758" sldId="2147483671"/>
              <pc:sldLayoutMk cId="495882723" sldId="2147483686"/>
              <ac:spMk id="3" creationId="{87489128-00F4-9442-A543-02590438505B}"/>
            </ac:spMkLst>
          </pc:spChg>
          <pc:spChg chg="mod">
            <ac:chgData name="marcos aurelio gularte de castro" userId="67f50566e2aee3b4" providerId="LiveId" clId="{2351C641-BF77-414B-94E2-4808FFF9DA4B}" dt="2021-04-14T19:04:49.283" v="33" actId="1076"/>
            <ac:spMkLst>
              <pc:docMk/>
              <pc:sldMasterMk cId="301199758" sldId="2147483671"/>
              <pc:sldLayoutMk cId="495882723" sldId="2147483686"/>
              <ac:spMk id="4" creationId="{2C35C711-3330-254E-AAB6-83BFF115D085}"/>
            </ac:spMkLst>
          </pc:spChg>
          <pc:spChg chg="mod">
            <ac:chgData name="marcos aurelio gularte de castro" userId="67f50566e2aee3b4" providerId="LiveId" clId="{2351C641-BF77-414B-94E2-4808FFF9DA4B}" dt="2021-04-14T19:05:03.531" v="35" actId="207"/>
            <ac:spMkLst>
              <pc:docMk/>
              <pc:sldMasterMk cId="301199758" sldId="2147483671"/>
              <pc:sldLayoutMk cId="495882723" sldId="2147483686"/>
              <ac:spMk id="8" creationId="{2ABFDA97-0FC7-2546-8D54-E1C471B4BD8F}"/>
            </ac:spMkLst>
          </pc:spChg>
          <pc:spChg chg="mod">
            <ac:chgData name="marcos aurelio gularte de castro" userId="67f50566e2aee3b4" providerId="LiveId" clId="{2351C641-BF77-414B-94E2-4808FFF9DA4B}" dt="2021-04-14T19:05:03.531" v="35" actId="207"/>
            <ac:spMkLst>
              <pc:docMk/>
              <pc:sldMasterMk cId="301199758" sldId="2147483671"/>
              <pc:sldLayoutMk cId="495882723" sldId="2147483686"/>
              <ac:spMk id="9" creationId="{0B53810C-8D63-B441-A320-1346CE4090C6}"/>
            </ac:spMkLst>
          </pc:spChg>
          <pc:spChg chg="mod">
            <ac:chgData name="marcos aurelio gularte de castro" userId="67f50566e2aee3b4" providerId="LiveId" clId="{2351C641-BF77-414B-94E2-4808FFF9DA4B}" dt="2021-04-14T19:05:03.531" v="35" actId="207"/>
            <ac:spMkLst>
              <pc:docMk/>
              <pc:sldMasterMk cId="301199758" sldId="2147483671"/>
              <pc:sldLayoutMk cId="495882723" sldId="2147483686"/>
              <ac:spMk id="10" creationId="{F697E7E6-A907-AA4F-B512-5E1B1B3300BC}"/>
            </ac:spMkLst>
          </pc:spChg>
          <pc:spChg chg="mod">
            <ac:chgData name="marcos aurelio gularte de castro" userId="67f50566e2aee3b4" providerId="LiveId" clId="{2351C641-BF77-414B-94E2-4808FFF9DA4B}" dt="2021-04-14T19:05:03.531" v="35" actId="207"/>
            <ac:spMkLst>
              <pc:docMk/>
              <pc:sldMasterMk cId="301199758" sldId="2147483671"/>
              <pc:sldLayoutMk cId="495882723" sldId="2147483686"/>
              <ac:spMk id="12" creationId="{A1281F34-455C-A94A-B82E-ABDE79864108}"/>
            </ac:spMkLst>
          </pc:spChg>
          <pc:picChg chg="mod">
            <ac:chgData name="marcos aurelio gularte de castro" userId="67f50566e2aee3b4" providerId="LiveId" clId="{2351C641-BF77-414B-94E2-4808FFF9DA4B}" dt="2021-04-14T19:05:03.531" v="35" actId="207"/>
            <ac:picMkLst>
              <pc:docMk/>
              <pc:sldMasterMk cId="301199758" sldId="2147483671"/>
              <pc:sldLayoutMk cId="495882723" sldId="2147483686"/>
              <ac:picMk id="11" creationId="{1A9F563B-E35B-2D42-8B5B-1C85D42C2521}"/>
            </ac:picMkLst>
          </pc:picChg>
          <pc:picChg chg="mod">
            <ac:chgData name="marcos aurelio gularte de castro" userId="67f50566e2aee3b4" providerId="LiveId" clId="{2351C641-BF77-414B-94E2-4808FFF9DA4B}" dt="2021-04-14T19:05:03.531" v="35" actId="207"/>
            <ac:picMkLst>
              <pc:docMk/>
              <pc:sldMasterMk cId="301199758" sldId="2147483671"/>
              <pc:sldLayoutMk cId="495882723" sldId="2147483686"/>
              <ac:picMk id="13" creationId="{2FDE89FF-A988-3640-A069-76531942BE3B}"/>
            </ac:picMkLst>
          </pc:picChg>
          <pc:picChg chg="mod">
            <ac:chgData name="marcos aurelio gularte de castro" userId="67f50566e2aee3b4" providerId="LiveId" clId="{2351C641-BF77-414B-94E2-4808FFF9DA4B}" dt="2021-04-14T19:05:03.531" v="35" actId="207"/>
            <ac:picMkLst>
              <pc:docMk/>
              <pc:sldMasterMk cId="301199758" sldId="2147483671"/>
              <pc:sldLayoutMk cId="495882723" sldId="2147483686"/>
              <ac:picMk id="14" creationId="{050086EC-FC6A-7148-8D62-7E232B9910F7}"/>
            </ac:picMkLst>
          </pc:picChg>
          <pc:picChg chg="mod">
            <ac:chgData name="marcos aurelio gularte de castro" userId="67f50566e2aee3b4" providerId="LiveId" clId="{2351C641-BF77-414B-94E2-4808FFF9DA4B}" dt="2021-04-14T19:05:03.531" v="35" actId="207"/>
            <ac:picMkLst>
              <pc:docMk/>
              <pc:sldMasterMk cId="301199758" sldId="2147483671"/>
              <pc:sldLayoutMk cId="495882723" sldId="2147483686"/>
              <ac:picMk id="15" creationId="{F2F72A75-8073-2C44-B470-3A5D5815CCB5}"/>
            </ac:picMkLst>
          </pc:picChg>
        </pc:sldLayoutChg>
        <pc:sldLayoutChg chg="addSp delSp modSp mod setBg addAnim delAnim">
          <pc:chgData name="marcos aurelio gularte de castro" userId="67f50566e2aee3b4" providerId="LiveId" clId="{2351C641-BF77-414B-94E2-4808FFF9DA4B}" dt="2021-04-14T19:07:07.057" v="68" actId="207"/>
          <pc:sldLayoutMkLst>
            <pc:docMk/>
            <pc:sldMasterMk cId="301199758" sldId="2147483671"/>
            <pc:sldLayoutMk cId="2160226490" sldId="2147483687"/>
          </pc:sldLayoutMkLst>
          <pc:spChg chg="mod">
            <ac:chgData name="marcos aurelio gularte de castro" userId="67f50566e2aee3b4" providerId="LiveId" clId="{2351C641-BF77-414B-94E2-4808FFF9DA4B}" dt="2021-04-14T19:07:07.057" v="68" actId="207"/>
            <ac:spMkLst>
              <pc:docMk/>
              <pc:sldMasterMk cId="301199758" sldId="2147483671"/>
              <pc:sldLayoutMk cId="2160226490" sldId="2147483687"/>
              <ac:spMk id="3" creationId="{87489128-00F4-9442-A543-02590438505B}"/>
            </ac:spMkLst>
          </pc:spChg>
          <pc:spChg chg="mod">
            <ac:chgData name="marcos aurelio gularte de castro" userId="67f50566e2aee3b4" providerId="LiveId" clId="{2351C641-BF77-414B-94E2-4808FFF9DA4B}" dt="2021-04-14T19:06:54.239" v="65" actId="14100"/>
            <ac:spMkLst>
              <pc:docMk/>
              <pc:sldMasterMk cId="301199758" sldId="2147483671"/>
              <pc:sldLayoutMk cId="2160226490" sldId="2147483687"/>
              <ac:spMk id="4" creationId="{2C35C711-3330-254E-AAB6-83BFF115D085}"/>
            </ac:spMkLst>
          </pc:spChg>
          <pc:spChg chg="del">
            <ac:chgData name="marcos aurelio gularte de castro" userId="67f50566e2aee3b4" providerId="LiveId" clId="{2351C641-BF77-414B-94E2-4808FFF9DA4B}" dt="2021-04-14T19:06:07.427" v="40" actId="478"/>
            <ac:spMkLst>
              <pc:docMk/>
              <pc:sldMasterMk cId="301199758" sldId="2147483671"/>
              <pc:sldLayoutMk cId="2160226490" sldId="2147483687"/>
              <ac:spMk id="6" creationId="{5D2350BB-7E0D-ED42-AC9F-D3079C96ED93}"/>
            </ac:spMkLst>
          </pc:spChg>
          <pc:spChg chg="add del">
            <ac:chgData name="marcos aurelio gularte de castro" userId="67f50566e2aee3b4" providerId="LiveId" clId="{2351C641-BF77-414B-94E2-4808FFF9DA4B}" dt="2021-04-14T19:06:06.437" v="39" actId="478"/>
            <ac:spMkLst>
              <pc:docMk/>
              <pc:sldMasterMk cId="301199758" sldId="2147483671"/>
              <pc:sldLayoutMk cId="2160226490" sldId="2147483687"/>
              <ac:spMk id="12" creationId="{BE37533A-0EE6-9B4E-AE50-F35BB58CA42F}"/>
            </ac:spMkLst>
          </pc:spChg>
          <pc:spChg chg="mod">
            <ac:chgData name="marcos aurelio gularte de castro" userId="67f50566e2aee3b4" providerId="LiveId" clId="{2351C641-BF77-414B-94E2-4808FFF9DA4B}" dt="2021-04-14T19:05:58.890" v="36" actId="207"/>
            <ac:spMkLst>
              <pc:docMk/>
              <pc:sldMasterMk cId="301199758" sldId="2147483671"/>
              <pc:sldLayoutMk cId="2160226490" sldId="2147483687"/>
              <ac:spMk id="15" creationId="{00ED5396-8B90-5844-80B6-D2D10D5EE0F0}"/>
            </ac:spMkLst>
          </pc:spChg>
          <pc:picChg chg="mod">
            <ac:chgData name="marcos aurelio gularte de castro" userId="67f50566e2aee3b4" providerId="LiveId" clId="{2351C641-BF77-414B-94E2-4808FFF9DA4B}" dt="2021-04-14T19:06:36.430" v="60" actId="1036"/>
            <ac:picMkLst>
              <pc:docMk/>
              <pc:sldMasterMk cId="301199758" sldId="2147483671"/>
              <pc:sldLayoutMk cId="2160226490" sldId="2147483687"/>
              <ac:picMk id="9" creationId="{B676886F-6E1C-B046-AEDA-C6C8654B9D77}"/>
            </ac:picMkLst>
          </pc:picChg>
          <pc:picChg chg="mod">
            <ac:chgData name="marcos aurelio gularte de castro" userId="67f50566e2aee3b4" providerId="LiveId" clId="{2351C641-BF77-414B-94E2-4808FFF9DA4B}" dt="2021-04-14T19:06:44.322" v="62" actId="207"/>
            <ac:picMkLst>
              <pc:docMk/>
              <pc:sldMasterMk cId="301199758" sldId="2147483671"/>
              <pc:sldLayoutMk cId="2160226490" sldId="2147483687"/>
              <ac:picMk id="10" creationId="{128D5E3C-3877-4E4F-B169-57178B6F1F5A}"/>
            </ac:picMkLst>
          </pc:picChg>
          <pc:picChg chg="del mod">
            <ac:chgData name="marcos aurelio gularte de castro" userId="67f50566e2aee3b4" providerId="LiveId" clId="{2351C641-BF77-414B-94E2-4808FFF9DA4B}" dt="2021-04-14T19:06:09.632" v="42" actId="478"/>
            <ac:picMkLst>
              <pc:docMk/>
              <pc:sldMasterMk cId="301199758" sldId="2147483671"/>
              <pc:sldLayoutMk cId="2160226490" sldId="2147483687"/>
              <ac:picMk id="13" creationId="{13B4FFBF-D55B-2548-8AC8-080E483023AE}"/>
            </ac:picMkLst>
          </pc:picChg>
          <pc:picChg chg="mod">
            <ac:chgData name="marcos aurelio gularte de castro" userId="67f50566e2aee3b4" providerId="LiveId" clId="{2351C641-BF77-414B-94E2-4808FFF9DA4B}" dt="2021-04-14T19:05:58.890" v="36" actId="207"/>
            <ac:picMkLst>
              <pc:docMk/>
              <pc:sldMasterMk cId="301199758" sldId="2147483671"/>
              <pc:sldLayoutMk cId="2160226490" sldId="2147483687"/>
              <ac:picMk id="14" creationId="{73E3472B-07D3-1249-BF4F-D0477C5DCD58}"/>
            </ac:picMkLst>
          </pc:picChg>
          <pc:picChg chg="del">
            <ac:chgData name="marcos aurelio gularte de castro" userId="67f50566e2aee3b4" providerId="LiveId" clId="{2351C641-BF77-414B-94E2-4808FFF9DA4B}" dt="2021-04-14T19:06:10.760" v="43" actId="478"/>
            <ac:picMkLst>
              <pc:docMk/>
              <pc:sldMasterMk cId="301199758" sldId="2147483671"/>
              <pc:sldLayoutMk cId="2160226490" sldId="2147483687"/>
              <ac:picMk id="16" creationId="{67B975F4-B9E7-C44C-A366-6CDAF0B54C04}"/>
            </ac:picMkLst>
          </pc:picChg>
        </pc:sldLayoutChg>
        <pc:sldLayoutChg chg="delSp modSp mod setBg delAnim">
          <pc:chgData name="marcos aurelio gularte de castro" userId="67f50566e2aee3b4" providerId="LiveId" clId="{2351C641-BF77-414B-94E2-4808FFF9DA4B}" dt="2021-04-14T19:07:58.479" v="79" actId="1038"/>
          <pc:sldLayoutMkLst>
            <pc:docMk/>
            <pc:sldMasterMk cId="301199758" sldId="2147483671"/>
            <pc:sldLayoutMk cId="1461854971" sldId="2147483688"/>
          </pc:sldLayoutMkLst>
          <pc:spChg chg="del mod">
            <ac:chgData name="marcos aurelio gularte de castro" userId="67f50566e2aee3b4" providerId="LiveId" clId="{2351C641-BF77-414B-94E2-4808FFF9DA4B}" dt="2021-04-14T19:07:37.310" v="70" actId="478"/>
            <ac:spMkLst>
              <pc:docMk/>
              <pc:sldMasterMk cId="301199758" sldId="2147483671"/>
              <pc:sldLayoutMk cId="1461854971" sldId="2147483688"/>
              <ac:spMk id="5" creationId="{2020905A-6749-7944-BEDE-2E40165B0E56}"/>
            </ac:spMkLst>
          </pc:spChg>
          <pc:spChg chg="mod">
            <ac:chgData name="marcos aurelio gularte de castro" userId="67f50566e2aee3b4" providerId="LiveId" clId="{2351C641-BF77-414B-94E2-4808FFF9DA4B}" dt="2021-04-14T19:07:58.479" v="79" actId="1038"/>
            <ac:spMkLst>
              <pc:docMk/>
              <pc:sldMasterMk cId="301199758" sldId="2147483671"/>
              <pc:sldLayoutMk cId="1461854971" sldId="2147483688"/>
              <ac:spMk id="17" creationId="{846A2087-3BBB-F64B-A35D-ECAA9002DBE2}"/>
            </ac:spMkLst>
          </pc:spChg>
        </pc:sldLayoutChg>
        <pc:sldLayoutChg chg="modSp mod setBg">
          <pc:chgData name="marcos aurelio gularte de castro" userId="67f50566e2aee3b4" providerId="LiveId" clId="{2351C641-BF77-414B-94E2-4808FFF9DA4B}" dt="2021-04-14T19:02:57.400" v="22" actId="207"/>
          <pc:sldLayoutMkLst>
            <pc:docMk/>
            <pc:sldMasterMk cId="301199758" sldId="2147483671"/>
            <pc:sldLayoutMk cId="1557325821" sldId="2147483689"/>
          </pc:sldLayoutMkLst>
          <pc:spChg chg="mod">
            <ac:chgData name="marcos aurelio gularte de castro" userId="67f50566e2aee3b4" providerId="LiveId" clId="{2351C641-BF77-414B-94E2-4808FFF9DA4B}" dt="2021-04-14T19:00:41.725" v="19" actId="207"/>
            <ac:spMkLst>
              <pc:docMk/>
              <pc:sldMasterMk cId="301199758" sldId="2147483671"/>
              <pc:sldLayoutMk cId="1557325821" sldId="2147483689"/>
              <ac:spMk id="5" creationId="{8D12B4B3-7512-AE46-B4AB-8ABCEEC456F3}"/>
            </ac:spMkLst>
          </pc:spChg>
          <pc:spChg chg="mod">
            <ac:chgData name="marcos aurelio gularte de castro" userId="67f50566e2aee3b4" providerId="LiveId" clId="{2351C641-BF77-414B-94E2-4808FFF9DA4B}" dt="2021-04-14T19:01:42.977" v="20" actId="1076"/>
            <ac:spMkLst>
              <pc:docMk/>
              <pc:sldMasterMk cId="301199758" sldId="2147483671"/>
              <pc:sldLayoutMk cId="1557325821" sldId="2147483689"/>
              <ac:spMk id="12" creationId="{CE86D91E-A6BB-7C4D-B5E3-744471B04A49}"/>
            </ac:spMkLst>
          </pc:spChg>
          <pc:spChg chg="mod">
            <ac:chgData name="marcos aurelio gularte de castro" userId="67f50566e2aee3b4" providerId="LiveId" clId="{2351C641-BF77-414B-94E2-4808FFF9DA4B}" dt="2021-04-14T19:02:57.400" v="22" actId="207"/>
            <ac:spMkLst>
              <pc:docMk/>
              <pc:sldMasterMk cId="301199758" sldId="2147483671"/>
              <pc:sldLayoutMk cId="1557325821" sldId="2147483689"/>
              <ac:spMk id="15" creationId="{67E47D0D-1E26-114A-ACA2-1CE2B25D7F73}"/>
            </ac:spMkLst>
          </pc:spChg>
        </pc:sldLayoutChg>
        <pc:sldLayoutChg chg="modSp mod setBg">
          <pc:chgData name="marcos aurelio gularte de castro" userId="67f50566e2aee3b4" providerId="LiveId" clId="{2351C641-BF77-414B-94E2-4808FFF9DA4B}" dt="2021-04-14T19:15:13.916" v="119" actId="1076"/>
          <pc:sldLayoutMkLst>
            <pc:docMk/>
            <pc:sldMasterMk cId="301199758" sldId="2147483671"/>
            <pc:sldLayoutMk cId="2467183138" sldId="2147483690"/>
          </pc:sldLayoutMkLst>
          <pc:spChg chg="mod">
            <ac:chgData name="marcos aurelio gularte de castro" userId="67f50566e2aee3b4" providerId="LiveId" clId="{2351C641-BF77-414B-94E2-4808FFF9DA4B}" dt="2021-04-14T19:15:13.916" v="119" actId="1076"/>
            <ac:spMkLst>
              <pc:docMk/>
              <pc:sldMasterMk cId="301199758" sldId="2147483671"/>
              <pc:sldLayoutMk cId="2467183138" sldId="2147483690"/>
              <ac:spMk id="13" creationId="{B796D314-29E4-9C43-9609-E095068AA0E0}"/>
            </ac:spMkLst>
          </pc:spChg>
          <pc:spChg chg="mod">
            <ac:chgData name="marcos aurelio gularte de castro" userId="67f50566e2aee3b4" providerId="LiveId" clId="{2351C641-BF77-414B-94E2-4808FFF9DA4B}" dt="2021-04-14T19:15:13.916" v="119" actId="1076"/>
            <ac:spMkLst>
              <pc:docMk/>
              <pc:sldMasterMk cId="301199758" sldId="2147483671"/>
              <pc:sldLayoutMk cId="2467183138" sldId="2147483690"/>
              <ac:spMk id="16" creationId="{78A489A9-0B47-7E40-8933-F0D1535C0E3C}"/>
            </ac:spMkLst>
          </pc:spChg>
        </pc:sldLayoutChg>
        <pc:sldLayoutChg chg="modSp mod setBg">
          <pc:chgData name="marcos aurelio gularte de castro" userId="67f50566e2aee3b4" providerId="LiveId" clId="{2351C641-BF77-414B-94E2-4808FFF9DA4B}" dt="2021-04-14T19:09:30.822" v="86" actId="207"/>
          <pc:sldLayoutMkLst>
            <pc:docMk/>
            <pc:sldMasterMk cId="301199758" sldId="2147483671"/>
            <pc:sldLayoutMk cId="3789601142" sldId="2147483691"/>
          </pc:sldLayoutMkLst>
          <pc:spChg chg="mod">
            <ac:chgData name="marcos aurelio gularte de castro" userId="67f50566e2aee3b4" providerId="LiveId" clId="{2351C641-BF77-414B-94E2-4808FFF9DA4B}" dt="2021-04-14T19:08:51.614" v="84" actId="14100"/>
            <ac:spMkLst>
              <pc:docMk/>
              <pc:sldMasterMk cId="301199758" sldId="2147483671"/>
              <pc:sldLayoutMk cId="3789601142" sldId="2147483691"/>
              <ac:spMk id="2" creationId="{66292604-2141-B747-8B6D-AE7D8860FE00}"/>
            </ac:spMkLst>
          </pc:spChg>
          <pc:spChg chg="mod">
            <ac:chgData name="marcos aurelio gularte de castro" userId="67f50566e2aee3b4" providerId="LiveId" clId="{2351C641-BF77-414B-94E2-4808FFF9DA4B}" dt="2021-04-14T19:08:59.655" v="85" actId="14100"/>
            <ac:spMkLst>
              <pc:docMk/>
              <pc:sldMasterMk cId="301199758" sldId="2147483671"/>
              <pc:sldLayoutMk cId="3789601142" sldId="2147483691"/>
              <ac:spMk id="5" creationId="{AC6ABCD5-3FDC-7749-8169-4A616CF56F95}"/>
            </ac:spMkLst>
          </pc:spChg>
          <pc:spChg chg="mod">
            <ac:chgData name="marcos aurelio gularte de castro" userId="67f50566e2aee3b4" providerId="LiveId" clId="{2351C641-BF77-414B-94E2-4808FFF9DA4B}" dt="2021-04-14T19:08:33.123" v="81" actId="1076"/>
            <ac:spMkLst>
              <pc:docMk/>
              <pc:sldMasterMk cId="301199758" sldId="2147483671"/>
              <pc:sldLayoutMk cId="3789601142" sldId="2147483691"/>
              <ac:spMk id="8" creationId="{8C82270E-3FB6-8845-BA70-97B805744F03}"/>
            </ac:spMkLst>
          </pc:spChg>
          <pc:spChg chg="mod">
            <ac:chgData name="marcos aurelio gularte de castro" userId="67f50566e2aee3b4" providerId="LiveId" clId="{2351C641-BF77-414B-94E2-4808FFF9DA4B}" dt="2021-04-14T19:08:33.123" v="81" actId="1076"/>
            <ac:spMkLst>
              <pc:docMk/>
              <pc:sldMasterMk cId="301199758" sldId="2147483671"/>
              <pc:sldLayoutMk cId="3789601142" sldId="2147483691"/>
              <ac:spMk id="9" creationId="{6A22439D-9C0A-074D-9985-AF2B54513C94}"/>
            </ac:spMkLst>
          </pc:spChg>
          <pc:spChg chg="mod">
            <ac:chgData name="marcos aurelio gularte de castro" userId="67f50566e2aee3b4" providerId="LiveId" clId="{2351C641-BF77-414B-94E2-4808FFF9DA4B}" dt="2021-04-14T19:08:33.123" v="81" actId="1076"/>
            <ac:spMkLst>
              <pc:docMk/>
              <pc:sldMasterMk cId="301199758" sldId="2147483671"/>
              <pc:sldLayoutMk cId="3789601142" sldId="2147483691"/>
              <ac:spMk id="10" creationId="{542CBD4B-4364-B14B-BE79-12B692D63685}"/>
            </ac:spMkLst>
          </pc:spChg>
          <pc:spChg chg="mod">
            <ac:chgData name="marcos aurelio gularte de castro" userId="67f50566e2aee3b4" providerId="LiveId" clId="{2351C641-BF77-414B-94E2-4808FFF9DA4B}" dt="2021-04-14T19:08:33.123" v="81" actId="1076"/>
            <ac:spMkLst>
              <pc:docMk/>
              <pc:sldMasterMk cId="301199758" sldId="2147483671"/>
              <pc:sldLayoutMk cId="3789601142" sldId="2147483691"/>
              <ac:spMk id="11" creationId="{C83B5A7F-3309-7C45-BD5A-E1254F1AABB0}"/>
            </ac:spMkLst>
          </pc:spChg>
          <pc:spChg chg="mod">
            <ac:chgData name="marcos aurelio gularte de castro" userId="67f50566e2aee3b4" providerId="LiveId" clId="{2351C641-BF77-414B-94E2-4808FFF9DA4B}" dt="2021-04-14T19:08:33.123" v="81" actId="1076"/>
            <ac:spMkLst>
              <pc:docMk/>
              <pc:sldMasterMk cId="301199758" sldId="2147483671"/>
              <pc:sldLayoutMk cId="3789601142" sldId="2147483691"/>
              <ac:spMk id="12" creationId="{CFCB0A98-044E-B842-9857-73AF20EF04FD}"/>
            </ac:spMkLst>
          </pc:spChg>
          <pc:spChg chg="mod">
            <ac:chgData name="marcos aurelio gularte de castro" userId="67f50566e2aee3b4" providerId="LiveId" clId="{2351C641-BF77-414B-94E2-4808FFF9DA4B}" dt="2021-04-14T19:08:33.123" v="81" actId="1076"/>
            <ac:spMkLst>
              <pc:docMk/>
              <pc:sldMasterMk cId="301199758" sldId="2147483671"/>
              <pc:sldLayoutMk cId="3789601142" sldId="2147483691"/>
              <ac:spMk id="13" creationId="{954C449F-30E5-D54A-8FAE-F64361A6AFC8}"/>
            </ac:spMkLst>
          </pc:spChg>
          <pc:spChg chg="mod">
            <ac:chgData name="marcos aurelio gularte de castro" userId="67f50566e2aee3b4" providerId="LiveId" clId="{2351C641-BF77-414B-94E2-4808FFF9DA4B}" dt="2021-04-14T19:08:33.123" v="81" actId="1076"/>
            <ac:spMkLst>
              <pc:docMk/>
              <pc:sldMasterMk cId="301199758" sldId="2147483671"/>
              <pc:sldLayoutMk cId="3789601142" sldId="2147483691"/>
              <ac:spMk id="14" creationId="{9B513B17-5BCA-E74E-A5E2-6EDD56FA5DC6}"/>
            </ac:spMkLst>
          </pc:spChg>
          <pc:spChg chg="mod">
            <ac:chgData name="marcos aurelio gularte de castro" userId="67f50566e2aee3b4" providerId="LiveId" clId="{2351C641-BF77-414B-94E2-4808FFF9DA4B}" dt="2021-04-14T19:09:30.822" v="86" actId="207"/>
            <ac:spMkLst>
              <pc:docMk/>
              <pc:sldMasterMk cId="301199758" sldId="2147483671"/>
              <pc:sldLayoutMk cId="3789601142" sldId="2147483691"/>
              <ac:spMk id="15" creationId="{1E5200F9-00BE-B34C-8B59-D6C60F8216F6}"/>
            </ac:spMkLst>
          </pc:spChg>
          <pc:spChg chg="mod">
            <ac:chgData name="marcos aurelio gularte de castro" userId="67f50566e2aee3b4" providerId="LiveId" clId="{2351C641-BF77-414B-94E2-4808FFF9DA4B}" dt="2021-04-14T19:08:33.123" v="81" actId="1076"/>
            <ac:spMkLst>
              <pc:docMk/>
              <pc:sldMasterMk cId="301199758" sldId="2147483671"/>
              <pc:sldLayoutMk cId="3789601142" sldId="2147483691"/>
              <ac:spMk id="16" creationId="{2CDDD63B-3C44-C946-9F94-71C5DCDCA6A8}"/>
            </ac:spMkLst>
          </pc:spChg>
        </pc:sldLayoutChg>
        <pc:sldLayoutChg chg="delSp modSp mod setBg delAnim">
          <pc:chgData name="marcos aurelio gularte de castro" userId="67f50566e2aee3b4" providerId="LiveId" clId="{2351C641-BF77-414B-94E2-4808FFF9DA4B}" dt="2021-04-14T19:10:38.670" v="99" actId="1076"/>
          <pc:sldLayoutMkLst>
            <pc:docMk/>
            <pc:sldMasterMk cId="301199758" sldId="2147483671"/>
            <pc:sldLayoutMk cId="1129820167" sldId="2147483692"/>
          </pc:sldLayoutMkLst>
          <pc:spChg chg="mod">
            <ac:chgData name="marcos aurelio gularte de castro" userId="67f50566e2aee3b4" providerId="LiveId" clId="{2351C641-BF77-414B-94E2-4808FFF9DA4B}" dt="2021-04-14T19:10:38.670" v="99" actId="1076"/>
            <ac:spMkLst>
              <pc:docMk/>
              <pc:sldMasterMk cId="301199758" sldId="2147483671"/>
              <pc:sldLayoutMk cId="1129820167" sldId="2147483692"/>
              <ac:spMk id="5" creationId="{AC6ABCD5-3FDC-7749-8169-4A616CF56F95}"/>
            </ac:spMkLst>
          </pc:spChg>
          <pc:spChg chg="del mod">
            <ac:chgData name="marcos aurelio gularte de castro" userId="67f50566e2aee3b4" providerId="LiveId" clId="{2351C641-BF77-414B-94E2-4808FFF9DA4B}" dt="2021-04-14T19:10:15.036" v="94" actId="478"/>
            <ac:spMkLst>
              <pc:docMk/>
              <pc:sldMasterMk cId="301199758" sldId="2147483671"/>
              <pc:sldLayoutMk cId="1129820167" sldId="2147483692"/>
              <ac:spMk id="12" creationId="{CFCB0A98-044E-B842-9857-73AF20EF04FD}"/>
            </ac:spMkLst>
          </pc:spChg>
          <pc:spChg chg="mod">
            <ac:chgData name="marcos aurelio gularte de castro" userId="67f50566e2aee3b4" providerId="LiveId" clId="{2351C641-BF77-414B-94E2-4808FFF9DA4B}" dt="2021-04-14T19:10:32.216" v="98" actId="207"/>
            <ac:spMkLst>
              <pc:docMk/>
              <pc:sldMasterMk cId="301199758" sldId="2147483671"/>
              <pc:sldLayoutMk cId="1129820167" sldId="2147483692"/>
              <ac:spMk id="13" creationId="{954C449F-30E5-D54A-8FAE-F64361A6AFC8}"/>
            </ac:spMkLst>
          </pc:spChg>
          <pc:spChg chg="del mod">
            <ac:chgData name="marcos aurelio gularte de castro" userId="67f50566e2aee3b4" providerId="LiveId" clId="{2351C641-BF77-414B-94E2-4808FFF9DA4B}" dt="2021-04-14T19:10:25.734" v="96" actId="478"/>
            <ac:spMkLst>
              <pc:docMk/>
              <pc:sldMasterMk cId="301199758" sldId="2147483671"/>
              <pc:sldLayoutMk cId="1129820167" sldId="2147483692"/>
              <ac:spMk id="21" creationId="{12244B87-EF44-4B46-A808-8ADFCA1941C2}"/>
            </ac:spMkLst>
          </pc:spChg>
          <pc:spChg chg="del mod">
            <ac:chgData name="marcos aurelio gularte de castro" userId="67f50566e2aee3b4" providerId="LiveId" clId="{2351C641-BF77-414B-94E2-4808FFF9DA4B}" dt="2021-04-14T19:10:13.196" v="92" actId="478"/>
            <ac:spMkLst>
              <pc:docMk/>
              <pc:sldMasterMk cId="301199758" sldId="2147483671"/>
              <pc:sldLayoutMk cId="1129820167" sldId="2147483692"/>
              <ac:spMk id="23" creationId="{0B651CE5-ECEF-7045-BA29-A6CC8EF8865F}"/>
            </ac:spMkLst>
          </pc:spChg>
        </pc:sldLayoutChg>
        <pc:sldLayoutChg chg="setBg">
          <pc:chgData name="marcos aurelio gularte de castro" userId="67f50566e2aee3b4" providerId="LiveId" clId="{2351C641-BF77-414B-94E2-4808FFF9DA4B}" dt="2021-04-14T19:00:02.646" v="18"/>
          <pc:sldLayoutMkLst>
            <pc:docMk/>
            <pc:sldMasterMk cId="301199758" sldId="2147483671"/>
            <pc:sldLayoutMk cId="403144768" sldId="2147483693"/>
          </pc:sldLayoutMkLst>
        </pc:sldLayoutChg>
        <pc:sldLayoutChg chg="setBg">
          <pc:chgData name="marcos aurelio gularte de castro" userId="67f50566e2aee3b4" providerId="LiveId" clId="{2351C641-BF77-414B-94E2-4808FFF9DA4B}" dt="2021-04-14T19:00:02.646" v="18"/>
          <pc:sldLayoutMkLst>
            <pc:docMk/>
            <pc:sldMasterMk cId="301199758" sldId="2147483671"/>
            <pc:sldLayoutMk cId="3544691756" sldId="2147483694"/>
          </pc:sldLayoutMkLst>
        </pc:sldLayoutChg>
        <pc:sldLayoutChg chg="modSp mod setBg">
          <pc:chgData name="marcos aurelio gularte de castro" userId="67f50566e2aee3b4" providerId="LiveId" clId="{2351C641-BF77-414B-94E2-4808FFF9DA4B}" dt="2021-04-14T19:12:28.762" v="114" actId="1076"/>
          <pc:sldLayoutMkLst>
            <pc:docMk/>
            <pc:sldMasterMk cId="301199758" sldId="2147483671"/>
            <pc:sldLayoutMk cId="2740796309" sldId="2147483695"/>
          </pc:sldLayoutMkLst>
          <pc:spChg chg="mod">
            <ac:chgData name="marcos aurelio gularte de castro" userId="67f50566e2aee3b4" providerId="LiveId" clId="{2351C641-BF77-414B-94E2-4808FFF9DA4B}" dt="2021-04-14T19:12:28.762" v="114" actId="1076"/>
            <ac:spMkLst>
              <pc:docMk/>
              <pc:sldMasterMk cId="301199758" sldId="2147483671"/>
              <pc:sldLayoutMk cId="2740796309" sldId="2147483695"/>
              <ac:spMk id="11" creationId="{0C02B23C-C229-1345-9140-92B62D614395}"/>
            </ac:spMkLst>
          </pc:spChg>
          <pc:spChg chg="mod">
            <ac:chgData name="marcos aurelio gularte de castro" userId="67f50566e2aee3b4" providerId="LiveId" clId="{2351C641-BF77-414B-94E2-4808FFF9DA4B}" dt="2021-04-14T19:12:28.762" v="114" actId="1076"/>
            <ac:spMkLst>
              <pc:docMk/>
              <pc:sldMasterMk cId="301199758" sldId="2147483671"/>
              <pc:sldLayoutMk cId="2740796309" sldId="2147483695"/>
              <ac:spMk id="15" creationId="{CB5DCDE9-74B7-D347-83A4-7D8E3FE29442}"/>
            </ac:spMkLst>
          </pc:spChg>
          <pc:spChg chg="mod">
            <ac:chgData name="marcos aurelio gularte de castro" userId="67f50566e2aee3b4" providerId="LiveId" clId="{2351C641-BF77-414B-94E2-4808FFF9DA4B}" dt="2021-04-14T19:12:28.762" v="114" actId="1076"/>
            <ac:spMkLst>
              <pc:docMk/>
              <pc:sldMasterMk cId="301199758" sldId="2147483671"/>
              <pc:sldLayoutMk cId="2740796309" sldId="2147483695"/>
              <ac:spMk id="22" creationId="{02653E6E-55BA-9B4F-BA93-A5331786CDF9}"/>
            </ac:spMkLst>
          </pc:spChg>
        </pc:sldLayoutChg>
      </pc:sldMaster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09T15:40:03.425" idx="2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710E5EC4-2B4C-9F4F-ACC1-C15C8E86F3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582D5BC-7467-9C43-B433-A8BF42114B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275CDA-E6B3-AF41-A032-3449617A3A25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4B04573-2343-1142-9F61-01FD2AEE66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B3DEEAE-9772-E145-AC46-E52DE7DABA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4BEF9-B896-B142-A5E4-D42C99DB57E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062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56AC1-A26A-3347-AAEB-99EC85BCE734}" type="datetimeFigureOut">
              <a:rPr lang="pt-BR" smtClean="0"/>
              <a:t>14/04/2021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407BC-28A0-C242-A8CE-C0E736AC25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9337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3.svg"/><Relationship Id="rId4" Type="http://schemas.openxmlformats.org/officeDocument/2006/relationships/image" Target="../media/image15.svg"/><Relationship Id="rId9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C50EB0-D95A-2A49-933B-C6A9986E18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96366" y="1612669"/>
            <a:ext cx="6183824" cy="3937383"/>
          </a:xfrm>
          <a:effectLst>
            <a:outerShdw blurRad="50800" dist="38100" dir="2700000" sx="33000" sy="33000" algn="tl" rotWithShape="0">
              <a:prstClr val="black">
                <a:alpha val="70000"/>
              </a:prstClr>
            </a:outerShdw>
          </a:effectLst>
        </p:spPr>
        <p:txBody>
          <a:bodyPr anchor="ctr">
            <a:normAutofit/>
          </a:bodyPr>
          <a:lstStyle>
            <a:lvl1pPr algn="ctr">
              <a:defRPr sz="7200" b="1" cap="all" baseline="0">
                <a:solidFill>
                  <a:srgbClr val="220E31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9E71778-F603-F242-A312-20E438C631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76978" y="0"/>
            <a:ext cx="3022600" cy="588963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2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TEMA 00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C20A3F9-C174-A14A-9A20-F049659B4F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1504" y="6181628"/>
            <a:ext cx="1693547" cy="552768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12D18559-CDD4-1A42-982B-CBDF91AED5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41504" y="6181628"/>
            <a:ext cx="1693547" cy="55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6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55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278F8-481F-0E4C-8ABE-D2F0A46DB0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8814" y="1704712"/>
            <a:ext cx="10714373" cy="3448576"/>
          </a:xfrm>
        </p:spPr>
        <p:txBody>
          <a:bodyPr>
            <a:normAutofit/>
          </a:bodyPr>
          <a:lstStyle>
            <a:lvl1pPr>
              <a:defRPr sz="11500" b="1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Mestre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CE8BE4FB-B850-E245-990F-E4D811260D96}"/>
              </a:ext>
            </a:extLst>
          </p:cNvPr>
          <p:cNvSpPr/>
          <p:nvPr/>
        </p:nvSpPr>
        <p:spPr>
          <a:xfrm>
            <a:off x="4851400" y="0"/>
            <a:ext cx="2489200" cy="52493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12A5FEA-2520-DC4E-BAC4-F51286161609}"/>
              </a:ext>
            </a:extLst>
          </p:cNvPr>
          <p:cNvSpPr/>
          <p:nvPr userDrawn="1"/>
        </p:nvSpPr>
        <p:spPr>
          <a:xfrm>
            <a:off x="4851400" y="0"/>
            <a:ext cx="2489200" cy="524933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649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236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CBF61D1-D771-784A-89BC-1617268071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0266" y="878150"/>
            <a:ext cx="6695846" cy="4752649"/>
          </a:xfrm>
        </p:spPr>
        <p:txBody>
          <a:bodyPr anchor="ctr">
            <a:normAutofit/>
          </a:bodyPr>
          <a:lstStyle>
            <a:lvl1pPr marL="0" indent="0">
              <a:buNone/>
              <a:defRPr sz="4400"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Rosca 5">
            <a:extLst>
              <a:ext uri="{FF2B5EF4-FFF2-40B4-BE49-F238E27FC236}">
                <a16:creationId xmlns:a16="http://schemas.microsoft.com/office/drawing/2014/main" id="{70584BC4-B206-3F46-BE01-9A56E943AF09}"/>
              </a:ext>
            </a:extLst>
          </p:cNvPr>
          <p:cNvSpPr/>
          <p:nvPr/>
        </p:nvSpPr>
        <p:spPr>
          <a:xfrm>
            <a:off x="2981428" y="3426945"/>
            <a:ext cx="1095384" cy="1095384"/>
          </a:xfrm>
          <a:prstGeom prst="donut">
            <a:avLst>
              <a:gd name="adj" fmla="val 1949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Rosca 6">
            <a:extLst>
              <a:ext uri="{FF2B5EF4-FFF2-40B4-BE49-F238E27FC236}">
                <a16:creationId xmlns:a16="http://schemas.microsoft.com/office/drawing/2014/main" id="{C50734E4-B720-A34D-A097-D48D7A9D48BC}"/>
              </a:ext>
            </a:extLst>
          </p:cNvPr>
          <p:cNvSpPr/>
          <p:nvPr/>
        </p:nvSpPr>
        <p:spPr>
          <a:xfrm>
            <a:off x="2713161" y="4362036"/>
            <a:ext cx="536535" cy="536535"/>
          </a:xfrm>
          <a:prstGeom prst="donut">
            <a:avLst>
              <a:gd name="adj" fmla="val 1667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Rosca 7">
            <a:extLst>
              <a:ext uri="{FF2B5EF4-FFF2-40B4-BE49-F238E27FC236}">
                <a16:creationId xmlns:a16="http://schemas.microsoft.com/office/drawing/2014/main" id="{BB762F9B-6867-8B47-9B10-DBCA4E7057DD}"/>
              </a:ext>
            </a:extLst>
          </p:cNvPr>
          <p:cNvSpPr/>
          <p:nvPr/>
        </p:nvSpPr>
        <p:spPr>
          <a:xfrm>
            <a:off x="761433" y="1436688"/>
            <a:ext cx="1894227" cy="1894227"/>
          </a:xfrm>
          <a:prstGeom prst="donut">
            <a:avLst>
              <a:gd name="adj" fmla="val 1170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Rosca 9">
            <a:extLst>
              <a:ext uri="{FF2B5EF4-FFF2-40B4-BE49-F238E27FC236}">
                <a16:creationId xmlns:a16="http://schemas.microsoft.com/office/drawing/2014/main" id="{8EA7E166-7BFE-0C4F-8330-BE43D093B9EA}"/>
              </a:ext>
            </a:extLst>
          </p:cNvPr>
          <p:cNvSpPr/>
          <p:nvPr/>
        </p:nvSpPr>
        <p:spPr>
          <a:xfrm>
            <a:off x="905888" y="3691821"/>
            <a:ext cx="1353707" cy="1353707"/>
          </a:xfrm>
          <a:prstGeom prst="donut">
            <a:avLst>
              <a:gd name="adj" fmla="val 146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osca 10">
            <a:extLst>
              <a:ext uri="{FF2B5EF4-FFF2-40B4-BE49-F238E27FC236}">
                <a16:creationId xmlns:a16="http://schemas.microsoft.com/office/drawing/2014/main" id="{88B64472-4079-FC48-B01E-F8BA64C89C3B}"/>
              </a:ext>
            </a:extLst>
          </p:cNvPr>
          <p:cNvSpPr/>
          <p:nvPr/>
        </p:nvSpPr>
        <p:spPr>
          <a:xfrm>
            <a:off x="3378312" y="2383801"/>
            <a:ext cx="556874" cy="556874"/>
          </a:xfrm>
          <a:prstGeom prst="donut">
            <a:avLst>
              <a:gd name="adj" fmla="val 19466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Rosca 11">
            <a:extLst>
              <a:ext uri="{FF2B5EF4-FFF2-40B4-BE49-F238E27FC236}">
                <a16:creationId xmlns:a16="http://schemas.microsoft.com/office/drawing/2014/main" id="{1F0F19BD-6AA7-2146-80C6-24443356F2A3}"/>
              </a:ext>
            </a:extLst>
          </p:cNvPr>
          <p:cNvSpPr/>
          <p:nvPr/>
        </p:nvSpPr>
        <p:spPr>
          <a:xfrm>
            <a:off x="2056981" y="2750091"/>
            <a:ext cx="1353707" cy="1353707"/>
          </a:xfrm>
          <a:prstGeom prst="donut">
            <a:avLst>
              <a:gd name="adj" fmla="val 32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A4651DA-40EF-B746-AE48-CF02D1DAA408}"/>
              </a:ext>
            </a:extLst>
          </p:cNvPr>
          <p:cNvSpPr/>
          <p:nvPr/>
        </p:nvSpPr>
        <p:spPr>
          <a:xfrm>
            <a:off x="3439173" y="4760228"/>
            <a:ext cx="248371" cy="2483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ED6E7A-880C-0741-BEC6-707D8A19B034}"/>
              </a:ext>
            </a:extLst>
          </p:cNvPr>
          <p:cNvSpPr/>
          <p:nvPr/>
        </p:nvSpPr>
        <p:spPr>
          <a:xfrm>
            <a:off x="1532483" y="3441219"/>
            <a:ext cx="139908" cy="1399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5277D5-AD1B-C440-A4A3-670A52F8E2F1}"/>
              </a:ext>
            </a:extLst>
          </p:cNvPr>
          <p:cNvSpPr/>
          <p:nvPr/>
        </p:nvSpPr>
        <p:spPr>
          <a:xfrm>
            <a:off x="1342137" y="2506766"/>
            <a:ext cx="310943" cy="3109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Rosca 15">
            <a:extLst>
              <a:ext uri="{FF2B5EF4-FFF2-40B4-BE49-F238E27FC236}">
                <a16:creationId xmlns:a16="http://schemas.microsoft.com/office/drawing/2014/main" id="{73E8DDDA-EA8C-FD46-BB14-951030D427DE}"/>
              </a:ext>
            </a:extLst>
          </p:cNvPr>
          <p:cNvSpPr/>
          <p:nvPr/>
        </p:nvSpPr>
        <p:spPr>
          <a:xfrm>
            <a:off x="1769402" y="2238498"/>
            <a:ext cx="536535" cy="536535"/>
          </a:xfrm>
          <a:prstGeom prst="donut">
            <a:avLst>
              <a:gd name="adj" fmla="val 1667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Rosca 16">
            <a:extLst>
              <a:ext uri="{FF2B5EF4-FFF2-40B4-BE49-F238E27FC236}">
                <a16:creationId xmlns:a16="http://schemas.microsoft.com/office/drawing/2014/main" id="{B75C8E4F-5D45-5943-81FB-76D989C15E10}"/>
              </a:ext>
            </a:extLst>
          </p:cNvPr>
          <p:cNvSpPr/>
          <p:nvPr userDrawn="1"/>
        </p:nvSpPr>
        <p:spPr>
          <a:xfrm>
            <a:off x="2981428" y="3426945"/>
            <a:ext cx="1095384" cy="1095384"/>
          </a:xfrm>
          <a:prstGeom prst="donut">
            <a:avLst>
              <a:gd name="adj" fmla="val 1949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osca 17">
            <a:extLst>
              <a:ext uri="{FF2B5EF4-FFF2-40B4-BE49-F238E27FC236}">
                <a16:creationId xmlns:a16="http://schemas.microsoft.com/office/drawing/2014/main" id="{512B7386-E034-1C46-926B-812DCA771BD5}"/>
              </a:ext>
            </a:extLst>
          </p:cNvPr>
          <p:cNvSpPr/>
          <p:nvPr userDrawn="1"/>
        </p:nvSpPr>
        <p:spPr>
          <a:xfrm>
            <a:off x="2713161" y="4362036"/>
            <a:ext cx="536535" cy="536535"/>
          </a:xfrm>
          <a:prstGeom prst="donut">
            <a:avLst>
              <a:gd name="adj" fmla="val 16675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Rosca 18">
            <a:extLst>
              <a:ext uri="{FF2B5EF4-FFF2-40B4-BE49-F238E27FC236}">
                <a16:creationId xmlns:a16="http://schemas.microsoft.com/office/drawing/2014/main" id="{256FE0F4-6977-E34D-BFB8-17A01C56A2D3}"/>
              </a:ext>
            </a:extLst>
          </p:cNvPr>
          <p:cNvSpPr/>
          <p:nvPr userDrawn="1"/>
        </p:nvSpPr>
        <p:spPr>
          <a:xfrm>
            <a:off x="761433" y="1436688"/>
            <a:ext cx="1894227" cy="1894227"/>
          </a:xfrm>
          <a:prstGeom prst="donut">
            <a:avLst>
              <a:gd name="adj" fmla="val 1170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Rosca 19">
            <a:extLst>
              <a:ext uri="{FF2B5EF4-FFF2-40B4-BE49-F238E27FC236}">
                <a16:creationId xmlns:a16="http://schemas.microsoft.com/office/drawing/2014/main" id="{DD69D774-5997-DB40-BD94-AD084F56C774}"/>
              </a:ext>
            </a:extLst>
          </p:cNvPr>
          <p:cNvSpPr/>
          <p:nvPr userDrawn="1"/>
        </p:nvSpPr>
        <p:spPr>
          <a:xfrm>
            <a:off x="905888" y="3691821"/>
            <a:ext cx="1353707" cy="1353707"/>
          </a:xfrm>
          <a:prstGeom prst="donut">
            <a:avLst>
              <a:gd name="adj" fmla="val 146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Rosca 20">
            <a:extLst>
              <a:ext uri="{FF2B5EF4-FFF2-40B4-BE49-F238E27FC236}">
                <a16:creationId xmlns:a16="http://schemas.microsoft.com/office/drawing/2014/main" id="{B0B427B2-C75E-204C-9028-89C8A2F62087}"/>
              </a:ext>
            </a:extLst>
          </p:cNvPr>
          <p:cNvSpPr/>
          <p:nvPr userDrawn="1"/>
        </p:nvSpPr>
        <p:spPr>
          <a:xfrm>
            <a:off x="3378312" y="2383801"/>
            <a:ext cx="556874" cy="556874"/>
          </a:xfrm>
          <a:prstGeom prst="donut">
            <a:avLst>
              <a:gd name="adj" fmla="val 19466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Rosca 21">
            <a:extLst>
              <a:ext uri="{FF2B5EF4-FFF2-40B4-BE49-F238E27FC236}">
                <a16:creationId xmlns:a16="http://schemas.microsoft.com/office/drawing/2014/main" id="{75D1B604-78DB-3B40-AC75-A68FC509EA99}"/>
              </a:ext>
            </a:extLst>
          </p:cNvPr>
          <p:cNvSpPr/>
          <p:nvPr userDrawn="1"/>
        </p:nvSpPr>
        <p:spPr>
          <a:xfrm>
            <a:off x="2056981" y="2750091"/>
            <a:ext cx="1353707" cy="1353707"/>
          </a:xfrm>
          <a:prstGeom prst="donut">
            <a:avLst>
              <a:gd name="adj" fmla="val 32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D09511E-CCE8-9F42-A5F7-96737128A565}"/>
              </a:ext>
            </a:extLst>
          </p:cNvPr>
          <p:cNvSpPr/>
          <p:nvPr userDrawn="1"/>
        </p:nvSpPr>
        <p:spPr>
          <a:xfrm>
            <a:off x="3439173" y="4760228"/>
            <a:ext cx="248371" cy="2483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291821B-90A5-564B-91D2-771435C0FEA4}"/>
              </a:ext>
            </a:extLst>
          </p:cNvPr>
          <p:cNvSpPr/>
          <p:nvPr userDrawn="1"/>
        </p:nvSpPr>
        <p:spPr>
          <a:xfrm>
            <a:off x="1532483" y="3441219"/>
            <a:ext cx="139908" cy="1399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D31B80C-F768-AB4B-A88B-86EF3DFFD99F}"/>
              </a:ext>
            </a:extLst>
          </p:cNvPr>
          <p:cNvSpPr/>
          <p:nvPr userDrawn="1"/>
        </p:nvSpPr>
        <p:spPr>
          <a:xfrm>
            <a:off x="1342137" y="2506766"/>
            <a:ext cx="310943" cy="3109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Rosca 25">
            <a:extLst>
              <a:ext uri="{FF2B5EF4-FFF2-40B4-BE49-F238E27FC236}">
                <a16:creationId xmlns:a16="http://schemas.microsoft.com/office/drawing/2014/main" id="{A7AB05FC-0A12-F445-86FB-EA50BEDA33AF}"/>
              </a:ext>
            </a:extLst>
          </p:cNvPr>
          <p:cNvSpPr/>
          <p:nvPr userDrawn="1"/>
        </p:nvSpPr>
        <p:spPr>
          <a:xfrm>
            <a:off x="1769402" y="2238498"/>
            <a:ext cx="536535" cy="536535"/>
          </a:xfrm>
          <a:prstGeom prst="donut">
            <a:avLst>
              <a:gd name="adj" fmla="val 16675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25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"/>
                            </p:stCondLst>
                            <p:childTnLst>
                              <p:par>
                                <p:cTn id="2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"/>
                            </p:stCondLst>
                            <p:childTnLst>
                              <p:par>
                                <p:cTn id="6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50"/>
                            </p:stCondLst>
                            <p:childTnLst>
                              <p:par>
                                <p:cTn id="6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00"/>
                            </p:stCondLst>
                            <p:childTnLst>
                              <p:par>
                                <p:cTn id="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50"/>
                            </p:stCondLst>
                            <p:childTnLst>
                              <p:par>
                                <p:cTn id="7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2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CBF61D1-D771-784A-89BC-1617268071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8235" y="647554"/>
            <a:ext cx="4902659" cy="53257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/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37" name="Rosca 36">
            <a:extLst>
              <a:ext uri="{FF2B5EF4-FFF2-40B4-BE49-F238E27FC236}">
                <a16:creationId xmlns:a16="http://schemas.microsoft.com/office/drawing/2014/main" id="{37372BB5-2F51-9D46-8AE0-F785D8684FB5}"/>
              </a:ext>
            </a:extLst>
          </p:cNvPr>
          <p:cNvSpPr/>
          <p:nvPr userDrawn="1"/>
        </p:nvSpPr>
        <p:spPr>
          <a:xfrm>
            <a:off x="6959648" y="901391"/>
            <a:ext cx="4837061" cy="4765246"/>
          </a:xfrm>
          <a:prstGeom prst="donut">
            <a:avLst>
              <a:gd name="adj" fmla="val 132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8" name="Rosca 37">
            <a:extLst>
              <a:ext uri="{FF2B5EF4-FFF2-40B4-BE49-F238E27FC236}">
                <a16:creationId xmlns:a16="http://schemas.microsoft.com/office/drawing/2014/main" id="{23390BAB-8FAB-9A4E-97AC-281CCBCBEAE4}"/>
              </a:ext>
            </a:extLst>
          </p:cNvPr>
          <p:cNvSpPr/>
          <p:nvPr userDrawn="1"/>
        </p:nvSpPr>
        <p:spPr>
          <a:xfrm>
            <a:off x="10085949" y="549136"/>
            <a:ext cx="1193486" cy="1193486"/>
          </a:xfrm>
          <a:prstGeom prst="donut">
            <a:avLst>
              <a:gd name="adj" fmla="val 56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9" name="Rosca 38">
            <a:extLst>
              <a:ext uri="{FF2B5EF4-FFF2-40B4-BE49-F238E27FC236}">
                <a16:creationId xmlns:a16="http://schemas.microsoft.com/office/drawing/2014/main" id="{08FC5CFB-6C41-5840-A1FD-454BBEE39B40}"/>
              </a:ext>
            </a:extLst>
          </p:cNvPr>
          <p:cNvSpPr/>
          <p:nvPr userDrawn="1"/>
        </p:nvSpPr>
        <p:spPr>
          <a:xfrm>
            <a:off x="10687893" y="4940598"/>
            <a:ext cx="951038" cy="951038"/>
          </a:xfrm>
          <a:prstGeom prst="donut">
            <a:avLst>
              <a:gd name="adj" fmla="val 3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1" name="Espaço Reservado para Imagem 7">
            <a:extLst>
              <a:ext uri="{FF2B5EF4-FFF2-40B4-BE49-F238E27FC236}">
                <a16:creationId xmlns:a16="http://schemas.microsoft.com/office/drawing/2014/main" id="{ABC00D62-71BE-E445-9EA2-885DEB9E8C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04173" y="1134118"/>
            <a:ext cx="4332966" cy="4331047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 dirty="0"/>
              <a:t>Clique no ícone para adicionar uma imagem</a:t>
            </a:r>
          </a:p>
        </p:txBody>
      </p:sp>
      <p:sp>
        <p:nvSpPr>
          <p:cNvPr id="42" name="Rosca 41">
            <a:extLst>
              <a:ext uri="{FF2B5EF4-FFF2-40B4-BE49-F238E27FC236}">
                <a16:creationId xmlns:a16="http://schemas.microsoft.com/office/drawing/2014/main" id="{E31A874F-226E-4B41-A325-2EF8A7F4E023}"/>
              </a:ext>
            </a:extLst>
          </p:cNvPr>
          <p:cNvSpPr/>
          <p:nvPr userDrawn="1"/>
        </p:nvSpPr>
        <p:spPr>
          <a:xfrm>
            <a:off x="10820786" y="5138513"/>
            <a:ext cx="620230" cy="620230"/>
          </a:xfrm>
          <a:prstGeom prst="donut">
            <a:avLst>
              <a:gd name="adj" fmla="val 287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5" name="Rosca 44">
            <a:extLst>
              <a:ext uri="{FF2B5EF4-FFF2-40B4-BE49-F238E27FC236}">
                <a16:creationId xmlns:a16="http://schemas.microsoft.com/office/drawing/2014/main" id="{729051DD-FDCA-5647-A9E4-366C737DAE7B}"/>
              </a:ext>
            </a:extLst>
          </p:cNvPr>
          <p:cNvSpPr/>
          <p:nvPr userDrawn="1"/>
        </p:nvSpPr>
        <p:spPr>
          <a:xfrm>
            <a:off x="10687893" y="4940598"/>
            <a:ext cx="951038" cy="951038"/>
          </a:xfrm>
          <a:prstGeom prst="donut">
            <a:avLst>
              <a:gd name="adj" fmla="val 3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6" name="Rosca 45">
            <a:extLst>
              <a:ext uri="{FF2B5EF4-FFF2-40B4-BE49-F238E27FC236}">
                <a16:creationId xmlns:a16="http://schemas.microsoft.com/office/drawing/2014/main" id="{1C9E84F1-A68E-FF4C-9A4B-8AD96DFE6692}"/>
              </a:ext>
            </a:extLst>
          </p:cNvPr>
          <p:cNvSpPr/>
          <p:nvPr userDrawn="1"/>
        </p:nvSpPr>
        <p:spPr>
          <a:xfrm>
            <a:off x="6698168" y="630430"/>
            <a:ext cx="5360020" cy="5360020"/>
          </a:xfrm>
          <a:prstGeom prst="donut">
            <a:avLst>
              <a:gd name="adj" fmla="val 69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7" name="Rosca 46">
            <a:extLst>
              <a:ext uri="{FF2B5EF4-FFF2-40B4-BE49-F238E27FC236}">
                <a16:creationId xmlns:a16="http://schemas.microsoft.com/office/drawing/2014/main" id="{A6C74751-D408-D743-9C8E-257F7221ED85}"/>
              </a:ext>
            </a:extLst>
          </p:cNvPr>
          <p:cNvSpPr/>
          <p:nvPr userDrawn="1"/>
        </p:nvSpPr>
        <p:spPr>
          <a:xfrm>
            <a:off x="10865390" y="5093909"/>
            <a:ext cx="620230" cy="620230"/>
          </a:xfrm>
          <a:prstGeom prst="donut">
            <a:avLst>
              <a:gd name="adj" fmla="val 287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00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2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/>
      <p:bldP spid="38" grpId="0" animBg="1"/>
      <p:bldP spid="39" grpId="0" animBg="1"/>
      <p:bldP spid="41" grpId="0" animBg="1"/>
      <p:bldP spid="42" grpId="0" animBg="1"/>
      <p:bldP spid="45" grpId="0" animBg="1"/>
      <p:bldP spid="46" grpId="0" animBg="1"/>
      <p:bldP spid="47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84968A7-0EFC-0748-B269-45DE250F7A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5749" y="6228030"/>
            <a:ext cx="2642129" cy="474954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2">
              <a:lumMod val="5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fonte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35C711-3330-254E-AAB6-83BFF115D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7837" y="968206"/>
            <a:ext cx="9577953" cy="4762857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DB63C759-72BF-0D43-8DFD-BC5BB4348226}"/>
              </a:ext>
            </a:extLst>
          </p:cNvPr>
          <p:cNvSpPr/>
          <p:nvPr/>
        </p:nvSpPr>
        <p:spPr>
          <a:xfrm>
            <a:off x="3999778" y="663836"/>
            <a:ext cx="4554070" cy="4571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9F8E03BF-8FCC-CB49-8EBD-8E229DAB3E00}"/>
              </a:ext>
            </a:extLst>
          </p:cNvPr>
          <p:cNvSpPr/>
          <p:nvPr/>
        </p:nvSpPr>
        <p:spPr>
          <a:xfrm>
            <a:off x="3999778" y="6194164"/>
            <a:ext cx="4554070" cy="4571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34450E6C-8C5B-EF48-8FBB-15E6CD9B56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03843" y="101598"/>
            <a:ext cx="545941" cy="464305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6652A52B-4690-CC4D-AB1E-28E3B2DB9B41}"/>
              </a:ext>
            </a:extLst>
          </p:cNvPr>
          <p:cNvSpPr/>
          <p:nvPr userDrawn="1"/>
        </p:nvSpPr>
        <p:spPr>
          <a:xfrm>
            <a:off x="3999778" y="663836"/>
            <a:ext cx="4554070" cy="4571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225E6B7-63F5-A848-88C4-C9EB0FCA7632}"/>
              </a:ext>
            </a:extLst>
          </p:cNvPr>
          <p:cNvSpPr/>
          <p:nvPr userDrawn="1"/>
        </p:nvSpPr>
        <p:spPr>
          <a:xfrm>
            <a:off x="3999778" y="6194164"/>
            <a:ext cx="4554070" cy="4571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33F446FC-95E5-704B-9375-5D4D2FB9CE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03843" y="101598"/>
            <a:ext cx="545941" cy="46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2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5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>
            <p:tmplLst>
              <p:tmpl>
                <p:tnLst>
                  <p:par>
                    <p:cTn presetID="17" presetClass="entr" presetSubtype="1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2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strVal val="#ppt_w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4" grpId="0" build="p" animBg="1">
            <p:tmplLst>
              <p:tmpl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250" fill="hold"/>
                            <p:tgtEl>
                              <p:spTgt spid="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250"/>
                            <p:tgtEl>
                              <p:spTgt spid="4"/>
                            </p:tgtEl>
                          </p:cBhvr>
                        </p:animEffect>
                      </p:childTnLst>
                    </p:cTn>
                  </p:par>
                </p:tnLst>
              </p:tmpl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250" fill="hold"/>
                            <p:tgtEl>
                              <p:spTgt spid="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250"/>
                            <p:tgtEl>
                              <p:spTgt spid="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0" grpId="0" animBg="1"/>
          <p:bldP spid="31" grpId="0" animBg="1"/>
          <p:bldP spid="7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50"/>
                                            <p:tgtEl>
                                              <p:spTgt spid="4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5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25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5" presetID="17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>
            <p:tmplLst>
              <p:tmpl>
                <p:tnLst>
                  <p:par>
                    <p:cTn presetID="17" presetClass="entr" presetSubtype="1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250" fill="hold"/>
                            <p:tgtEl>
                              <p:spTgt spid="3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#ppt_x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3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-#ppt_h/2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strVal val="#ppt_w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4" grpId="0" build="p" animBg="1">
            <p:tmplLst>
              <p:tmpl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250" fill="hold"/>
                            <p:tgtEl>
                              <p:spTgt spid="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250"/>
                            <p:tgtEl>
                              <p:spTgt spid="4"/>
                            </p:tgtEl>
                          </p:cBhvr>
                        </p:animEffect>
                      </p:childTnLst>
                    </p:cTn>
                  </p:par>
                </p:tnLst>
              </p:tmpl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250" fill="hold"/>
                            <p:tgtEl>
                              <p:spTgt spid="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250" fill="hold"/>
                            <p:tgtEl>
                              <p:spTgt spid="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250"/>
                            <p:tgtEl>
                              <p:spTgt spid="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0" grpId="0" animBg="1"/>
          <p:bldP spid="31" grpId="0" animBg="1"/>
          <p:bldP spid="7" grpId="0" animBg="1"/>
          <p:bldP spid="9" grpId="0" animBg="1"/>
        </p:bldLst>
      </p:timing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údo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0B53810C-8D63-B441-A320-1346CE4090C6}"/>
              </a:ext>
            </a:extLst>
          </p:cNvPr>
          <p:cNvSpPr/>
          <p:nvPr/>
        </p:nvSpPr>
        <p:spPr>
          <a:xfrm flipV="1">
            <a:off x="3949199" y="5841789"/>
            <a:ext cx="6713634" cy="45719"/>
          </a:xfrm>
          <a:prstGeom prst="rect">
            <a:avLst/>
          </a:prstGeom>
          <a:solidFill>
            <a:srgbClr val="18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A1281F34-455C-A94A-B82E-ABDE79864108}"/>
              </a:ext>
            </a:extLst>
          </p:cNvPr>
          <p:cNvSpPr/>
          <p:nvPr/>
        </p:nvSpPr>
        <p:spPr>
          <a:xfrm>
            <a:off x="1713998" y="651363"/>
            <a:ext cx="9618133" cy="45719"/>
          </a:xfrm>
          <a:prstGeom prst="rect">
            <a:avLst/>
          </a:prstGeom>
          <a:solidFill>
            <a:srgbClr val="18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2FDE89FF-A988-3640-A069-76531942BE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5955" y="184033"/>
            <a:ext cx="683379" cy="581191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50086EC-FC6A-7148-8D62-7E232B9910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662833" y="5701801"/>
            <a:ext cx="669297" cy="569215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35C711-3330-254E-AAB6-83BFF115D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4304" y="1075328"/>
            <a:ext cx="10153960" cy="4269569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7489128-00F4-9442-A543-0259043850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4304" y="5551249"/>
            <a:ext cx="3281673" cy="451894"/>
          </a:xfrm>
          <a:solidFill>
            <a:srgbClr val="187789"/>
          </a:solidFill>
        </p:spPr>
        <p:txBody>
          <a:bodyPr lIns="216000" tIns="72000" rIns="72000" bIns="72000" anchor="ctr">
            <a:no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autor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ABFDA97-0FC7-2546-8D54-E1C471B4BD8F}"/>
              </a:ext>
            </a:extLst>
          </p:cNvPr>
          <p:cNvSpPr/>
          <p:nvPr userDrawn="1"/>
        </p:nvSpPr>
        <p:spPr>
          <a:xfrm flipV="1">
            <a:off x="3949199" y="5841789"/>
            <a:ext cx="6713634" cy="45719"/>
          </a:xfrm>
          <a:prstGeom prst="rect">
            <a:avLst/>
          </a:prstGeom>
          <a:solidFill>
            <a:srgbClr val="18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697E7E6-A907-AA4F-B512-5E1B1B3300BC}"/>
              </a:ext>
            </a:extLst>
          </p:cNvPr>
          <p:cNvSpPr/>
          <p:nvPr userDrawn="1"/>
        </p:nvSpPr>
        <p:spPr>
          <a:xfrm>
            <a:off x="1713998" y="651363"/>
            <a:ext cx="9618133" cy="45719"/>
          </a:xfrm>
          <a:prstGeom prst="rect">
            <a:avLst/>
          </a:prstGeom>
          <a:solidFill>
            <a:srgbClr val="18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A9F563B-E35B-2D42-8B5B-1C85D42C25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5955" y="184033"/>
            <a:ext cx="683379" cy="581191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F2F72A75-8073-2C44-B470-3A5D5815CC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662833" y="5701801"/>
            <a:ext cx="669297" cy="56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8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 animBg="1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0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údo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35C711-3330-254E-AAB6-83BFF115D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39864" y="1090827"/>
            <a:ext cx="9930535" cy="4269568"/>
          </a:xfrm>
          <a:noFill/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4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7489128-00F4-9442-A543-0259043850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68375" y="5482096"/>
            <a:ext cx="9902024" cy="422757"/>
          </a:xfrm>
          <a:noFill/>
        </p:spPr>
        <p:txBody>
          <a:bodyPr lIns="72000" tIns="72000" rIns="72000" bIns="72000" anchor="ctr">
            <a:noAutofit/>
          </a:bodyPr>
          <a:lstStyle>
            <a:lvl1pPr marL="0" indent="0" algn="ctr">
              <a:buNone/>
              <a:defRPr sz="2000" b="1">
                <a:solidFill>
                  <a:srgbClr val="187789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pt-BR" dirty="0"/>
              <a:t>autor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128D5E3C-3877-4E4F-B169-57178B6F1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225610"/>
            <a:ext cx="817741" cy="695462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363C6BA7-C1B5-5144-8ACD-DA2650749A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1201396" y="5435601"/>
            <a:ext cx="817872" cy="695573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0FFC3630-FF93-DE4A-855C-59ECC6A3ADC4}"/>
              </a:ext>
            </a:extLst>
          </p:cNvPr>
          <p:cNvSpPr/>
          <p:nvPr/>
        </p:nvSpPr>
        <p:spPr>
          <a:xfrm>
            <a:off x="11547974" y="1090825"/>
            <a:ext cx="143933" cy="426956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B676886F-6E1C-B046-AEDA-C6C8654B9D7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70399" y="151252"/>
            <a:ext cx="817873" cy="817873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73E3472B-07D3-1249-BF4F-D0477C5DCD5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11201396" y="5435601"/>
            <a:ext cx="817872" cy="695573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00ED5396-8B90-5844-80B6-D2D10D5EE0F0}"/>
              </a:ext>
            </a:extLst>
          </p:cNvPr>
          <p:cNvSpPr/>
          <p:nvPr userDrawn="1"/>
        </p:nvSpPr>
        <p:spPr>
          <a:xfrm>
            <a:off x="11547974" y="1090825"/>
            <a:ext cx="143933" cy="4269569"/>
          </a:xfrm>
          <a:prstGeom prst="rect">
            <a:avLst/>
          </a:prstGeom>
          <a:solidFill>
            <a:srgbClr val="18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2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15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1A57526-4CD2-1A4C-883B-6615D3AF1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4016" y="1155454"/>
            <a:ext cx="10359471" cy="4547091"/>
          </a:xfrm>
        </p:spPr>
        <p:txBody>
          <a:bodyPr anchor="ctr">
            <a:normAutofit/>
          </a:bodyPr>
          <a:lstStyle>
            <a:lvl1pPr marL="0" indent="0" algn="l">
              <a:buNone/>
              <a:defRPr sz="54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46A2087-3BBB-F64B-A35D-ECAA9002DBE2}"/>
              </a:ext>
            </a:extLst>
          </p:cNvPr>
          <p:cNvSpPr/>
          <p:nvPr/>
        </p:nvSpPr>
        <p:spPr>
          <a:xfrm rot="16200000" flipV="1">
            <a:off x="9744988" y="3302860"/>
            <a:ext cx="4671908" cy="284107"/>
          </a:xfrm>
          <a:prstGeom prst="rect">
            <a:avLst/>
          </a:prstGeom>
          <a:solidFill>
            <a:srgbClr val="18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185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>
            <p:tmplLst>
              <p:tmpl lvl="1">
                <p:tnLst>
                  <p:par>
                    <p:cTn presetID="2" presetClass="entr" presetSubtype="8" fill="hold" nodeType="afterEffect" p14:presetBounceEnd="50000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 p14:bounceEnd="50000">
                          <p:cBhvr additive="base">
                            <p:cTn dur="500" fill="hold"/>
                            <p:tgtEl>
                              <p:spTgt spid="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 p14:bounceEnd="50000">
                          <p:cBhvr additive="base">
                            <p:cTn dur="500" fill="hold"/>
                            <p:tgtEl>
                              <p:spTgt spid="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7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1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7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build="p">
            <p:tmplLst>
              <p:tmpl lvl="1">
                <p:tnLst>
                  <p:par>
                    <p:cTn presetID="2" presetClass="entr" presetSubtype="8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 additive="base">
                            <p:cTn dur="500" fill="hold"/>
                            <p:tgtEl>
                              <p:spTgt spid="4"/>
                            </p:tgtEl>
                            <p:attrNameLst>
                              <p:attrName>ppt_x</p:attrName>
                            </p:attrNameLst>
                          </p:cBhvr>
                          <p:tavLst>
                            <p:tav tm="0">
                              <p:val>
                                <p:strVal val="0-#ppt_w/2"/>
                              </p:val>
                            </p:tav>
                            <p:tav tm="100000">
                              <p:val>
                                <p:strVal val="#ppt_x"/>
                              </p:val>
                            </p:tav>
                          </p:tavLst>
                        </p:anim>
                        <p:anim calcmode="lin" valueType="num">
                          <p:cBhvr additive="base">
                            <p:cTn dur="500" fill="hold"/>
                            <p:tgtEl>
                              <p:spTgt spid="4"/>
                            </p:tgtEl>
                            <p:attrNameLst>
                              <p:attrName>ppt_y</p:attrName>
                            </p:attrNameLst>
                          </p:cBhvr>
                          <p:tavLst>
                            <p:tav tm="0">
                              <p:val>
                                <p:strVal val="#ppt_y"/>
                              </p:val>
                            </p:tav>
                            <p:tav tm="100000">
                              <p:val>
                                <p:strVal val="#ppt_y"/>
                              </p:val>
                            </p:tav>
                          </p:tavLst>
                        </p:anim>
                      </p:childTnLst>
                    </p:cTn>
                  </p:par>
                </p:tnLst>
              </p:tmpl>
            </p:tmplLst>
          </p:bldP>
          <p:bldP spid="17" grpId="0" animBg="1"/>
          <p:bldP spid="5" grpId="0" animBg="1"/>
        </p:bldLst>
      </p:timing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1A57526-4CD2-1A4C-883B-6615D3AF1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618565"/>
            <a:ext cx="5474415" cy="49585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84F276A-212F-C649-A988-6061A4C41F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7418" y="765818"/>
            <a:ext cx="5126079" cy="5124632"/>
          </a:xfrm>
        </p:spPr>
        <p:txBody>
          <a:bodyPr/>
          <a:lstStyle/>
          <a:p>
            <a:r>
              <a:rPr lang="pt-BR" dirty="0" err="1"/>
              <a:t>ico</a:t>
            </a:r>
            <a:endParaRPr lang="pt-BR" dirty="0"/>
          </a:p>
        </p:txBody>
      </p:sp>
      <p:sp>
        <p:nvSpPr>
          <p:cNvPr id="5" name="Quadro 4">
            <a:extLst>
              <a:ext uri="{FF2B5EF4-FFF2-40B4-BE49-F238E27FC236}">
                <a16:creationId xmlns:a16="http://schemas.microsoft.com/office/drawing/2014/main" id="{8D12B4B3-7512-AE46-B4AB-8ABCEEC456F3}"/>
              </a:ext>
            </a:extLst>
          </p:cNvPr>
          <p:cNvSpPr/>
          <p:nvPr/>
        </p:nvSpPr>
        <p:spPr>
          <a:xfrm>
            <a:off x="196718" y="537210"/>
            <a:ext cx="5474416" cy="5549556"/>
          </a:xfrm>
          <a:prstGeom prst="frame">
            <a:avLst>
              <a:gd name="adj1" fmla="val 9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3FCAE253-2979-414B-A4DA-E724EE109C73}"/>
              </a:ext>
            </a:extLst>
          </p:cNvPr>
          <p:cNvSpPr/>
          <p:nvPr/>
        </p:nvSpPr>
        <p:spPr>
          <a:xfrm>
            <a:off x="6024918" y="541270"/>
            <a:ext cx="367325" cy="367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Quadro 6">
            <a:extLst>
              <a:ext uri="{FF2B5EF4-FFF2-40B4-BE49-F238E27FC236}">
                <a16:creationId xmlns:a16="http://schemas.microsoft.com/office/drawing/2014/main" id="{4A633A16-A962-0340-99F4-6395D8E5C0C2}"/>
              </a:ext>
            </a:extLst>
          </p:cNvPr>
          <p:cNvSpPr/>
          <p:nvPr/>
        </p:nvSpPr>
        <p:spPr>
          <a:xfrm>
            <a:off x="5726847" y="155163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Quadro 7">
            <a:extLst>
              <a:ext uri="{FF2B5EF4-FFF2-40B4-BE49-F238E27FC236}">
                <a16:creationId xmlns:a16="http://schemas.microsoft.com/office/drawing/2014/main" id="{0DD54462-4133-2843-97BE-403789AAFC1C}"/>
              </a:ext>
            </a:extLst>
          </p:cNvPr>
          <p:cNvSpPr/>
          <p:nvPr/>
        </p:nvSpPr>
        <p:spPr>
          <a:xfrm>
            <a:off x="5928365" y="319303"/>
            <a:ext cx="6066917" cy="5808349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53D6299-45CE-8649-A8B1-116EF4285414}"/>
              </a:ext>
            </a:extLst>
          </p:cNvPr>
          <p:cNvSpPr/>
          <p:nvPr/>
        </p:nvSpPr>
        <p:spPr>
          <a:xfrm>
            <a:off x="6415759" y="333784"/>
            <a:ext cx="248371" cy="2483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C834FCD-4994-9E4A-870A-06A60C9C101E}"/>
              </a:ext>
            </a:extLst>
          </p:cNvPr>
          <p:cNvSpPr/>
          <p:nvPr/>
        </p:nvSpPr>
        <p:spPr>
          <a:xfrm>
            <a:off x="6252335" y="531743"/>
            <a:ext cx="139908" cy="1399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66D2B8D-C7A6-F54C-854D-F029A6D03DC4}"/>
              </a:ext>
            </a:extLst>
          </p:cNvPr>
          <p:cNvSpPr/>
          <p:nvPr/>
        </p:nvSpPr>
        <p:spPr>
          <a:xfrm>
            <a:off x="1441429" y="124125"/>
            <a:ext cx="250917" cy="25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Quadro 11">
            <a:extLst>
              <a:ext uri="{FF2B5EF4-FFF2-40B4-BE49-F238E27FC236}">
                <a16:creationId xmlns:a16="http://schemas.microsoft.com/office/drawing/2014/main" id="{CE86D91E-A6BB-7C4D-B5E3-744471B04A49}"/>
              </a:ext>
            </a:extLst>
          </p:cNvPr>
          <p:cNvSpPr/>
          <p:nvPr/>
        </p:nvSpPr>
        <p:spPr>
          <a:xfrm>
            <a:off x="5247573" y="5544116"/>
            <a:ext cx="1104354" cy="1104354"/>
          </a:xfrm>
          <a:prstGeom prst="frame">
            <a:avLst>
              <a:gd name="adj1" fmla="val 58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Quadro 12">
            <a:extLst>
              <a:ext uri="{FF2B5EF4-FFF2-40B4-BE49-F238E27FC236}">
                <a16:creationId xmlns:a16="http://schemas.microsoft.com/office/drawing/2014/main" id="{C5DDCDC9-4FF6-3145-B7A0-B39BEC4103E1}"/>
              </a:ext>
            </a:extLst>
          </p:cNvPr>
          <p:cNvSpPr/>
          <p:nvPr/>
        </p:nvSpPr>
        <p:spPr>
          <a:xfrm>
            <a:off x="1328379" y="-4517"/>
            <a:ext cx="477018" cy="477018"/>
          </a:xfrm>
          <a:prstGeom prst="frame">
            <a:avLst>
              <a:gd name="adj1" fmla="val 8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Quadro 13">
            <a:extLst>
              <a:ext uri="{FF2B5EF4-FFF2-40B4-BE49-F238E27FC236}">
                <a16:creationId xmlns:a16="http://schemas.microsoft.com/office/drawing/2014/main" id="{63A96B3E-7B61-E64B-B936-C5D331418FE4}"/>
              </a:ext>
            </a:extLst>
          </p:cNvPr>
          <p:cNvSpPr/>
          <p:nvPr/>
        </p:nvSpPr>
        <p:spPr>
          <a:xfrm>
            <a:off x="6144437" y="398493"/>
            <a:ext cx="367325" cy="367325"/>
          </a:xfrm>
          <a:prstGeom prst="frame">
            <a:avLst>
              <a:gd name="adj1" fmla="val 6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67E47D0D-1E26-114A-ACA2-1CE2B25D7F73}"/>
              </a:ext>
            </a:extLst>
          </p:cNvPr>
          <p:cNvSpPr/>
          <p:nvPr/>
        </p:nvSpPr>
        <p:spPr>
          <a:xfrm>
            <a:off x="5691387" y="5978403"/>
            <a:ext cx="216725" cy="21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2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  <p:bldP spid="6" grpId="0" animBg="1"/>
      <p:bldP spid="8" grpId="0" animBg="1"/>
      <p:bldP spid="9" grpId="0" animBg="1"/>
      <p:bldP spid="10" grpId="0" animBg="1"/>
      <p:bldP spid="11" grpId="0" animBg="1"/>
      <p:bldP spid="1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1A57526-4CD2-1A4C-883B-6615D3AF1F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1096" y="943307"/>
            <a:ext cx="4767423" cy="470135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Imagem 2">
            <a:extLst>
              <a:ext uri="{FF2B5EF4-FFF2-40B4-BE49-F238E27FC236}">
                <a16:creationId xmlns:a16="http://schemas.microsoft.com/office/drawing/2014/main" id="{5D573F37-8BD9-0F46-92F4-9503CE83BA8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17930" y="559544"/>
            <a:ext cx="5372973" cy="5271300"/>
          </a:xfrm>
          <a:ln w="50800">
            <a:solidFill>
              <a:schemeClr val="bg1"/>
            </a:solidFill>
          </a:ln>
        </p:spPr>
        <p:txBody>
          <a:bodyPr/>
          <a:lstStyle/>
          <a:p>
            <a:r>
              <a:rPr lang="pt-BR" dirty="0" err="1"/>
              <a:t>ico</a:t>
            </a:r>
            <a:endParaRPr lang="pt-BR" dirty="0"/>
          </a:p>
        </p:txBody>
      </p:sp>
      <p:sp>
        <p:nvSpPr>
          <p:cNvPr id="6" name="Quadro 5">
            <a:extLst>
              <a:ext uri="{FF2B5EF4-FFF2-40B4-BE49-F238E27FC236}">
                <a16:creationId xmlns:a16="http://schemas.microsoft.com/office/drawing/2014/main" id="{E8DFFA32-BB45-D14B-BACE-79EEA65A657E}"/>
              </a:ext>
            </a:extLst>
          </p:cNvPr>
          <p:cNvSpPr/>
          <p:nvPr/>
        </p:nvSpPr>
        <p:spPr>
          <a:xfrm>
            <a:off x="196719" y="615278"/>
            <a:ext cx="5494398" cy="5332536"/>
          </a:xfrm>
          <a:prstGeom prst="frame">
            <a:avLst>
              <a:gd name="adj1" fmla="val 927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D16A696D-AA12-DC47-8DA3-53FADF08E2DF}"/>
              </a:ext>
            </a:extLst>
          </p:cNvPr>
          <p:cNvSpPr/>
          <p:nvPr/>
        </p:nvSpPr>
        <p:spPr>
          <a:xfrm>
            <a:off x="646180" y="6270429"/>
            <a:ext cx="367325" cy="367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Quadro 7">
            <a:extLst>
              <a:ext uri="{FF2B5EF4-FFF2-40B4-BE49-F238E27FC236}">
                <a16:creationId xmlns:a16="http://schemas.microsoft.com/office/drawing/2014/main" id="{9BBCA25C-6885-0B4F-A336-DD1DAD780404}"/>
              </a:ext>
            </a:extLst>
          </p:cNvPr>
          <p:cNvSpPr/>
          <p:nvPr/>
        </p:nvSpPr>
        <p:spPr>
          <a:xfrm>
            <a:off x="5402223" y="124125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Quadro 8">
            <a:extLst>
              <a:ext uri="{FF2B5EF4-FFF2-40B4-BE49-F238E27FC236}">
                <a16:creationId xmlns:a16="http://schemas.microsoft.com/office/drawing/2014/main" id="{EECF2093-3A7D-7446-ABD6-605FF1DA1104}"/>
              </a:ext>
            </a:extLst>
          </p:cNvPr>
          <p:cNvSpPr/>
          <p:nvPr/>
        </p:nvSpPr>
        <p:spPr>
          <a:xfrm>
            <a:off x="5928365" y="319303"/>
            <a:ext cx="6066917" cy="5808349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C4E3277-0E94-5B40-BAE1-F410FF6D344A}"/>
              </a:ext>
            </a:extLst>
          </p:cNvPr>
          <p:cNvSpPr/>
          <p:nvPr/>
        </p:nvSpPr>
        <p:spPr>
          <a:xfrm>
            <a:off x="1037021" y="6062943"/>
            <a:ext cx="248371" cy="2483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F3A124B-24A6-6245-99A9-8375AB97ACB9}"/>
              </a:ext>
            </a:extLst>
          </p:cNvPr>
          <p:cNvSpPr/>
          <p:nvPr/>
        </p:nvSpPr>
        <p:spPr>
          <a:xfrm>
            <a:off x="873597" y="6260902"/>
            <a:ext cx="139908" cy="1399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83C2375-A6D8-8B48-B839-DCDABB4DEC18}"/>
              </a:ext>
            </a:extLst>
          </p:cNvPr>
          <p:cNvSpPr/>
          <p:nvPr/>
        </p:nvSpPr>
        <p:spPr>
          <a:xfrm>
            <a:off x="1441429" y="124125"/>
            <a:ext cx="250917" cy="25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Quadro 12">
            <a:extLst>
              <a:ext uri="{FF2B5EF4-FFF2-40B4-BE49-F238E27FC236}">
                <a16:creationId xmlns:a16="http://schemas.microsoft.com/office/drawing/2014/main" id="{B796D314-29E4-9C43-9609-E095068AA0E0}"/>
              </a:ext>
            </a:extLst>
          </p:cNvPr>
          <p:cNvSpPr/>
          <p:nvPr/>
        </p:nvSpPr>
        <p:spPr>
          <a:xfrm>
            <a:off x="5280037" y="5533400"/>
            <a:ext cx="1104354" cy="1104354"/>
          </a:xfrm>
          <a:prstGeom prst="frame">
            <a:avLst>
              <a:gd name="adj1" fmla="val 58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Quadro 13">
            <a:extLst>
              <a:ext uri="{FF2B5EF4-FFF2-40B4-BE49-F238E27FC236}">
                <a16:creationId xmlns:a16="http://schemas.microsoft.com/office/drawing/2014/main" id="{043A007E-9AF3-F448-B626-6ED33F352974}"/>
              </a:ext>
            </a:extLst>
          </p:cNvPr>
          <p:cNvSpPr/>
          <p:nvPr/>
        </p:nvSpPr>
        <p:spPr>
          <a:xfrm>
            <a:off x="1328379" y="-4517"/>
            <a:ext cx="477018" cy="477018"/>
          </a:xfrm>
          <a:prstGeom prst="frame">
            <a:avLst>
              <a:gd name="adj1" fmla="val 8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Quadro 14">
            <a:extLst>
              <a:ext uri="{FF2B5EF4-FFF2-40B4-BE49-F238E27FC236}">
                <a16:creationId xmlns:a16="http://schemas.microsoft.com/office/drawing/2014/main" id="{BB6BDC04-6514-D247-8B3C-06E03739A1AE}"/>
              </a:ext>
            </a:extLst>
          </p:cNvPr>
          <p:cNvSpPr/>
          <p:nvPr/>
        </p:nvSpPr>
        <p:spPr>
          <a:xfrm>
            <a:off x="765699" y="6127652"/>
            <a:ext cx="367325" cy="367325"/>
          </a:xfrm>
          <a:prstGeom prst="frame">
            <a:avLst>
              <a:gd name="adj1" fmla="val 6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78A489A9-0B47-7E40-8933-F0D1535C0E3C}"/>
              </a:ext>
            </a:extLst>
          </p:cNvPr>
          <p:cNvSpPr/>
          <p:nvPr/>
        </p:nvSpPr>
        <p:spPr>
          <a:xfrm>
            <a:off x="5601196" y="6124266"/>
            <a:ext cx="216725" cy="2167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18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"/>
                            </p:stCondLst>
                            <p:childTnLst>
                              <p:par>
                                <p:cTn id="1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/>
      <p:bldP spid="7" grpId="0" animBg="1"/>
      <p:bldP spid="9" grpId="0" animBg="1"/>
      <p:bldP spid="10" grpId="0" animBg="1"/>
      <p:bldP spid="11" grpId="0" animBg="1"/>
      <p:bldP spid="12" grpId="0" animBg="1"/>
      <p:bldP spid="16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FEAAF0-F543-5548-B1F5-D3A7B51E5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154E1B-853C-F942-9A34-020D96D20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813964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sca 12">
            <a:extLst>
              <a:ext uri="{FF2B5EF4-FFF2-40B4-BE49-F238E27FC236}">
                <a16:creationId xmlns:a16="http://schemas.microsoft.com/office/drawing/2014/main" id="{954C449F-30E5-D54A-8FAE-F64361A6AFC8}"/>
              </a:ext>
            </a:extLst>
          </p:cNvPr>
          <p:cNvSpPr/>
          <p:nvPr/>
        </p:nvSpPr>
        <p:spPr>
          <a:xfrm>
            <a:off x="794656" y="1461820"/>
            <a:ext cx="4022273" cy="3962555"/>
          </a:xfrm>
          <a:prstGeom prst="donut">
            <a:avLst>
              <a:gd name="adj" fmla="val 1326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6292604-2141-B747-8B6D-AE7D8860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982" y="136257"/>
            <a:ext cx="6498544" cy="1325563"/>
          </a:xfrm>
        </p:spPr>
        <p:txBody>
          <a:bodyPr anchor="b"/>
          <a:lstStyle>
            <a:lvl1pPr algn="l">
              <a:defRPr>
                <a:solidFill>
                  <a:srgbClr val="187789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C6ABCD5-3FDC-7749-8169-4A616CF56F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72982" y="1861138"/>
            <a:ext cx="6498544" cy="4213091"/>
          </a:xfrm>
        </p:spPr>
        <p:txBody>
          <a:bodyPr/>
          <a:lstStyle>
            <a:lvl1pPr marL="228600" indent="-228600">
              <a:spcBef>
                <a:spcPts val="1200"/>
              </a:spcBef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" pitchFamily="2" charset="2"/>
              <a:buChar char="§"/>
              <a:defRPr sz="3600"/>
            </a:lvl1pPr>
            <a:lvl2pPr marL="685800" indent="-228600"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  <a:defRPr sz="2800"/>
            </a:lvl2pPr>
            <a:lvl3pPr>
              <a:spcBef>
                <a:spcPts val="1200"/>
              </a:spcBef>
              <a:spcAft>
                <a:spcPts val="1200"/>
              </a:spcAft>
              <a:defRPr/>
            </a:lvl3pPr>
            <a:lvl4pPr>
              <a:spcBef>
                <a:spcPts val="1200"/>
              </a:spcBef>
              <a:spcAft>
                <a:spcPts val="1200"/>
              </a:spcAft>
              <a:defRPr/>
            </a:lvl4pPr>
            <a:lvl5pPr>
              <a:spcBef>
                <a:spcPts val="120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9" name="Rosca 8">
            <a:extLst>
              <a:ext uri="{FF2B5EF4-FFF2-40B4-BE49-F238E27FC236}">
                <a16:creationId xmlns:a16="http://schemas.microsoft.com/office/drawing/2014/main" id="{6A22439D-9C0A-074D-9985-AF2B54513C94}"/>
              </a:ext>
            </a:extLst>
          </p:cNvPr>
          <p:cNvSpPr/>
          <p:nvPr/>
        </p:nvSpPr>
        <p:spPr>
          <a:xfrm>
            <a:off x="3641272" y="1031119"/>
            <a:ext cx="1371600" cy="1371600"/>
          </a:xfrm>
          <a:prstGeom prst="donut">
            <a:avLst>
              <a:gd name="adj" fmla="val 1058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osca 10">
            <a:extLst>
              <a:ext uri="{FF2B5EF4-FFF2-40B4-BE49-F238E27FC236}">
                <a16:creationId xmlns:a16="http://schemas.microsoft.com/office/drawing/2014/main" id="{C83B5A7F-3309-7C45-BD5A-E1254F1AABB0}"/>
              </a:ext>
            </a:extLst>
          </p:cNvPr>
          <p:cNvSpPr/>
          <p:nvPr/>
        </p:nvSpPr>
        <p:spPr>
          <a:xfrm>
            <a:off x="3488871" y="4593056"/>
            <a:ext cx="887186" cy="887186"/>
          </a:xfrm>
          <a:prstGeom prst="donut">
            <a:avLst>
              <a:gd name="adj" fmla="val 10588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Rosca 11">
            <a:extLst>
              <a:ext uri="{FF2B5EF4-FFF2-40B4-BE49-F238E27FC236}">
                <a16:creationId xmlns:a16="http://schemas.microsoft.com/office/drawing/2014/main" id="{CFCB0A98-044E-B842-9857-73AF20EF04FD}"/>
              </a:ext>
            </a:extLst>
          </p:cNvPr>
          <p:cNvSpPr/>
          <p:nvPr/>
        </p:nvSpPr>
        <p:spPr>
          <a:xfrm>
            <a:off x="1150709" y="883100"/>
            <a:ext cx="1831524" cy="1831524"/>
          </a:xfrm>
          <a:prstGeom prst="donut">
            <a:avLst>
              <a:gd name="adj" fmla="val 6568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8C82270E-3FB6-8845-BA70-97B805744F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13505" y="1651604"/>
            <a:ext cx="3584575" cy="3582987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0" name="Rosca 9">
            <a:extLst>
              <a:ext uri="{FF2B5EF4-FFF2-40B4-BE49-F238E27FC236}">
                <a16:creationId xmlns:a16="http://schemas.microsoft.com/office/drawing/2014/main" id="{542CBD4B-4364-B14B-BE79-12B692D63685}"/>
              </a:ext>
            </a:extLst>
          </p:cNvPr>
          <p:cNvSpPr/>
          <p:nvPr userDrawn="1"/>
        </p:nvSpPr>
        <p:spPr>
          <a:xfrm>
            <a:off x="794656" y="1461820"/>
            <a:ext cx="4022273" cy="3962555"/>
          </a:xfrm>
          <a:prstGeom prst="donut">
            <a:avLst>
              <a:gd name="adj" fmla="val 1326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Rosca 13">
            <a:extLst>
              <a:ext uri="{FF2B5EF4-FFF2-40B4-BE49-F238E27FC236}">
                <a16:creationId xmlns:a16="http://schemas.microsoft.com/office/drawing/2014/main" id="{9B513B17-5BCA-E74E-A5E2-6EDD56FA5DC6}"/>
              </a:ext>
            </a:extLst>
          </p:cNvPr>
          <p:cNvSpPr/>
          <p:nvPr userDrawn="1"/>
        </p:nvSpPr>
        <p:spPr>
          <a:xfrm>
            <a:off x="3641272" y="1031119"/>
            <a:ext cx="1371600" cy="1371600"/>
          </a:xfrm>
          <a:prstGeom prst="donut">
            <a:avLst>
              <a:gd name="adj" fmla="val 10588"/>
            </a:avLst>
          </a:prstGeom>
          <a:solidFill>
            <a:srgbClr val="18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Rosca 14">
            <a:extLst>
              <a:ext uri="{FF2B5EF4-FFF2-40B4-BE49-F238E27FC236}">
                <a16:creationId xmlns:a16="http://schemas.microsoft.com/office/drawing/2014/main" id="{1E5200F9-00BE-B34C-8B59-D6C60F8216F6}"/>
              </a:ext>
            </a:extLst>
          </p:cNvPr>
          <p:cNvSpPr/>
          <p:nvPr userDrawn="1"/>
        </p:nvSpPr>
        <p:spPr>
          <a:xfrm>
            <a:off x="3488871" y="4593056"/>
            <a:ext cx="887186" cy="887186"/>
          </a:xfrm>
          <a:prstGeom prst="donut">
            <a:avLst>
              <a:gd name="adj" fmla="val 10588"/>
            </a:avLst>
          </a:prstGeom>
          <a:solidFill>
            <a:srgbClr val="18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Rosca 15">
            <a:extLst>
              <a:ext uri="{FF2B5EF4-FFF2-40B4-BE49-F238E27FC236}">
                <a16:creationId xmlns:a16="http://schemas.microsoft.com/office/drawing/2014/main" id="{2CDDD63B-3C44-C946-9F94-71C5DCDCA6A8}"/>
              </a:ext>
            </a:extLst>
          </p:cNvPr>
          <p:cNvSpPr/>
          <p:nvPr userDrawn="1"/>
        </p:nvSpPr>
        <p:spPr>
          <a:xfrm>
            <a:off x="1150709" y="883100"/>
            <a:ext cx="1831524" cy="1831524"/>
          </a:xfrm>
          <a:prstGeom prst="donut">
            <a:avLst>
              <a:gd name="adj" fmla="val 6568"/>
            </a:avLst>
          </a:prstGeom>
          <a:solidFill>
            <a:srgbClr val="18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0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5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9" grpId="0" animBg="1"/>
      <p:bldP spid="11" grpId="0" animBg="1"/>
      <p:bldP spid="12" grpId="0" animBg="1"/>
      <p:bldP spid="8" grpId="0" animBg="1"/>
      <p:bldP spid="10" grpId="0" animBg="1"/>
      <p:bldP spid="14" grpId="0" animBg="1"/>
      <p:bldP spid="15" grpId="0" animBg="1"/>
      <p:bldP spid="16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sca 14">
            <a:extLst>
              <a:ext uri="{FF2B5EF4-FFF2-40B4-BE49-F238E27FC236}">
                <a16:creationId xmlns:a16="http://schemas.microsoft.com/office/drawing/2014/main" id="{64CF91F5-D2CF-1D44-B53F-6B5030398B8A}"/>
              </a:ext>
            </a:extLst>
          </p:cNvPr>
          <p:cNvSpPr/>
          <p:nvPr/>
        </p:nvSpPr>
        <p:spPr>
          <a:xfrm>
            <a:off x="6569709" y="3441654"/>
            <a:ext cx="3108464" cy="3108464"/>
          </a:xfrm>
          <a:prstGeom prst="donut">
            <a:avLst>
              <a:gd name="adj" fmla="val 40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Rosca 9">
            <a:extLst>
              <a:ext uri="{FF2B5EF4-FFF2-40B4-BE49-F238E27FC236}">
                <a16:creationId xmlns:a16="http://schemas.microsoft.com/office/drawing/2014/main" id="{B46C74DD-3196-5240-975B-4E1402DB6A96}"/>
              </a:ext>
            </a:extLst>
          </p:cNvPr>
          <p:cNvSpPr/>
          <p:nvPr/>
        </p:nvSpPr>
        <p:spPr>
          <a:xfrm>
            <a:off x="6096000" y="519298"/>
            <a:ext cx="5819404" cy="5819404"/>
          </a:xfrm>
          <a:prstGeom prst="donut">
            <a:avLst>
              <a:gd name="adj" fmla="val 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osca 10">
            <a:extLst>
              <a:ext uri="{FF2B5EF4-FFF2-40B4-BE49-F238E27FC236}">
                <a16:creationId xmlns:a16="http://schemas.microsoft.com/office/drawing/2014/main" id="{C83B5A7F-3309-7C45-BD5A-E1254F1AABB0}"/>
              </a:ext>
            </a:extLst>
          </p:cNvPr>
          <p:cNvSpPr/>
          <p:nvPr/>
        </p:nvSpPr>
        <p:spPr>
          <a:xfrm>
            <a:off x="10268416" y="4632849"/>
            <a:ext cx="1158585" cy="1158585"/>
          </a:xfrm>
          <a:prstGeom prst="donut">
            <a:avLst>
              <a:gd name="adj" fmla="val 10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Rosca 12">
            <a:extLst>
              <a:ext uri="{FF2B5EF4-FFF2-40B4-BE49-F238E27FC236}">
                <a16:creationId xmlns:a16="http://schemas.microsoft.com/office/drawing/2014/main" id="{954C449F-30E5-D54A-8FAE-F64361A6AFC8}"/>
              </a:ext>
            </a:extLst>
          </p:cNvPr>
          <p:cNvSpPr/>
          <p:nvPr/>
        </p:nvSpPr>
        <p:spPr>
          <a:xfrm>
            <a:off x="6379338" y="900958"/>
            <a:ext cx="5252728" cy="5174742"/>
          </a:xfrm>
          <a:prstGeom prst="donut">
            <a:avLst>
              <a:gd name="adj" fmla="val 1326"/>
            </a:avLst>
          </a:prstGeom>
          <a:solidFill>
            <a:srgbClr val="1877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C6ABCD5-3FDC-7749-8169-4A616CF56F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6309" y="608862"/>
            <a:ext cx="4889691" cy="5640276"/>
          </a:xfrm>
        </p:spPr>
        <p:txBody>
          <a:bodyPr anchor="ctr"/>
          <a:lstStyle>
            <a:lvl1pPr marL="0" indent="0" algn="ctr">
              <a:spcBef>
                <a:spcPts val="1200"/>
              </a:spcBef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" pitchFamily="2" charset="2"/>
              <a:buNone/>
              <a:defRPr sz="3600"/>
            </a:lvl1pPr>
            <a:lvl2pPr marL="457200" indent="0"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None/>
              <a:defRPr sz="2800"/>
            </a:lvl2pPr>
            <a:lvl3pPr marL="914400" indent="0">
              <a:spcBef>
                <a:spcPts val="1200"/>
              </a:spcBef>
              <a:spcAft>
                <a:spcPts val="1200"/>
              </a:spcAft>
              <a:buNone/>
              <a:defRPr/>
            </a:lvl3pPr>
            <a:lvl4pPr marL="1371600" indent="0">
              <a:spcBef>
                <a:spcPts val="1200"/>
              </a:spcBef>
              <a:spcAft>
                <a:spcPts val="1200"/>
              </a:spcAft>
              <a:buNone/>
              <a:defRPr/>
            </a:lvl4pPr>
            <a:lvl5pPr marL="1828800" indent="0">
              <a:spcBef>
                <a:spcPts val="1200"/>
              </a:spcBef>
              <a:spcAft>
                <a:spcPts val="1200"/>
              </a:spcAft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Rosca 8">
            <a:extLst>
              <a:ext uri="{FF2B5EF4-FFF2-40B4-BE49-F238E27FC236}">
                <a16:creationId xmlns:a16="http://schemas.microsoft.com/office/drawing/2014/main" id="{6A22439D-9C0A-074D-9985-AF2B54513C94}"/>
              </a:ext>
            </a:extLst>
          </p:cNvPr>
          <p:cNvSpPr/>
          <p:nvPr/>
        </p:nvSpPr>
        <p:spPr>
          <a:xfrm>
            <a:off x="10378055" y="292698"/>
            <a:ext cx="1158585" cy="1158585"/>
          </a:xfrm>
          <a:prstGeom prst="donut">
            <a:avLst>
              <a:gd name="adj" fmla="val 134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8C82270E-3FB6-8845-BA70-97B805744F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02969" y="1112374"/>
            <a:ext cx="4681134" cy="4679060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bg1"/>
            </a:solidFill>
          </a:ln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4" name="Rosca 13">
            <a:extLst>
              <a:ext uri="{FF2B5EF4-FFF2-40B4-BE49-F238E27FC236}">
                <a16:creationId xmlns:a16="http://schemas.microsoft.com/office/drawing/2014/main" id="{2BDFAF6E-F4FA-4443-8550-2F0260096216}"/>
              </a:ext>
            </a:extLst>
          </p:cNvPr>
          <p:cNvSpPr/>
          <p:nvPr/>
        </p:nvSpPr>
        <p:spPr>
          <a:xfrm>
            <a:off x="6602968" y="374931"/>
            <a:ext cx="526027" cy="526027"/>
          </a:xfrm>
          <a:prstGeom prst="donut">
            <a:avLst>
              <a:gd name="adj" fmla="val 339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Rosca 15">
            <a:extLst>
              <a:ext uri="{FF2B5EF4-FFF2-40B4-BE49-F238E27FC236}">
                <a16:creationId xmlns:a16="http://schemas.microsoft.com/office/drawing/2014/main" id="{8BC2D76B-B6C6-DF45-90B5-B272CE1A2759}"/>
              </a:ext>
            </a:extLst>
          </p:cNvPr>
          <p:cNvSpPr/>
          <p:nvPr/>
        </p:nvSpPr>
        <p:spPr>
          <a:xfrm>
            <a:off x="9212574" y="6039275"/>
            <a:ext cx="526027" cy="526027"/>
          </a:xfrm>
          <a:prstGeom prst="donut">
            <a:avLst>
              <a:gd name="adj" fmla="val 339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B807A51-0B89-2847-AE9C-BB857057594E}"/>
              </a:ext>
            </a:extLst>
          </p:cNvPr>
          <p:cNvSpPr/>
          <p:nvPr/>
        </p:nvSpPr>
        <p:spPr>
          <a:xfrm>
            <a:off x="8688208" y="184101"/>
            <a:ext cx="526027" cy="5260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osca 17">
            <a:extLst>
              <a:ext uri="{FF2B5EF4-FFF2-40B4-BE49-F238E27FC236}">
                <a16:creationId xmlns:a16="http://schemas.microsoft.com/office/drawing/2014/main" id="{AD8C336A-F78E-4F4F-9DB6-2AB1D4607B7F}"/>
              </a:ext>
            </a:extLst>
          </p:cNvPr>
          <p:cNvSpPr/>
          <p:nvPr userDrawn="1"/>
        </p:nvSpPr>
        <p:spPr>
          <a:xfrm>
            <a:off x="6569709" y="3441654"/>
            <a:ext cx="3108464" cy="3108464"/>
          </a:xfrm>
          <a:prstGeom prst="donut">
            <a:avLst>
              <a:gd name="adj" fmla="val 40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Rosca 18">
            <a:extLst>
              <a:ext uri="{FF2B5EF4-FFF2-40B4-BE49-F238E27FC236}">
                <a16:creationId xmlns:a16="http://schemas.microsoft.com/office/drawing/2014/main" id="{334E5930-3570-1E40-A3EE-0D866A6C1352}"/>
              </a:ext>
            </a:extLst>
          </p:cNvPr>
          <p:cNvSpPr/>
          <p:nvPr userDrawn="1"/>
        </p:nvSpPr>
        <p:spPr>
          <a:xfrm>
            <a:off x="6096000" y="519298"/>
            <a:ext cx="5819404" cy="5819404"/>
          </a:xfrm>
          <a:prstGeom prst="donut">
            <a:avLst>
              <a:gd name="adj" fmla="val 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Rosca 19">
            <a:extLst>
              <a:ext uri="{FF2B5EF4-FFF2-40B4-BE49-F238E27FC236}">
                <a16:creationId xmlns:a16="http://schemas.microsoft.com/office/drawing/2014/main" id="{63931DB2-3A9E-4049-9693-CFF2D0FC50CE}"/>
              </a:ext>
            </a:extLst>
          </p:cNvPr>
          <p:cNvSpPr/>
          <p:nvPr userDrawn="1"/>
        </p:nvSpPr>
        <p:spPr>
          <a:xfrm>
            <a:off x="10268416" y="4632849"/>
            <a:ext cx="1158585" cy="1158585"/>
          </a:xfrm>
          <a:prstGeom prst="donut">
            <a:avLst>
              <a:gd name="adj" fmla="val 1058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Rosca 21">
            <a:extLst>
              <a:ext uri="{FF2B5EF4-FFF2-40B4-BE49-F238E27FC236}">
                <a16:creationId xmlns:a16="http://schemas.microsoft.com/office/drawing/2014/main" id="{1AE77CBF-87EB-C342-8D34-ECD2D54C0693}"/>
              </a:ext>
            </a:extLst>
          </p:cNvPr>
          <p:cNvSpPr/>
          <p:nvPr userDrawn="1"/>
        </p:nvSpPr>
        <p:spPr>
          <a:xfrm>
            <a:off x="10378055" y="292698"/>
            <a:ext cx="1158585" cy="1158585"/>
          </a:xfrm>
          <a:prstGeom prst="donut">
            <a:avLst>
              <a:gd name="adj" fmla="val 1341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Rosca 23">
            <a:extLst>
              <a:ext uri="{FF2B5EF4-FFF2-40B4-BE49-F238E27FC236}">
                <a16:creationId xmlns:a16="http://schemas.microsoft.com/office/drawing/2014/main" id="{2E020F7E-C4BB-AB45-869D-83D0C4C25FFF}"/>
              </a:ext>
            </a:extLst>
          </p:cNvPr>
          <p:cNvSpPr/>
          <p:nvPr userDrawn="1"/>
        </p:nvSpPr>
        <p:spPr>
          <a:xfrm>
            <a:off x="6602968" y="374931"/>
            <a:ext cx="526027" cy="526027"/>
          </a:xfrm>
          <a:prstGeom prst="donut">
            <a:avLst>
              <a:gd name="adj" fmla="val 339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5" name="Rosca 24">
            <a:extLst>
              <a:ext uri="{FF2B5EF4-FFF2-40B4-BE49-F238E27FC236}">
                <a16:creationId xmlns:a16="http://schemas.microsoft.com/office/drawing/2014/main" id="{D171875D-C910-814C-AD42-8C080ECCAE7F}"/>
              </a:ext>
            </a:extLst>
          </p:cNvPr>
          <p:cNvSpPr/>
          <p:nvPr userDrawn="1"/>
        </p:nvSpPr>
        <p:spPr>
          <a:xfrm>
            <a:off x="9212574" y="6039275"/>
            <a:ext cx="526027" cy="526027"/>
          </a:xfrm>
          <a:prstGeom prst="donut">
            <a:avLst>
              <a:gd name="adj" fmla="val 339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80FC50B-A18F-594D-A2A2-12F3496CF921}"/>
              </a:ext>
            </a:extLst>
          </p:cNvPr>
          <p:cNvSpPr/>
          <p:nvPr userDrawn="1"/>
        </p:nvSpPr>
        <p:spPr>
          <a:xfrm>
            <a:off x="8688208" y="184101"/>
            <a:ext cx="526027" cy="52602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2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1" grpId="0" animBg="1"/>
      <p:bldP spid="13" grpId="0" animBg="1"/>
      <p:bldP spid="5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9" grpId="0" animBg="1"/>
      <p:bldP spid="8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4" grpId="0" animBg="1"/>
      <p:bldP spid="25" grpId="0" animBg="1"/>
      <p:bldP spid="26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sca 12">
            <a:extLst>
              <a:ext uri="{FF2B5EF4-FFF2-40B4-BE49-F238E27FC236}">
                <a16:creationId xmlns:a16="http://schemas.microsoft.com/office/drawing/2014/main" id="{954C449F-30E5-D54A-8FAE-F64361A6AFC8}"/>
              </a:ext>
            </a:extLst>
          </p:cNvPr>
          <p:cNvSpPr/>
          <p:nvPr/>
        </p:nvSpPr>
        <p:spPr>
          <a:xfrm>
            <a:off x="309573" y="887662"/>
            <a:ext cx="5159276" cy="5082677"/>
          </a:xfrm>
          <a:prstGeom prst="donut">
            <a:avLst>
              <a:gd name="adj" fmla="val 132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C6ABCD5-3FDC-7749-8169-4A616CF56F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655984"/>
            <a:ext cx="5575526" cy="5418246"/>
          </a:xfrm>
        </p:spPr>
        <p:txBody>
          <a:bodyPr anchor="ctr"/>
          <a:lstStyle>
            <a:lvl1pPr marL="0" indent="0" algn="ctr">
              <a:spcBef>
                <a:spcPts val="1200"/>
              </a:spcBef>
              <a:spcAft>
                <a:spcPts val="1200"/>
              </a:spcAft>
              <a:buClr>
                <a:schemeClr val="accent4">
                  <a:lumMod val="75000"/>
                </a:schemeClr>
              </a:buClr>
              <a:buFont typeface="Wingdings" pitchFamily="2" charset="2"/>
              <a:buNone/>
              <a:defRPr sz="3600"/>
            </a:lvl1pPr>
            <a:lvl2pPr marL="685800" indent="-228600">
              <a:spcBef>
                <a:spcPts val="1200"/>
              </a:spcBef>
              <a:spcAft>
                <a:spcPts val="1200"/>
              </a:spcAft>
              <a:buClr>
                <a:schemeClr val="accent4"/>
              </a:buClr>
              <a:buFont typeface="Wingdings" pitchFamily="2" charset="2"/>
              <a:buChar char="§"/>
              <a:defRPr sz="2800"/>
            </a:lvl2pPr>
            <a:lvl3pPr>
              <a:spcBef>
                <a:spcPts val="1200"/>
              </a:spcBef>
              <a:spcAft>
                <a:spcPts val="1200"/>
              </a:spcAft>
              <a:defRPr/>
            </a:lvl3pPr>
            <a:lvl4pPr>
              <a:spcBef>
                <a:spcPts val="1200"/>
              </a:spcBef>
              <a:spcAft>
                <a:spcPts val="1200"/>
              </a:spcAft>
              <a:defRPr/>
            </a:lvl4pPr>
            <a:lvl5pPr>
              <a:spcBef>
                <a:spcPts val="120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Rosca 8">
            <a:extLst>
              <a:ext uri="{FF2B5EF4-FFF2-40B4-BE49-F238E27FC236}">
                <a16:creationId xmlns:a16="http://schemas.microsoft.com/office/drawing/2014/main" id="{6A22439D-9C0A-074D-9985-AF2B54513C94}"/>
              </a:ext>
            </a:extLst>
          </p:cNvPr>
          <p:cNvSpPr/>
          <p:nvPr/>
        </p:nvSpPr>
        <p:spPr>
          <a:xfrm>
            <a:off x="3900417" y="222211"/>
            <a:ext cx="1428076" cy="1428076"/>
          </a:xfrm>
          <a:prstGeom prst="donut">
            <a:avLst>
              <a:gd name="adj" fmla="val 56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osca 10">
            <a:extLst>
              <a:ext uri="{FF2B5EF4-FFF2-40B4-BE49-F238E27FC236}">
                <a16:creationId xmlns:a16="http://schemas.microsoft.com/office/drawing/2014/main" id="{C83B5A7F-3309-7C45-BD5A-E1254F1AABB0}"/>
              </a:ext>
            </a:extLst>
          </p:cNvPr>
          <p:cNvSpPr/>
          <p:nvPr/>
        </p:nvSpPr>
        <p:spPr>
          <a:xfrm>
            <a:off x="687628" y="5556442"/>
            <a:ext cx="1137973" cy="1137973"/>
          </a:xfrm>
          <a:prstGeom prst="donut">
            <a:avLst>
              <a:gd name="adj" fmla="val 3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Rosca 11">
            <a:extLst>
              <a:ext uri="{FF2B5EF4-FFF2-40B4-BE49-F238E27FC236}">
                <a16:creationId xmlns:a16="http://schemas.microsoft.com/office/drawing/2014/main" id="{CFCB0A98-044E-B842-9857-73AF20EF04FD}"/>
              </a:ext>
            </a:extLst>
          </p:cNvPr>
          <p:cNvSpPr/>
          <p:nvPr/>
        </p:nvSpPr>
        <p:spPr>
          <a:xfrm>
            <a:off x="-317578" y="222211"/>
            <a:ext cx="6413578" cy="6413578"/>
          </a:xfrm>
          <a:prstGeom prst="donut">
            <a:avLst>
              <a:gd name="adj" fmla="val 69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Espaço Reservado para Imagem 7">
            <a:extLst>
              <a:ext uri="{FF2B5EF4-FFF2-40B4-BE49-F238E27FC236}">
                <a16:creationId xmlns:a16="http://schemas.microsoft.com/office/drawing/2014/main" id="{8C82270E-3FB6-8845-BA70-97B805744F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90286" y="1131093"/>
            <a:ext cx="4597851" cy="4595814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  <p:sp>
        <p:nvSpPr>
          <p:cNvPr id="10" name="Rosca 9">
            <a:extLst>
              <a:ext uri="{FF2B5EF4-FFF2-40B4-BE49-F238E27FC236}">
                <a16:creationId xmlns:a16="http://schemas.microsoft.com/office/drawing/2014/main" id="{43AEC721-FEEF-8347-A4CD-2D60D04F1DD7}"/>
              </a:ext>
            </a:extLst>
          </p:cNvPr>
          <p:cNvSpPr/>
          <p:nvPr/>
        </p:nvSpPr>
        <p:spPr>
          <a:xfrm>
            <a:off x="885544" y="5754358"/>
            <a:ext cx="742142" cy="742142"/>
          </a:xfrm>
          <a:prstGeom prst="donut">
            <a:avLst>
              <a:gd name="adj" fmla="val 287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Rosca 13">
            <a:extLst>
              <a:ext uri="{FF2B5EF4-FFF2-40B4-BE49-F238E27FC236}">
                <a16:creationId xmlns:a16="http://schemas.microsoft.com/office/drawing/2014/main" id="{732D5DFA-4D2C-8643-95F7-2E5FAA026FC9}"/>
              </a:ext>
            </a:extLst>
          </p:cNvPr>
          <p:cNvSpPr/>
          <p:nvPr userDrawn="1"/>
        </p:nvSpPr>
        <p:spPr>
          <a:xfrm>
            <a:off x="309573" y="887662"/>
            <a:ext cx="5159276" cy="5082677"/>
          </a:xfrm>
          <a:prstGeom prst="donut">
            <a:avLst>
              <a:gd name="adj" fmla="val 1326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Rosca 14">
            <a:extLst>
              <a:ext uri="{FF2B5EF4-FFF2-40B4-BE49-F238E27FC236}">
                <a16:creationId xmlns:a16="http://schemas.microsoft.com/office/drawing/2014/main" id="{AEEFE00F-FD13-5140-AAE8-BA6A26700C59}"/>
              </a:ext>
            </a:extLst>
          </p:cNvPr>
          <p:cNvSpPr/>
          <p:nvPr userDrawn="1"/>
        </p:nvSpPr>
        <p:spPr>
          <a:xfrm>
            <a:off x="3900417" y="222211"/>
            <a:ext cx="1428076" cy="1428076"/>
          </a:xfrm>
          <a:prstGeom prst="donut">
            <a:avLst>
              <a:gd name="adj" fmla="val 56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Rosca 15">
            <a:extLst>
              <a:ext uri="{FF2B5EF4-FFF2-40B4-BE49-F238E27FC236}">
                <a16:creationId xmlns:a16="http://schemas.microsoft.com/office/drawing/2014/main" id="{A589143F-BFCA-A940-9951-18C01FDA244A}"/>
              </a:ext>
            </a:extLst>
          </p:cNvPr>
          <p:cNvSpPr/>
          <p:nvPr userDrawn="1"/>
        </p:nvSpPr>
        <p:spPr>
          <a:xfrm>
            <a:off x="687628" y="5556442"/>
            <a:ext cx="1137973" cy="1137973"/>
          </a:xfrm>
          <a:prstGeom prst="donut">
            <a:avLst>
              <a:gd name="adj" fmla="val 35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Rosca 16">
            <a:extLst>
              <a:ext uri="{FF2B5EF4-FFF2-40B4-BE49-F238E27FC236}">
                <a16:creationId xmlns:a16="http://schemas.microsoft.com/office/drawing/2014/main" id="{786E2C0B-CCDF-2E4B-9EE3-122654FE102C}"/>
              </a:ext>
            </a:extLst>
          </p:cNvPr>
          <p:cNvSpPr/>
          <p:nvPr userDrawn="1"/>
        </p:nvSpPr>
        <p:spPr>
          <a:xfrm>
            <a:off x="-317578" y="222211"/>
            <a:ext cx="6413578" cy="6413578"/>
          </a:xfrm>
          <a:prstGeom prst="donut">
            <a:avLst>
              <a:gd name="adj" fmla="val 696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osca 17">
            <a:extLst>
              <a:ext uri="{FF2B5EF4-FFF2-40B4-BE49-F238E27FC236}">
                <a16:creationId xmlns:a16="http://schemas.microsoft.com/office/drawing/2014/main" id="{A09B02A9-1A1A-C84E-925D-07684F888599}"/>
              </a:ext>
            </a:extLst>
          </p:cNvPr>
          <p:cNvSpPr/>
          <p:nvPr userDrawn="1"/>
        </p:nvSpPr>
        <p:spPr>
          <a:xfrm>
            <a:off x="885544" y="5754358"/>
            <a:ext cx="742142" cy="742142"/>
          </a:xfrm>
          <a:prstGeom prst="donut">
            <a:avLst>
              <a:gd name="adj" fmla="val 287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4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9" grpId="0" animBg="1"/>
      <p:bldP spid="11" grpId="0" animBg="1"/>
      <p:bldP spid="12" grpId="0" animBg="1"/>
      <p:bldP spid="8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Compar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0515F8F-B47A-2B44-B280-FC945E04C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88922" y="457200"/>
            <a:ext cx="6163056" cy="59436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" name="Quadro 3">
            <a:extLst>
              <a:ext uri="{FF2B5EF4-FFF2-40B4-BE49-F238E27FC236}">
                <a16:creationId xmlns:a16="http://schemas.microsoft.com/office/drawing/2014/main" id="{A5656BB9-8C03-5F40-A966-741965BB2813}"/>
              </a:ext>
            </a:extLst>
          </p:cNvPr>
          <p:cNvSpPr/>
          <p:nvPr userDrawn="1"/>
        </p:nvSpPr>
        <p:spPr>
          <a:xfrm>
            <a:off x="54478" y="10252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DABCD75-7DD5-5A4A-818A-FDF3BD110B04}"/>
              </a:ext>
            </a:extLst>
          </p:cNvPr>
          <p:cNvSpPr/>
          <p:nvPr userDrawn="1"/>
        </p:nvSpPr>
        <p:spPr>
          <a:xfrm>
            <a:off x="11649322" y="6291793"/>
            <a:ext cx="345961" cy="34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Quadro 6">
            <a:extLst>
              <a:ext uri="{FF2B5EF4-FFF2-40B4-BE49-F238E27FC236}">
                <a16:creationId xmlns:a16="http://schemas.microsoft.com/office/drawing/2014/main" id="{8E72F1CF-955A-0645-8108-638258024255}"/>
              </a:ext>
            </a:extLst>
          </p:cNvPr>
          <p:cNvSpPr/>
          <p:nvPr userDrawn="1"/>
        </p:nvSpPr>
        <p:spPr>
          <a:xfrm>
            <a:off x="264160" y="220246"/>
            <a:ext cx="11731123" cy="5947763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Quadro 7">
            <a:extLst>
              <a:ext uri="{FF2B5EF4-FFF2-40B4-BE49-F238E27FC236}">
                <a16:creationId xmlns:a16="http://schemas.microsoft.com/office/drawing/2014/main" id="{D064A41B-4412-7940-81BB-263D48B60016}"/>
              </a:ext>
            </a:extLst>
          </p:cNvPr>
          <p:cNvSpPr/>
          <p:nvPr userDrawn="1"/>
        </p:nvSpPr>
        <p:spPr>
          <a:xfrm>
            <a:off x="11249256" y="5873907"/>
            <a:ext cx="1104354" cy="1104354"/>
          </a:xfrm>
          <a:prstGeom prst="frame">
            <a:avLst>
              <a:gd name="adj1" fmla="val 58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EEB3B40-ADB5-D541-9C02-5587FA84C116}"/>
              </a:ext>
            </a:extLst>
          </p:cNvPr>
          <p:cNvSpPr/>
          <p:nvPr userDrawn="1"/>
        </p:nvSpPr>
        <p:spPr>
          <a:xfrm>
            <a:off x="11570415" y="6464773"/>
            <a:ext cx="216725" cy="2167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3C6645AD-6B9B-F846-9EBA-51D7FC57FC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9227" y="6311900"/>
            <a:ext cx="1693547" cy="55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9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/>
      <p:bldP spid="7" grpId="0" animBg="1"/>
      <p:bldP spid="9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6146799" y="652339"/>
            <a:ext cx="5570963" cy="5187584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4000"/>
            </a:lvl1pPr>
            <a:lvl2pPr marL="0" indent="457200">
              <a:buSzTx/>
              <a:buFontTx/>
              <a:buNone/>
              <a:defRPr sz="4000"/>
            </a:lvl2pPr>
            <a:lvl3pPr marL="0" indent="914400">
              <a:buSzTx/>
              <a:buFontTx/>
              <a:buNone/>
              <a:defRPr sz="4000"/>
            </a:lvl3pPr>
            <a:lvl4pPr marL="0" indent="1371600">
              <a:buSzTx/>
              <a:buFontTx/>
              <a:buNone/>
              <a:defRPr sz="4000"/>
            </a:lvl4pPr>
            <a:lvl5pPr marL="0" indent="1828800">
              <a:buSzTx/>
              <a:buFontTx/>
              <a:buNone/>
              <a:defRPr sz="4000"/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</p:txBody>
      </p:sp>
      <p:sp>
        <p:nvSpPr>
          <p:cNvPr id="167" name="Espaço Reservado para Imagem 2"/>
          <p:cNvSpPr>
            <a:spLocks noGrp="1"/>
          </p:cNvSpPr>
          <p:nvPr>
            <p:ph type="pic" sz="quarter" idx="21"/>
          </p:nvPr>
        </p:nvSpPr>
        <p:spPr>
          <a:xfrm>
            <a:off x="421382" y="652339"/>
            <a:ext cx="5008747" cy="4980985"/>
          </a:xfrm>
          <a:prstGeom prst="rect">
            <a:avLst/>
          </a:prstGeom>
          <a:ln w="50800">
            <a:solidFill>
              <a:schemeClr val="bg1"/>
            </a:solidFill>
          </a:ln>
        </p:spPr>
        <p:txBody>
          <a:bodyPr lIns="91439" rIns="91439">
            <a:noAutofit/>
          </a:bodyPr>
          <a:lstStyle/>
          <a:p>
            <a:endParaRPr dirty="0"/>
          </a:p>
        </p:txBody>
      </p:sp>
      <p:sp>
        <p:nvSpPr>
          <p:cNvPr id="2" name="Quadro 1">
            <a:extLst>
              <a:ext uri="{FF2B5EF4-FFF2-40B4-BE49-F238E27FC236}">
                <a16:creationId xmlns:a16="http://schemas.microsoft.com/office/drawing/2014/main" id="{8B71B3FF-214C-044C-8DF2-6F4039D600BA}"/>
              </a:ext>
            </a:extLst>
          </p:cNvPr>
          <p:cNvSpPr/>
          <p:nvPr userDrawn="1"/>
        </p:nvSpPr>
        <p:spPr>
          <a:xfrm>
            <a:off x="224463" y="438615"/>
            <a:ext cx="5466653" cy="5509199"/>
          </a:xfrm>
          <a:prstGeom prst="frame">
            <a:avLst>
              <a:gd name="adj1" fmla="val 15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97BAFE2-663D-FB4A-828C-D61EDDE9EBAE}"/>
              </a:ext>
            </a:extLst>
          </p:cNvPr>
          <p:cNvSpPr/>
          <p:nvPr userDrawn="1"/>
        </p:nvSpPr>
        <p:spPr>
          <a:xfrm>
            <a:off x="646180" y="6270429"/>
            <a:ext cx="367325" cy="367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Quadro 12">
            <a:extLst>
              <a:ext uri="{FF2B5EF4-FFF2-40B4-BE49-F238E27FC236}">
                <a16:creationId xmlns:a16="http://schemas.microsoft.com/office/drawing/2014/main" id="{39E2C039-7DB1-A842-8997-60211C4C2090}"/>
              </a:ext>
            </a:extLst>
          </p:cNvPr>
          <p:cNvSpPr/>
          <p:nvPr userDrawn="1"/>
        </p:nvSpPr>
        <p:spPr>
          <a:xfrm>
            <a:off x="5726847" y="155163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CB5DCDE9-74B7-D347-83A4-7D8E3FE29442}"/>
              </a:ext>
            </a:extLst>
          </p:cNvPr>
          <p:cNvSpPr/>
          <p:nvPr userDrawn="1"/>
        </p:nvSpPr>
        <p:spPr>
          <a:xfrm>
            <a:off x="5474937" y="6056934"/>
            <a:ext cx="345961" cy="34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Quadro 15">
            <a:extLst>
              <a:ext uri="{FF2B5EF4-FFF2-40B4-BE49-F238E27FC236}">
                <a16:creationId xmlns:a16="http://schemas.microsoft.com/office/drawing/2014/main" id="{14D92C3C-9B93-054B-B19B-5163D6237533}"/>
              </a:ext>
            </a:extLst>
          </p:cNvPr>
          <p:cNvSpPr/>
          <p:nvPr userDrawn="1"/>
        </p:nvSpPr>
        <p:spPr>
          <a:xfrm>
            <a:off x="5928365" y="319303"/>
            <a:ext cx="6066917" cy="5808349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E7DB1E5A-56D2-6642-BE17-FE818C988FFC}"/>
              </a:ext>
            </a:extLst>
          </p:cNvPr>
          <p:cNvSpPr/>
          <p:nvPr userDrawn="1"/>
        </p:nvSpPr>
        <p:spPr>
          <a:xfrm>
            <a:off x="1037021" y="6062943"/>
            <a:ext cx="248371" cy="2483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DF7897C-EB7E-C548-9A4A-54734A339262}"/>
              </a:ext>
            </a:extLst>
          </p:cNvPr>
          <p:cNvSpPr/>
          <p:nvPr userDrawn="1"/>
        </p:nvSpPr>
        <p:spPr>
          <a:xfrm>
            <a:off x="873597" y="6260902"/>
            <a:ext cx="139908" cy="1399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1C6FBB0-3E44-8240-B12D-4106D3A6F256}"/>
              </a:ext>
            </a:extLst>
          </p:cNvPr>
          <p:cNvSpPr/>
          <p:nvPr userDrawn="1"/>
        </p:nvSpPr>
        <p:spPr>
          <a:xfrm>
            <a:off x="1441429" y="124125"/>
            <a:ext cx="250917" cy="25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C615706-4877-5D4B-9039-D0F90B0E4D44}"/>
              </a:ext>
            </a:extLst>
          </p:cNvPr>
          <p:cNvSpPr/>
          <p:nvPr userDrawn="1"/>
        </p:nvSpPr>
        <p:spPr>
          <a:xfrm>
            <a:off x="5144820" y="5771140"/>
            <a:ext cx="285309" cy="28530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2" name="Quadro 21">
            <a:extLst>
              <a:ext uri="{FF2B5EF4-FFF2-40B4-BE49-F238E27FC236}">
                <a16:creationId xmlns:a16="http://schemas.microsoft.com/office/drawing/2014/main" id="{02653E6E-55BA-9B4F-BA93-A5331786CDF9}"/>
              </a:ext>
            </a:extLst>
          </p:cNvPr>
          <p:cNvSpPr/>
          <p:nvPr userDrawn="1"/>
        </p:nvSpPr>
        <p:spPr>
          <a:xfrm>
            <a:off x="5074871" y="5639048"/>
            <a:ext cx="1104354" cy="1104354"/>
          </a:xfrm>
          <a:prstGeom prst="frame">
            <a:avLst>
              <a:gd name="adj1" fmla="val 58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3" name="Quadro 22">
            <a:extLst>
              <a:ext uri="{FF2B5EF4-FFF2-40B4-BE49-F238E27FC236}">
                <a16:creationId xmlns:a16="http://schemas.microsoft.com/office/drawing/2014/main" id="{FE75F890-F2D0-EF4D-A9B1-FD616FBCE366}"/>
              </a:ext>
            </a:extLst>
          </p:cNvPr>
          <p:cNvSpPr/>
          <p:nvPr userDrawn="1"/>
        </p:nvSpPr>
        <p:spPr>
          <a:xfrm>
            <a:off x="1328379" y="-4517"/>
            <a:ext cx="477018" cy="477018"/>
          </a:xfrm>
          <a:prstGeom prst="frame">
            <a:avLst>
              <a:gd name="adj1" fmla="val 8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4" name="Quadro 23">
            <a:extLst>
              <a:ext uri="{FF2B5EF4-FFF2-40B4-BE49-F238E27FC236}">
                <a16:creationId xmlns:a16="http://schemas.microsoft.com/office/drawing/2014/main" id="{C68090D9-1698-2D40-AAF6-8D8BE10DE060}"/>
              </a:ext>
            </a:extLst>
          </p:cNvPr>
          <p:cNvSpPr/>
          <p:nvPr userDrawn="1"/>
        </p:nvSpPr>
        <p:spPr>
          <a:xfrm>
            <a:off x="765699" y="6127652"/>
            <a:ext cx="367325" cy="367325"/>
          </a:xfrm>
          <a:prstGeom prst="frame">
            <a:avLst>
              <a:gd name="adj1" fmla="val 6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C02B23C-C229-1345-9140-92B62D614395}"/>
              </a:ext>
            </a:extLst>
          </p:cNvPr>
          <p:cNvSpPr/>
          <p:nvPr userDrawn="1"/>
        </p:nvSpPr>
        <p:spPr>
          <a:xfrm>
            <a:off x="5396030" y="6229914"/>
            <a:ext cx="216725" cy="2167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7963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12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11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716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997F8-2A08-2F4B-9D5E-8157FB7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800" cy="1870075"/>
          </a:xfrm>
        </p:spPr>
        <p:txBody>
          <a:bodyPr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7B1FCF8-E8FD-E846-B138-8F1978CF89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428874"/>
            <a:ext cx="5257800" cy="4043363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8316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0515F8F-B47A-2B44-B280-FC945E04C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9352" y="679993"/>
            <a:ext cx="5381063" cy="49533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2">
            <a:extLst>
              <a:ext uri="{FF2B5EF4-FFF2-40B4-BE49-F238E27FC236}">
                <a16:creationId xmlns:a16="http://schemas.microsoft.com/office/drawing/2014/main" id="{2554D62D-5854-C841-801C-9FF4865D5A8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1382" y="652339"/>
            <a:ext cx="5008747" cy="4980985"/>
          </a:xfrm>
          <a:prstGeom prst="rect">
            <a:avLst/>
          </a:prstGeom>
          <a:ln w="50800">
            <a:solidFill>
              <a:schemeClr val="bg1"/>
            </a:solidFill>
          </a:ln>
        </p:spPr>
        <p:txBody>
          <a:bodyPr lIns="91439" rIns="91439">
            <a:noAutofit/>
          </a:bodyPr>
          <a:lstStyle/>
          <a:p>
            <a:r>
              <a:rPr lang="pt-BR"/>
              <a:t>Clique no ícone para adicionar uma imagem</a:t>
            </a:r>
            <a:endParaRPr dirty="0"/>
          </a:p>
        </p:txBody>
      </p:sp>
      <p:sp>
        <p:nvSpPr>
          <p:cNvPr id="5" name="Quadro 4">
            <a:extLst>
              <a:ext uri="{FF2B5EF4-FFF2-40B4-BE49-F238E27FC236}">
                <a16:creationId xmlns:a16="http://schemas.microsoft.com/office/drawing/2014/main" id="{2D3E32A2-94D3-6E44-BC2D-AEC4BA35ACEF}"/>
              </a:ext>
            </a:extLst>
          </p:cNvPr>
          <p:cNvSpPr/>
          <p:nvPr/>
        </p:nvSpPr>
        <p:spPr>
          <a:xfrm>
            <a:off x="224463" y="438615"/>
            <a:ext cx="5466653" cy="5509199"/>
          </a:xfrm>
          <a:prstGeom prst="frame">
            <a:avLst>
              <a:gd name="adj1" fmla="val 1570"/>
            </a:avLst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ABE9731-3465-AD4E-B6D6-D2F4AC9D9D21}"/>
              </a:ext>
            </a:extLst>
          </p:cNvPr>
          <p:cNvSpPr/>
          <p:nvPr/>
        </p:nvSpPr>
        <p:spPr>
          <a:xfrm>
            <a:off x="646180" y="6270429"/>
            <a:ext cx="367325" cy="3673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8" name="Quadro 7">
            <a:extLst>
              <a:ext uri="{FF2B5EF4-FFF2-40B4-BE49-F238E27FC236}">
                <a16:creationId xmlns:a16="http://schemas.microsoft.com/office/drawing/2014/main" id="{5E26C698-FEFE-744F-ACE8-7A3CADFCEC9F}"/>
              </a:ext>
            </a:extLst>
          </p:cNvPr>
          <p:cNvSpPr/>
          <p:nvPr/>
        </p:nvSpPr>
        <p:spPr>
          <a:xfrm>
            <a:off x="5726847" y="155163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BDDB4B5-9535-9C45-AD9C-BDD541D41E5C}"/>
              </a:ext>
            </a:extLst>
          </p:cNvPr>
          <p:cNvSpPr/>
          <p:nvPr/>
        </p:nvSpPr>
        <p:spPr>
          <a:xfrm>
            <a:off x="11649322" y="6291793"/>
            <a:ext cx="345961" cy="34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Quadro 9">
            <a:extLst>
              <a:ext uri="{FF2B5EF4-FFF2-40B4-BE49-F238E27FC236}">
                <a16:creationId xmlns:a16="http://schemas.microsoft.com/office/drawing/2014/main" id="{F4DD0B07-396E-A147-93C0-A0AF86E01C7F}"/>
              </a:ext>
            </a:extLst>
          </p:cNvPr>
          <p:cNvSpPr/>
          <p:nvPr/>
        </p:nvSpPr>
        <p:spPr>
          <a:xfrm>
            <a:off x="5928365" y="319303"/>
            <a:ext cx="6066917" cy="5808349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0C4B9A2-AA84-FC46-A541-0E1D56D611D1}"/>
              </a:ext>
            </a:extLst>
          </p:cNvPr>
          <p:cNvSpPr/>
          <p:nvPr/>
        </p:nvSpPr>
        <p:spPr>
          <a:xfrm>
            <a:off x="1037021" y="6062943"/>
            <a:ext cx="248371" cy="24837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7E9FA880-8610-C542-B860-F173D7755D6E}"/>
              </a:ext>
            </a:extLst>
          </p:cNvPr>
          <p:cNvSpPr/>
          <p:nvPr/>
        </p:nvSpPr>
        <p:spPr>
          <a:xfrm>
            <a:off x="873597" y="6260902"/>
            <a:ext cx="139908" cy="13990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0C330A33-0ADC-6245-8DDA-EC5BECA092EB}"/>
              </a:ext>
            </a:extLst>
          </p:cNvPr>
          <p:cNvSpPr/>
          <p:nvPr/>
        </p:nvSpPr>
        <p:spPr>
          <a:xfrm>
            <a:off x="1441429" y="124125"/>
            <a:ext cx="250917" cy="250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D856A2D-8B97-224A-9258-81525E5DF0E6}"/>
              </a:ext>
            </a:extLst>
          </p:cNvPr>
          <p:cNvSpPr/>
          <p:nvPr/>
        </p:nvSpPr>
        <p:spPr>
          <a:xfrm>
            <a:off x="5144820" y="5771140"/>
            <a:ext cx="285309" cy="28530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Quadro 14">
            <a:extLst>
              <a:ext uri="{FF2B5EF4-FFF2-40B4-BE49-F238E27FC236}">
                <a16:creationId xmlns:a16="http://schemas.microsoft.com/office/drawing/2014/main" id="{655911A9-9C52-C34C-AAC7-77D2BD4F6950}"/>
              </a:ext>
            </a:extLst>
          </p:cNvPr>
          <p:cNvSpPr/>
          <p:nvPr/>
        </p:nvSpPr>
        <p:spPr>
          <a:xfrm>
            <a:off x="11249256" y="5873907"/>
            <a:ext cx="1104354" cy="1104354"/>
          </a:xfrm>
          <a:prstGeom prst="frame">
            <a:avLst>
              <a:gd name="adj1" fmla="val 58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Quadro 15">
            <a:extLst>
              <a:ext uri="{FF2B5EF4-FFF2-40B4-BE49-F238E27FC236}">
                <a16:creationId xmlns:a16="http://schemas.microsoft.com/office/drawing/2014/main" id="{E130ACB7-707A-8F42-8E0D-EADE7874BA31}"/>
              </a:ext>
            </a:extLst>
          </p:cNvPr>
          <p:cNvSpPr/>
          <p:nvPr/>
        </p:nvSpPr>
        <p:spPr>
          <a:xfrm>
            <a:off x="1328379" y="-4517"/>
            <a:ext cx="477018" cy="477018"/>
          </a:xfrm>
          <a:prstGeom prst="frame">
            <a:avLst>
              <a:gd name="adj1" fmla="val 89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Quadro 16">
            <a:extLst>
              <a:ext uri="{FF2B5EF4-FFF2-40B4-BE49-F238E27FC236}">
                <a16:creationId xmlns:a16="http://schemas.microsoft.com/office/drawing/2014/main" id="{711C6D8C-C1CD-7B4C-81E8-629D2E8F2C91}"/>
              </a:ext>
            </a:extLst>
          </p:cNvPr>
          <p:cNvSpPr/>
          <p:nvPr/>
        </p:nvSpPr>
        <p:spPr>
          <a:xfrm>
            <a:off x="765699" y="6127652"/>
            <a:ext cx="367325" cy="367325"/>
          </a:xfrm>
          <a:prstGeom prst="frame">
            <a:avLst>
              <a:gd name="adj1" fmla="val 697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EE96817-51AB-3042-AD3C-8DBEB6C24034}"/>
              </a:ext>
            </a:extLst>
          </p:cNvPr>
          <p:cNvSpPr/>
          <p:nvPr/>
        </p:nvSpPr>
        <p:spPr>
          <a:xfrm>
            <a:off x="11570415" y="6464773"/>
            <a:ext cx="216725" cy="2167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5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0515F8F-B47A-2B44-B280-FC945E04C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9352" y="679993"/>
            <a:ext cx="5381063" cy="49533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Quadro 7">
            <a:extLst>
              <a:ext uri="{FF2B5EF4-FFF2-40B4-BE49-F238E27FC236}">
                <a16:creationId xmlns:a16="http://schemas.microsoft.com/office/drawing/2014/main" id="{5E26C698-FEFE-744F-ACE8-7A3CADFCEC9F}"/>
              </a:ext>
            </a:extLst>
          </p:cNvPr>
          <p:cNvSpPr/>
          <p:nvPr/>
        </p:nvSpPr>
        <p:spPr>
          <a:xfrm>
            <a:off x="54478" y="10252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BDDB4B5-9535-9C45-AD9C-BDD541D41E5C}"/>
              </a:ext>
            </a:extLst>
          </p:cNvPr>
          <p:cNvSpPr/>
          <p:nvPr/>
        </p:nvSpPr>
        <p:spPr>
          <a:xfrm>
            <a:off x="11649322" y="6291793"/>
            <a:ext cx="345961" cy="34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Quadro 9">
            <a:extLst>
              <a:ext uri="{FF2B5EF4-FFF2-40B4-BE49-F238E27FC236}">
                <a16:creationId xmlns:a16="http://schemas.microsoft.com/office/drawing/2014/main" id="{F4DD0B07-396E-A147-93C0-A0AF86E01C7F}"/>
              </a:ext>
            </a:extLst>
          </p:cNvPr>
          <p:cNvSpPr/>
          <p:nvPr/>
        </p:nvSpPr>
        <p:spPr>
          <a:xfrm>
            <a:off x="264160" y="220246"/>
            <a:ext cx="11731123" cy="5947763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Quadro 14">
            <a:extLst>
              <a:ext uri="{FF2B5EF4-FFF2-40B4-BE49-F238E27FC236}">
                <a16:creationId xmlns:a16="http://schemas.microsoft.com/office/drawing/2014/main" id="{655911A9-9C52-C34C-AAC7-77D2BD4F6950}"/>
              </a:ext>
            </a:extLst>
          </p:cNvPr>
          <p:cNvSpPr/>
          <p:nvPr/>
        </p:nvSpPr>
        <p:spPr>
          <a:xfrm>
            <a:off x="11249256" y="5873907"/>
            <a:ext cx="1104354" cy="1104354"/>
          </a:xfrm>
          <a:prstGeom prst="frame">
            <a:avLst>
              <a:gd name="adj1" fmla="val 58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EE96817-51AB-3042-AD3C-8DBEB6C24034}"/>
              </a:ext>
            </a:extLst>
          </p:cNvPr>
          <p:cNvSpPr/>
          <p:nvPr/>
        </p:nvSpPr>
        <p:spPr>
          <a:xfrm>
            <a:off x="11570415" y="6464773"/>
            <a:ext cx="216725" cy="2167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DB2C246A-966D-6C46-97D0-05BD88CD68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9227" y="6311900"/>
            <a:ext cx="1693547" cy="55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6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0" grpId="0" animBg="1"/>
      <p:bldP spid="1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fu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0515F8F-B47A-2B44-B280-FC945E04C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9352" y="679993"/>
            <a:ext cx="5381063" cy="49533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Quadro 7">
            <a:extLst>
              <a:ext uri="{FF2B5EF4-FFF2-40B4-BE49-F238E27FC236}">
                <a16:creationId xmlns:a16="http://schemas.microsoft.com/office/drawing/2014/main" id="{5E26C698-FEFE-744F-ACE8-7A3CADFCEC9F}"/>
              </a:ext>
            </a:extLst>
          </p:cNvPr>
          <p:cNvSpPr/>
          <p:nvPr/>
        </p:nvSpPr>
        <p:spPr>
          <a:xfrm>
            <a:off x="54478" y="10252"/>
            <a:ext cx="982168" cy="975420"/>
          </a:xfrm>
          <a:prstGeom prst="frame">
            <a:avLst>
              <a:gd name="adj1" fmla="val 66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BDDB4B5-9535-9C45-AD9C-BDD541D41E5C}"/>
              </a:ext>
            </a:extLst>
          </p:cNvPr>
          <p:cNvSpPr/>
          <p:nvPr/>
        </p:nvSpPr>
        <p:spPr>
          <a:xfrm>
            <a:off x="11649322" y="6291793"/>
            <a:ext cx="345961" cy="34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0" name="Quadro 9">
            <a:extLst>
              <a:ext uri="{FF2B5EF4-FFF2-40B4-BE49-F238E27FC236}">
                <a16:creationId xmlns:a16="http://schemas.microsoft.com/office/drawing/2014/main" id="{F4DD0B07-396E-A147-93C0-A0AF86E01C7F}"/>
              </a:ext>
            </a:extLst>
          </p:cNvPr>
          <p:cNvSpPr/>
          <p:nvPr/>
        </p:nvSpPr>
        <p:spPr>
          <a:xfrm>
            <a:off x="264160" y="220246"/>
            <a:ext cx="11731123" cy="5947763"/>
          </a:xfrm>
          <a:prstGeom prst="frame">
            <a:avLst>
              <a:gd name="adj1" fmla="val 164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5" name="Quadro 14">
            <a:extLst>
              <a:ext uri="{FF2B5EF4-FFF2-40B4-BE49-F238E27FC236}">
                <a16:creationId xmlns:a16="http://schemas.microsoft.com/office/drawing/2014/main" id="{655911A9-9C52-C34C-AAC7-77D2BD4F6950}"/>
              </a:ext>
            </a:extLst>
          </p:cNvPr>
          <p:cNvSpPr/>
          <p:nvPr/>
        </p:nvSpPr>
        <p:spPr>
          <a:xfrm>
            <a:off x="11249256" y="5873907"/>
            <a:ext cx="1104354" cy="1104354"/>
          </a:xfrm>
          <a:prstGeom prst="frame">
            <a:avLst>
              <a:gd name="adj1" fmla="val 58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EE96817-51AB-3042-AD3C-8DBEB6C24034}"/>
              </a:ext>
            </a:extLst>
          </p:cNvPr>
          <p:cNvSpPr/>
          <p:nvPr/>
        </p:nvSpPr>
        <p:spPr>
          <a:xfrm>
            <a:off x="11570415" y="6464773"/>
            <a:ext cx="216725" cy="21672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DB2C246A-966D-6C46-97D0-05BD88CD68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9227" y="6311900"/>
            <a:ext cx="1693547" cy="55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8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0" grpId="0" animBg="1"/>
      <p:bldP spid="1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0515F8F-B47A-2B44-B280-FC945E04C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457200"/>
            <a:ext cx="5755978" cy="558713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1A427EC3-33FD-3F4B-949C-56793378A4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9227" y="6311900"/>
            <a:ext cx="1693547" cy="55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0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açã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0515F8F-B47A-2B44-B280-FC945E04C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40909" y="891153"/>
            <a:ext cx="5040000" cy="5040000"/>
          </a:xfrm>
          <a:prstGeom prst="ellipse">
            <a:avLst/>
          </a:prstGeom>
          <a:solidFill>
            <a:schemeClr val="tx1">
              <a:alpha val="7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21702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E22508D-CBC0-AC4A-A893-7D29FF6B6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DF48C6-25E9-0848-8F18-EC9EFD3A5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1199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normalizeH="0" baseline="0">
          <a:solidFill>
            <a:srgbClr val="221009"/>
          </a:solidFill>
          <a:latin typeface="+mj-lt"/>
          <a:ea typeface="Source Sans Pro Black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rgbClr val="221009"/>
          </a:solidFill>
          <a:latin typeface="+mn-lt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rgbClr val="221009"/>
          </a:solidFill>
          <a:latin typeface="+mn-lt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rgbClr val="221009"/>
          </a:solidFill>
          <a:latin typeface="+mn-lt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221009"/>
          </a:solidFill>
          <a:latin typeface="+mn-lt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rgbClr val="221009"/>
          </a:solidFill>
          <a:latin typeface="+mn-lt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6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4AA9DF7-9CBA-C040-ACBA-BAAC8687A0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O Salmo 73 é a expressão cantada da inquietude de </a:t>
            </a:r>
            <a:r>
              <a:rPr lang="pt-BR" dirty="0" err="1"/>
              <a:t>Asafe</a:t>
            </a:r>
            <a:r>
              <a:rPr lang="pt-BR" dirty="0"/>
              <a:t>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F4A8290-D251-9A4A-B9A8-2CA5A9AF032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" r="1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933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DB834EFE-9FB1-2E4A-B912-69C575CBDC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97700" y="679993"/>
            <a:ext cx="4572715" cy="4953331"/>
          </a:xfrm>
        </p:spPr>
        <p:txBody>
          <a:bodyPr>
            <a:normAutofit/>
          </a:bodyPr>
          <a:lstStyle/>
          <a:p>
            <a:r>
              <a:rPr lang="pt-BR" sz="4800" dirty="0">
                <a:solidFill>
                  <a:schemeClr val="bg1"/>
                </a:solidFill>
              </a:rPr>
              <a:t>ALGO </a:t>
            </a:r>
            <a:r>
              <a:rPr lang="pt-BR" sz="4800" dirty="0">
                <a:solidFill>
                  <a:schemeClr val="bg1"/>
                </a:solidFill>
                <a:highlight>
                  <a:srgbClr val="34AC8B"/>
                </a:highlight>
              </a:rPr>
              <a:t> </a:t>
            </a:r>
            <a:r>
              <a:rPr lang="pt-BR" sz="4800" b="1" dirty="0">
                <a:solidFill>
                  <a:schemeClr val="bg1"/>
                </a:solidFill>
                <a:highlight>
                  <a:srgbClr val="34AC8B"/>
                </a:highlight>
              </a:rPr>
              <a:t>NÃO</a:t>
            </a:r>
            <a:r>
              <a:rPr lang="pt-BR" sz="4800" dirty="0">
                <a:solidFill>
                  <a:schemeClr val="bg1"/>
                </a:solidFill>
                <a:highlight>
                  <a:srgbClr val="34AC8B"/>
                </a:highlight>
              </a:rPr>
              <a:t> </a:t>
            </a:r>
            <a:r>
              <a:rPr lang="pt-BR" sz="4800" dirty="0">
                <a:solidFill>
                  <a:schemeClr val="bg1"/>
                </a:solidFill>
              </a:rPr>
              <a:t>ESTÁ BOM NO MUNDO. </a:t>
            </a:r>
          </a:p>
        </p:txBody>
      </p:sp>
    </p:spTree>
    <p:extLst>
      <p:ext uri="{BB962C8B-B14F-4D97-AF65-F5344CB8AC3E}">
        <p14:creationId xmlns:p14="http://schemas.microsoft.com/office/powerpoint/2010/main" val="56354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D04EF4F-0FAF-CA4F-BD1A-B02705A2D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dirty="0"/>
              <a:t>“Quanto a mim, os meus pés quase tropeçaram; por pouco não escorreguei. Pois tive inveja dos arrogantes quando vi a prosperidade desses ímpios”. 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F97B199-65ED-304C-858F-1ABF694AF4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 Salmo 73:2,3</a:t>
            </a:r>
          </a:p>
        </p:txBody>
      </p:sp>
    </p:spTree>
    <p:extLst>
      <p:ext uri="{BB962C8B-B14F-4D97-AF65-F5344CB8AC3E}">
        <p14:creationId xmlns:p14="http://schemas.microsoft.com/office/powerpoint/2010/main" val="328101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2605F95-0597-6F46-9557-CB2CEE5473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65910" y="1264023"/>
            <a:ext cx="3795737" cy="4329953"/>
          </a:xfrm>
        </p:spPr>
        <p:txBody>
          <a:bodyPr/>
          <a:lstStyle/>
          <a:p>
            <a:r>
              <a:rPr lang="pt-BR" dirty="0" err="1"/>
              <a:t>Asafe</a:t>
            </a:r>
            <a:r>
              <a:rPr lang="pt-BR" dirty="0"/>
              <a:t> também encontra respostas para suas inquietudes ao </a:t>
            </a:r>
            <a:r>
              <a:rPr lang="pt-BR" sz="3600" b="1" dirty="0"/>
              <a:t>BUSCAR DEUS.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29034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E9EC519-241F-0346-B2F8-6E4FB0983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“Certamente foi-me inútil manter puro o coração e lavar as mãos na inocência, pois o dia inteiro sou afligido, e todas as manhãs sou castigado”.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AA46678-35EF-0249-AC20-7635103182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Salmo 73:13,14</a:t>
            </a:r>
          </a:p>
        </p:txBody>
      </p:sp>
    </p:spTree>
    <p:extLst>
      <p:ext uri="{BB962C8B-B14F-4D97-AF65-F5344CB8AC3E}">
        <p14:creationId xmlns:p14="http://schemas.microsoft.com/office/powerpoint/2010/main" val="114902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6D6D632-1113-2E4E-BC74-331ED477E75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Essa também é nossa tentação, achar que este mundo é a única coisa que existe.</a:t>
            </a:r>
          </a:p>
        </p:txBody>
      </p:sp>
    </p:spTree>
    <p:extLst>
      <p:ext uri="{BB962C8B-B14F-4D97-AF65-F5344CB8AC3E}">
        <p14:creationId xmlns:p14="http://schemas.microsoft.com/office/powerpoint/2010/main" val="199368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BD1870EE-3306-704F-9065-17C9917724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0" y="3282846"/>
            <a:ext cx="12192000" cy="1963712"/>
          </a:xfrm>
          <a:solidFill>
            <a:schemeClr val="tx1">
              <a:lumMod val="85000"/>
              <a:lumOff val="15000"/>
              <a:alpha val="65000"/>
            </a:schemeClr>
          </a:solidFill>
        </p:spPr>
        <p:txBody>
          <a:bodyPr>
            <a:normAutofit/>
          </a:bodyPr>
          <a:lstStyle/>
          <a:p>
            <a:r>
              <a:rPr lang="pt-BR" sz="6000" b="1" dirty="0">
                <a:solidFill>
                  <a:schemeClr val="bg1"/>
                </a:solidFill>
              </a:rPr>
              <a:t> Há uma alternativa melhor, uma decisão  melhor.</a:t>
            </a:r>
          </a:p>
        </p:txBody>
      </p:sp>
    </p:spTree>
    <p:extLst>
      <p:ext uri="{BB962C8B-B14F-4D97-AF65-F5344CB8AC3E}">
        <p14:creationId xmlns:p14="http://schemas.microsoft.com/office/powerpoint/2010/main" val="249149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6BED1BF-B4FD-7C4A-82BF-DAC030343D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“Como explicar que quero algo melhor?”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2BEF8D8-DB5F-1A44-A6D4-0582D41130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7401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1B45E65-4730-6742-B377-6C051B46B9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8235" y="647554"/>
            <a:ext cx="4902659" cy="5325772"/>
          </a:xfrm>
        </p:spPr>
        <p:txBody>
          <a:bodyPr>
            <a:normAutofit/>
          </a:bodyPr>
          <a:lstStyle/>
          <a:p>
            <a:r>
              <a:rPr lang="pt-BR" dirty="0"/>
              <a:t>O Céu, um </a:t>
            </a:r>
            <a:r>
              <a:rPr lang="pt-BR" b="1" dirty="0"/>
              <a:t>paraíso</a:t>
            </a:r>
            <a:r>
              <a:rPr lang="pt-BR" dirty="0"/>
              <a:t>? </a:t>
            </a:r>
            <a:br>
              <a:rPr lang="pt-BR" dirty="0"/>
            </a:br>
            <a:r>
              <a:rPr lang="pt-BR" dirty="0"/>
              <a:t>É uma </a:t>
            </a:r>
            <a:r>
              <a:rPr lang="pt-BR" b="1" dirty="0"/>
              <a:t>invenção</a:t>
            </a:r>
            <a:r>
              <a:rPr lang="pt-BR" dirty="0"/>
              <a:t>?</a:t>
            </a:r>
          </a:p>
          <a:p>
            <a:r>
              <a:rPr lang="pt-BR" dirty="0"/>
              <a:t>É </a:t>
            </a:r>
            <a:r>
              <a:rPr lang="pt-BR" b="1" dirty="0"/>
              <a:t>real</a:t>
            </a:r>
            <a:r>
              <a:rPr lang="pt-BR" dirty="0"/>
              <a:t>?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EAF9A6ED-314E-1247-BE96-82BFA2BF5A9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5810" r="158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224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7ABDE17D-D9AF-144D-9B1E-62114C2DF1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7178" y="1068049"/>
            <a:ext cx="4039694" cy="41335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6600" dirty="0"/>
              <a:t>Sim! </a:t>
            </a:r>
            <a:br>
              <a:rPr lang="pt-BR" sz="6600" dirty="0"/>
            </a:br>
            <a:r>
              <a:rPr lang="pt-BR" sz="6600" dirty="0"/>
              <a:t>Há algo </a:t>
            </a:r>
            <a:r>
              <a:rPr lang="pt-BR" sz="6600" b="1" dirty="0">
                <a:solidFill>
                  <a:schemeClr val="bg1"/>
                </a:solidFill>
                <a:highlight>
                  <a:srgbClr val="34AC8B"/>
                </a:highlight>
              </a:rPr>
              <a:t>MELHOR! </a:t>
            </a:r>
          </a:p>
        </p:txBody>
      </p:sp>
    </p:spTree>
    <p:extLst>
      <p:ext uri="{BB962C8B-B14F-4D97-AF65-F5344CB8AC3E}">
        <p14:creationId xmlns:p14="http://schemas.microsoft.com/office/powerpoint/2010/main" val="366348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36C9251-C36E-7C4B-AB9E-53C9F7072A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Você se sente deslocado?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C985D73B-245D-F24C-9D4F-ADA9C400A2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TEMA 01</a:t>
            </a:r>
          </a:p>
        </p:txBody>
      </p:sp>
    </p:spTree>
    <p:extLst>
      <p:ext uri="{BB962C8B-B14F-4D97-AF65-F5344CB8AC3E}">
        <p14:creationId xmlns:p14="http://schemas.microsoft.com/office/powerpoint/2010/main" val="18840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B1C8E58-4FC8-A24F-B32C-24D741149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eternidade</a:t>
            </a:r>
          </a:p>
        </p:txBody>
      </p:sp>
    </p:spTree>
    <p:extLst>
      <p:ext uri="{BB962C8B-B14F-4D97-AF65-F5344CB8AC3E}">
        <p14:creationId xmlns:p14="http://schemas.microsoft.com/office/powerpoint/2010/main" val="405660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BF6A06DB-A6F1-9744-9AA0-90B4F9CC7B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 err="1"/>
              <a:t>Ec</a:t>
            </a:r>
            <a:r>
              <a:rPr lang="pt-BR" dirty="0"/>
              <a:t> 3:10, 11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4B3569E-83CE-604B-8C6E-AD77BB88A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“Vi o trabalho que Deus impôs aos filhos dos homens, para com ele os afligir. Tudo fez Deus formoso no seu devido tempo; também pôs a eternidade no coração do homem, sem que este possa descobrir as obras que Deus fez desde o princípio até ao fim”.</a:t>
            </a:r>
          </a:p>
        </p:txBody>
      </p:sp>
    </p:spTree>
    <p:extLst>
      <p:ext uri="{BB962C8B-B14F-4D97-AF65-F5344CB8AC3E}">
        <p14:creationId xmlns:p14="http://schemas.microsoft.com/office/powerpoint/2010/main" val="10865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07AAC14-6AB2-5042-B98E-F6A863C82C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101931" y="535898"/>
            <a:ext cx="3709911" cy="5786203"/>
          </a:xfrm>
        </p:spPr>
        <p:txBody>
          <a:bodyPr/>
          <a:lstStyle/>
          <a:p>
            <a:r>
              <a:rPr lang="pt-BR" sz="4800"/>
              <a:t>Deus colocou em nós um desejo pelo </a:t>
            </a:r>
            <a:r>
              <a:rPr lang="pt-BR" sz="4800" b="1"/>
              <a:t>eterno</a:t>
            </a:r>
            <a:r>
              <a:rPr lang="pt-BR"/>
              <a:t>. 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736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4D7B5DC-7B4D-1346-8AC3-24AE791ABA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2525" y="833717"/>
            <a:ext cx="5883485" cy="3635113"/>
          </a:xfrm>
          <a:solidFill>
            <a:schemeClr val="bg1">
              <a:lumMod val="85000"/>
              <a:alpha val="38000"/>
            </a:schemeClr>
          </a:solidFill>
        </p:spPr>
        <p:txBody>
          <a:bodyPr/>
          <a:lstStyle/>
          <a:p>
            <a:r>
              <a:rPr lang="pt-BR" sz="4000" dirty="0"/>
              <a:t>O apóstolo Pedro identificou aqueles que acreditam em Cristo como peregrinos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98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11D88A4-5524-3743-BF4A-DEE89F8708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Jó, que nem sempre esteve bem na vida, ainda esperava outra vida, uma vida melhor. 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D6C6907-D084-7C47-84CC-C76D921FAD5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907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53F52AA6-F395-0E44-AF9B-26F3BCEC3E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 maravilhosa promessa da segunda vinda de Jesus também responde a esta profunda inquietude humana. 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7BD935E0-612A-5949-BA70-4F2780BA30E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" b="34"/>
          <a:stretch/>
        </p:blipFill>
        <p:spPr/>
      </p:pic>
    </p:spTree>
    <p:extLst>
      <p:ext uri="{BB962C8B-B14F-4D97-AF65-F5344CB8AC3E}">
        <p14:creationId xmlns:p14="http://schemas.microsoft.com/office/powerpoint/2010/main" val="47580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417377-2AF9-054A-9548-B9F7F4150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“Não se turbe o vosso coração; credes em Deus, crede também em mim. Na casa de meu Pai há muitas moradas. Se assim não fora, eu </a:t>
            </a:r>
            <a:r>
              <a:rPr lang="pt-BR" dirty="0" err="1"/>
              <a:t>vo-lo</a:t>
            </a:r>
            <a:r>
              <a:rPr lang="pt-BR" dirty="0"/>
              <a:t> teria dito. Pois vou preparar-vos lugar. E, quando eu for e vos preparar lugar, voltarei e vos receberei para mim mesmo, para que, onde eu estou, estejais vós também”. 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8D6AB772-59B3-0547-83DC-98CE448F3B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pt-BR" dirty="0"/>
              <a:t>João 14:1-3</a:t>
            </a:r>
          </a:p>
        </p:txBody>
      </p:sp>
    </p:spTree>
    <p:extLst>
      <p:ext uri="{BB962C8B-B14F-4D97-AF65-F5344CB8AC3E}">
        <p14:creationId xmlns:p14="http://schemas.microsoft.com/office/powerpoint/2010/main" val="132301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AF0CBFF-A574-1649-A2FD-55F5E841B7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“Há muita coisa errada neste mundo, mas creiam em mim, creiam em Deus”.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7C6EF07A-05DD-744C-A2E5-52419DCB414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55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AB40C70-D339-024A-8678-807F83FDE5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7374" y="247338"/>
            <a:ext cx="4759223" cy="6153462"/>
          </a:xfrm>
        </p:spPr>
        <p:txBody>
          <a:bodyPr>
            <a:normAutofit/>
          </a:bodyPr>
          <a:lstStyle/>
          <a:p>
            <a:r>
              <a:rPr lang="pt-BR" sz="3600" dirty="0"/>
              <a:t>Talvez por muito tempo você tenha sentido que falta algo, que </a:t>
            </a:r>
            <a:r>
              <a:rPr lang="pt-BR" sz="3600" b="1" dirty="0"/>
              <a:t>deve ter algo mais. </a:t>
            </a:r>
          </a:p>
        </p:txBody>
      </p:sp>
    </p:spTree>
    <p:extLst>
      <p:ext uri="{BB962C8B-B14F-4D97-AF65-F5344CB8AC3E}">
        <p14:creationId xmlns:p14="http://schemas.microsoft.com/office/powerpoint/2010/main" val="333794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87EE0A0A-0D36-094E-948A-134940C559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Não deixe que este mundo apague seu anseio, sua esperança de um mundo melhor.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3377EBA-6234-744B-81B3-57D580AA92F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896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9002AD5-BA5B-3046-9041-7F85537E55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37853" y="1149893"/>
            <a:ext cx="3589648" cy="4641307"/>
          </a:xfrm>
        </p:spPr>
        <p:txBody>
          <a:bodyPr>
            <a:normAutofit/>
          </a:bodyPr>
          <a:lstStyle/>
          <a:p>
            <a:r>
              <a:rPr lang="pt-BR" sz="4400" b="1" dirty="0">
                <a:solidFill>
                  <a:schemeClr val="tx1"/>
                </a:solidFill>
              </a:rPr>
              <a:t>Você já se sentiu deslocado? </a:t>
            </a:r>
          </a:p>
        </p:txBody>
      </p:sp>
      <p:sp>
        <p:nvSpPr>
          <p:cNvPr id="6" name="Espaço Reservado para Texto 3">
            <a:extLst>
              <a:ext uri="{FF2B5EF4-FFF2-40B4-BE49-F238E27FC236}">
                <a16:creationId xmlns:a16="http://schemas.microsoft.com/office/drawing/2014/main" id="{DB3FA476-AA2D-9F4F-B7D5-90A038483B97}"/>
              </a:ext>
            </a:extLst>
          </p:cNvPr>
          <p:cNvSpPr txBox="1">
            <a:spLocks/>
          </p:cNvSpPr>
          <p:nvPr/>
        </p:nvSpPr>
        <p:spPr>
          <a:xfrm>
            <a:off x="8584518" y="2099733"/>
            <a:ext cx="3455082" cy="2658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rgbClr val="221009"/>
                </a:solidFill>
                <a:latin typeface="+mn-lt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rgbClr val="221009"/>
                </a:solidFill>
                <a:latin typeface="+mn-lt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rgbClr val="221009"/>
                </a:solidFill>
                <a:latin typeface="+mn-lt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221009"/>
                </a:solidFill>
                <a:latin typeface="+mn-lt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rgbClr val="221009"/>
                </a:solidFill>
                <a:latin typeface="+mn-lt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>
                <a:solidFill>
                  <a:schemeClr val="tx1"/>
                </a:solidFill>
              </a:rPr>
              <a:t>Como se não fosse seu lugar? </a:t>
            </a:r>
          </a:p>
        </p:txBody>
      </p:sp>
    </p:spTree>
    <p:extLst>
      <p:ext uri="{BB962C8B-B14F-4D97-AF65-F5344CB8AC3E}">
        <p14:creationId xmlns:p14="http://schemas.microsoft.com/office/powerpoint/2010/main" val="211929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89C5149-E4FB-6A44-94DB-DCE9B9CD47E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pt-BR" sz="5400" dirty="0">
                <a:solidFill>
                  <a:schemeClr val="tx1"/>
                </a:solidFill>
              </a:rPr>
              <a:t>Jesus supre </a:t>
            </a:r>
            <a:br>
              <a:rPr lang="pt-BR" sz="5400" dirty="0">
                <a:solidFill>
                  <a:schemeClr val="tx1"/>
                </a:solidFill>
              </a:rPr>
            </a:br>
            <a:r>
              <a:rPr lang="pt-BR" sz="5400" dirty="0">
                <a:solidFill>
                  <a:schemeClr val="tx1"/>
                </a:solidFill>
              </a:rPr>
              <a:t>todas as suas necessidades.</a:t>
            </a:r>
          </a:p>
        </p:txBody>
      </p:sp>
    </p:spTree>
    <p:extLst>
      <p:ext uri="{BB962C8B-B14F-4D97-AF65-F5344CB8AC3E}">
        <p14:creationId xmlns:p14="http://schemas.microsoft.com/office/powerpoint/2010/main" val="206724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F28E244-2AE3-1748-8D58-82FB512FA8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Ele lhe oferece paz, algo muito melhor, e uma vida para sempre.</a:t>
            </a: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3B4CDFF1-70AD-254C-8BB4-F9F3E721DAE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973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F9C0EDA6-49BC-9C43-BA93-8838A89733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7138" y="562131"/>
            <a:ext cx="4324507" cy="5733738"/>
          </a:xfrm>
        </p:spPr>
        <p:txBody>
          <a:bodyPr>
            <a:normAutofit/>
          </a:bodyPr>
          <a:lstStyle/>
          <a:p>
            <a:r>
              <a:rPr lang="pt-BR" sz="4400" dirty="0">
                <a:solidFill>
                  <a:schemeClr val="bg1"/>
                </a:solidFill>
              </a:rPr>
              <a:t>Você se sente oprimido pelos problemas atuais? </a:t>
            </a:r>
          </a:p>
        </p:txBody>
      </p:sp>
    </p:spTree>
    <p:extLst>
      <p:ext uri="{BB962C8B-B14F-4D97-AF65-F5344CB8AC3E}">
        <p14:creationId xmlns:p14="http://schemas.microsoft.com/office/powerpoint/2010/main" val="281240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1299BAFB-EF12-4F49-A739-FD56B00AB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8800" dirty="0"/>
              <a:t>Deus está sempre ao seu lado! </a:t>
            </a:r>
          </a:p>
        </p:txBody>
      </p:sp>
    </p:spTree>
    <p:extLst>
      <p:ext uri="{BB962C8B-B14F-4D97-AF65-F5344CB8AC3E}">
        <p14:creationId xmlns:p14="http://schemas.microsoft.com/office/powerpoint/2010/main" val="384123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6C963809-A3EF-6042-A03A-35727362E5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pt-BR" sz="4400" dirty="0"/>
              <a:t>Busque o auxílio Daquele que tudo pode mudar.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FE60F50C-99B0-FC4A-BEF7-DCB1D6970F1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329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447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A5666DB-11AE-CB4E-81B9-0D9B9DAECF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Deve haver algo melhor! Não é possível que este mundo seja a única coisa que existe! </a:t>
            </a:r>
          </a:p>
        </p:txBody>
      </p:sp>
    </p:spTree>
    <p:extLst>
      <p:ext uri="{BB962C8B-B14F-4D97-AF65-F5344CB8AC3E}">
        <p14:creationId xmlns:p14="http://schemas.microsoft.com/office/powerpoint/2010/main" val="203083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1AD6506E-30BA-DA4F-B06F-FBD2F0A379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A Bíblia explora essas perguntas honestas por parte das pessoas que tinham fé em Deus, mas que não eram cegas às realidades deste mundo. 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993E488-EE23-C24C-B1CC-2731A4A25AB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" b="34"/>
          <a:stretch/>
        </p:blipFill>
        <p:spPr/>
      </p:pic>
    </p:spTree>
    <p:extLst>
      <p:ext uri="{BB962C8B-B14F-4D97-AF65-F5344CB8AC3E}">
        <p14:creationId xmlns:p14="http://schemas.microsoft.com/office/powerpoint/2010/main" val="172944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CB3E7C0-12E1-5741-B552-86345A250B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Os Salmos 121 a 136 formavam uma coleção entoada pelos peregrinos religiosos.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632029D-7B5B-D843-88D1-1A92AB70718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953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EC2E8B82-FD73-3643-9996-1DDC17A070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letra do Salmo 120 expressa que o peregrino está cansado e angustiado.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64F6412B-15ED-5949-A8E9-4E357A0F464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" b="32"/>
          <a:stretch/>
        </p:blipFill>
        <p:spPr/>
      </p:pic>
    </p:spTree>
    <p:extLst>
      <p:ext uri="{BB962C8B-B14F-4D97-AF65-F5344CB8AC3E}">
        <p14:creationId xmlns:p14="http://schemas.microsoft.com/office/powerpoint/2010/main" val="187842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00E72EAF-E970-294A-9936-FF67BDCFA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Se isso não bastasse, esse peregrino vem de longe, muito longe.</a:t>
            </a: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2FF21EC5-18A4-A546-953E-18828F1934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0208" r="102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215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25331D84-9F5B-CF4E-A3DA-8A670646D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1097" y="943307"/>
            <a:ext cx="4898004" cy="4887537"/>
          </a:xfrm>
        </p:spPr>
        <p:txBody>
          <a:bodyPr/>
          <a:lstStyle/>
          <a:p>
            <a:r>
              <a:rPr lang="pt-BR" dirty="0"/>
              <a:t>“Estou cansado, o mundo é mal… eu quero e preciso de paz”. 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9A1EFBF9-F0B8-5E4C-8FB6-E4A8E73C0CA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5888" r="158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0055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08-Com paciência aguardamos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66D77EF-969F-AC4A-B8AD-F780A511948D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08-Com paciência aguardamos</Template>
  <TotalTime>3155</TotalTime>
  <Words>553</Words>
  <Application>Microsoft Macintosh PowerPoint</Application>
  <PresentationFormat>Widescreen</PresentationFormat>
  <Paragraphs>40</Paragraphs>
  <Slides>35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Century Gothic</vt:lpstr>
      <vt:lpstr>Wingdings</vt:lpstr>
      <vt:lpstr>08-Com paciência aguardamos</vt:lpstr>
      <vt:lpstr>Apresentação do PowerPoint</vt:lpstr>
      <vt:lpstr>Você se sente deslocado?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eternidade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Deus está sempre ao seu lado! 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OLHAR DE ESPERANÇA</dc:subject>
  <dc:creator>4TONS - Pr. Marcelo Augusto de Carvalho</dc:creator>
  <cp:keywords>www.4tons.com.br</cp:keywords>
  <dc:description>COMÉRCIO PROIBIDO. USO PESSOAL</dc:description>
  <cp:lastModifiedBy>marcos aurelio gularte de castro</cp:lastModifiedBy>
  <cp:revision>14</cp:revision>
  <dcterms:created xsi:type="dcterms:W3CDTF">2021-03-12T18:55:53Z</dcterms:created>
  <dcterms:modified xsi:type="dcterms:W3CDTF">2021-04-15T00:33:41Z</dcterms:modified>
  <cp:category>EVANGELISMO FEMININO 2021</cp:category>
</cp:coreProperties>
</file>