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314" r:id="rId2"/>
    <p:sldId id="257" r:id="rId3"/>
    <p:sldId id="350" r:id="rId4"/>
    <p:sldId id="351" r:id="rId5"/>
    <p:sldId id="352" r:id="rId6"/>
    <p:sldId id="353" r:id="rId7"/>
    <p:sldId id="386" r:id="rId8"/>
    <p:sldId id="354" r:id="rId9"/>
    <p:sldId id="355" r:id="rId10"/>
    <p:sldId id="356" r:id="rId11"/>
    <p:sldId id="388" r:id="rId12"/>
    <p:sldId id="387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409" r:id="rId37"/>
    <p:sldId id="410" r:id="rId38"/>
    <p:sldId id="411" r:id="rId39"/>
    <p:sldId id="413" r:id="rId40"/>
    <p:sldId id="302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7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C8B"/>
    <a:srgbClr val="10AEE8"/>
    <a:srgbClr val="31A687"/>
    <a:srgbClr val="670BA0"/>
    <a:srgbClr val="220E31"/>
    <a:srgbClr val="221009"/>
    <a:srgbClr val="6F4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10ACC-75A6-224F-B18F-1310659F9ED5}" v="1" dt="2021-04-14T20:05:08.670"/>
    <p1510:client id="{7FDA809E-2A90-5441-92BE-1DCF541FF4FD}" v="185" dt="2021-04-13T22:27:40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/>
    <p:restoredTop sz="95588"/>
  </p:normalViewPr>
  <p:slideViewPr>
    <p:cSldViewPr snapToGrid="0" snapToObjects="1">
      <p:cViewPr>
        <p:scale>
          <a:sx n="49" d="100"/>
          <a:sy n="49" d="100"/>
        </p:scale>
        <p:origin x="248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7FDA809E-2A90-5441-92BE-1DCF541FF4FD}"/>
    <pc:docChg chg="undo custSel addSld modSld modMainMaster">
      <pc:chgData name="marcos aurelio gularte de castro" userId="67f50566e2aee3b4" providerId="LiveId" clId="{7FDA809E-2A90-5441-92BE-1DCF541FF4FD}" dt="2021-04-13T22:27:43.903" v="128" actId="478"/>
      <pc:docMkLst>
        <pc:docMk/>
      </pc:docMkLst>
      <pc:sldChg chg="setBg modAnim">
        <pc:chgData name="marcos aurelio gularte de castro" userId="67f50566e2aee3b4" providerId="LiveId" clId="{7FDA809E-2A90-5441-92BE-1DCF541FF4FD}" dt="2021-04-13T00:37:11.126" v="101"/>
        <pc:sldMkLst>
          <pc:docMk/>
          <pc:sldMk cId="53066434" sldId="350"/>
        </pc:sldMkLst>
      </pc:sldChg>
      <pc:sldChg chg="modSp mod">
        <pc:chgData name="marcos aurelio gularte de castro" userId="67f50566e2aee3b4" providerId="LiveId" clId="{7FDA809E-2A90-5441-92BE-1DCF541FF4FD}" dt="2021-04-13T10:24:54.257" v="102" actId="403"/>
        <pc:sldMkLst>
          <pc:docMk/>
          <pc:sldMk cId="1160981883" sldId="351"/>
        </pc:sldMkLst>
        <pc:spChg chg="mod">
          <ac:chgData name="marcos aurelio gularte de castro" userId="67f50566e2aee3b4" providerId="LiveId" clId="{7FDA809E-2A90-5441-92BE-1DCF541FF4FD}" dt="2021-04-13T10:24:54.257" v="102" actId="403"/>
          <ac:spMkLst>
            <pc:docMk/>
            <pc:sldMk cId="1160981883" sldId="351"/>
            <ac:spMk id="3" creationId="{1849E2CE-2BB0-B64A-9A00-DF5640CF2313}"/>
          </ac:spMkLst>
        </pc:spChg>
      </pc:sldChg>
      <pc:sldChg chg="modSp mod setBg modClrScheme modAnim chgLayout">
        <pc:chgData name="marcos aurelio gularte de castro" userId="67f50566e2aee3b4" providerId="LiveId" clId="{7FDA809E-2A90-5441-92BE-1DCF541FF4FD}" dt="2021-04-13T00:36:18.730" v="100" actId="18331"/>
        <pc:sldMkLst>
          <pc:docMk/>
          <pc:sldMk cId="4065372565" sldId="353"/>
        </pc:sldMkLst>
        <pc:spChg chg="mod ord">
          <ac:chgData name="marcos aurelio gularte de castro" userId="67f50566e2aee3b4" providerId="LiveId" clId="{7FDA809E-2A90-5441-92BE-1DCF541FF4FD}" dt="2021-04-13T00:30:39.010" v="81" actId="1076"/>
          <ac:spMkLst>
            <pc:docMk/>
            <pc:sldMk cId="4065372565" sldId="353"/>
            <ac:spMk id="2" creationId="{3B243DEF-864B-BE4F-8875-EBAF1EF4F293}"/>
          </ac:spMkLst>
        </pc:spChg>
      </pc:sldChg>
      <pc:sldChg chg="setBg modAnim">
        <pc:chgData name="marcos aurelio gularte de castro" userId="67f50566e2aee3b4" providerId="LiveId" clId="{7FDA809E-2A90-5441-92BE-1DCF541FF4FD}" dt="2021-04-13T00:37:11.126" v="101"/>
        <pc:sldMkLst>
          <pc:docMk/>
          <pc:sldMk cId="732960757" sldId="356"/>
        </pc:sldMkLst>
      </pc:sldChg>
      <pc:sldChg chg="addSp delSp modSp mod modClrScheme chgLayout">
        <pc:chgData name="marcos aurelio gularte de castro" userId="67f50566e2aee3b4" providerId="LiveId" clId="{7FDA809E-2A90-5441-92BE-1DCF541FF4FD}" dt="2021-04-12T23:08:36.111" v="21" actId="931"/>
        <pc:sldMkLst>
          <pc:docMk/>
          <pc:sldMk cId="2654283283" sldId="363"/>
        </pc:sldMkLst>
        <pc:spChg chg="mod ord">
          <ac:chgData name="marcos aurelio gularte de castro" userId="67f50566e2aee3b4" providerId="LiveId" clId="{7FDA809E-2A90-5441-92BE-1DCF541FF4FD}" dt="2021-04-12T23:08:22.125" v="20" actId="700"/>
          <ac:spMkLst>
            <pc:docMk/>
            <pc:sldMk cId="2654283283" sldId="363"/>
            <ac:spMk id="2" creationId="{534B9CA2-11A1-2349-A01C-C9F0FFED3CF7}"/>
          </ac:spMkLst>
        </pc:spChg>
        <pc:spChg chg="add del mod ord">
          <ac:chgData name="marcos aurelio gularte de castro" userId="67f50566e2aee3b4" providerId="LiveId" clId="{7FDA809E-2A90-5441-92BE-1DCF541FF4FD}" dt="2021-04-12T23:08:36.111" v="21" actId="931"/>
          <ac:spMkLst>
            <pc:docMk/>
            <pc:sldMk cId="2654283283" sldId="363"/>
            <ac:spMk id="3" creationId="{30DAC2B2-41EC-094A-8CB2-72E4305EAAE0}"/>
          </ac:spMkLst>
        </pc:spChg>
        <pc:picChg chg="add mod">
          <ac:chgData name="marcos aurelio gularte de castro" userId="67f50566e2aee3b4" providerId="LiveId" clId="{7FDA809E-2A90-5441-92BE-1DCF541FF4FD}" dt="2021-04-12T23:08:36.111" v="21" actId="931"/>
          <ac:picMkLst>
            <pc:docMk/>
            <pc:sldMk cId="2654283283" sldId="363"/>
            <ac:picMk id="5" creationId="{480AC34A-5756-6840-96D5-1716DF6B8B55}"/>
          </ac:picMkLst>
        </pc:picChg>
      </pc:sldChg>
      <pc:sldChg chg="addSp delSp modSp mod modClrScheme modAnim chgLayout">
        <pc:chgData name="marcos aurelio gularte de castro" userId="67f50566e2aee3b4" providerId="LiveId" clId="{7FDA809E-2A90-5441-92BE-1DCF541FF4FD}" dt="2021-04-12T23:09:36.334" v="24" actId="6264"/>
        <pc:sldMkLst>
          <pc:docMk/>
          <pc:sldMk cId="2176883204" sldId="364"/>
        </pc:sldMkLst>
        <pc:spChg chg="mod ord">
          <ac:chgData name="marcos aurelio gularte de castro" userId="67f50566e2aee3b4" providerId="LiveId" clId="{7FDA809E-2A90-5441-92BE-1DCF541FF4FD}" dt="2021-04-12T23:09:36.334" v="24" actId="6264"/>
          <ac:spMkLst>
            <pc:docMk/>
            <pc:sldMk cId="2176883204" sldId="364"/>
            <ac:spMk id="2" creationId="{7BB15C8E-0111-E745-A7FC-A9B3CF6B1D67}"/>
          </ac:spMkLst>
        </pc:spChg>
        <pc:spChg chg="add del mod">
          <ac:chgData name="marcos aurelio gularte de castro" userId="67f50566e2aee3b4" providerId="LiveId" clId="{7FDA809E-2A90-5441-92BE-1DCF541FF4FD}" dt="2021-04-12T23:08:04.073" v="17" actId="6264"/>
          <ac:spMkLst>
            <pc:docMk/>
            <pc:sldMk cId="2176883204" sldId="364"/>
            <ac:spMk id="4" creationId="{2F7ABE14-315E-4345-A734-28042A292574}"/>
          </ac:spMkLst>
        </pc:spChg>
        <pc:spChg chg="add del mod ord">
          <ac:chgData name="marcos aurelio gularte de castro" userId="67f50566e2aee3b4" providerId="LiveId" clId="{7FDA809E-2A90-5441-92BE-1DCF541FF4FD}" dt="2021-04-12T23:09:23.416" v="22" actId="931"/>
          <ac:spMkLst>
            <pc:docMk/>
            <pc:sldMk cId="2176883204" sldId="364"/>
            <ac:spMk id="5" creationId="{563F95F2-9415-A545-AF80-27888EFE852D}"/>
          </ac:spMkLst>
        </pc:spChg>
        <pc:spChg chg="add del mod">
          <ac:chgData name="marcos aurelio gularte de castro" userId="67f50566e2aee3b4" providerId="LiveId" clId="{7FDA809E-2A90-5441-92BE-1DCF541FF4FD}" dt="2021-04-12T23:09:36.334" v="24" actId="6264"/>
          <ac:spMkLst>
            <pc:docMk/>
            <pc:sldMk cId="2176883204" sldId="364"/>
            <ac:spMk id="8" creationId="{6FA657CC-DE23-504B-A9DC-78AE6A485FCF}"/>
          </ac:spMkLst>
        </pc:spChg>
        <pc:spChg chg="add del mod">
          <ac:chgData name="marcos aurelio gularte de castro" userId="67f50566e2aee3b4" providerId="LiveId" clId="{7FDA809E-2A90-5441-92BE-1DCF541FF4FD}" dt="2021-04-12T23:09:36.334" v="24" actId="6264"/>
          <ac:spMkLst>
            <pc:docMk/>
            <pc:sldMk cId="2176883204" sldId="364"/>
            <ac:spMk id="9" creationId="{D67DCA1F-8556-FC47-B74D-CAD30540FF4F}"/>
          </ac:spMkLst>
        </pc:spChg>
        <pc:picChg chg="add del mod">
          <ac:chgData name="marcos aurelio gularte de castro" userId="67f50566e2aee3b4" providerId="LiveId" clId="{7FDA809E-2A90-5441-92BE-1DCF541FF4FD}" dt="2021-04-12T23:06:53.134" v="7" actId="478"/>
          <ac:picMkLst>
            <pc:docMk/>
            <pc:sldMk cId="2176883204" sldId="364"/>
            <ac:picMk id="3" creationId="{2D8D92C6-5681-B844-9DAB-95DD566D0798}"/>
          </ac:picMkLst>
        </pc:picChg>
        <pc:picChg chg="add mod ord modCrop">
          <ac:chgData name="marcos aurelio gularte de castro" userId="67f50566e2aee3b4" providerId="LiveId" clId="{7FDA809E-2A90-5441-92BE-1DCF541FF4FD}" dt="2021-04-12T23:09:36.334" v="24" actId="6264"/>
          <ac:picMkLst>
            <pc:docMk/>
            <pc:sldMk cId="2176883204" sldId="364"/>
            <ac:picMk id="7" creationId="{A63BD892-C7A2-D24D-A1AB-3D24CAA36F76}"/>
          </ac:picMkLst>
        </pc:picChg>
      </pc:sldChg>
      <pc:sldChg chg="addSp delSp modSp mod modClrScheme chgLayout">
        <pc:chgData name="marcos aurelio gularte de castro" userId="67f50566e2aee3b4" providerId="LiveId" clId="{7FDA809E-2A90-5441-92BE-1DCF541FF4FD}" dt="2021-04-13T00:18:05.169" v="29" actId="700"/>
        <pc:sldMkLst>
          <pc:docMk/>
          <pc:sldMk cId="1876665804" sldId="365"/>
        </pc:sldMkLst>
        <pc:spChg chg="mod ord">
          <ac:chgData name="marcos aurelio gularte de castro" userId="67f50566e2aee3b4" providerId="LiveId" clId="{7FDA809E-2A90-5441-92BE-1DCF541FF4FD}" dt="2021-04-13T00:18:05.169" v="29" actId="700"/>
          <ac:spMkLst>
            <pc:docMk/>
            <pc:sldMk cId="1876665804" sldId="365"/>
            <ac:spMk id="2" creationId="{59CEBD2B-797F-8B45-A8C4-7967921AD8B1}"/>
          </ac:spMkLst>
        </pc:spChg>
        <pc:spChg chg="add del mod ord">
          <ac:chgData name="marcos aurelio gularte de castro" userId="67f50566e2aee3b4" providerId="LiveId" clId="{7FDA809E-2A90-5441-92BE-1DCF541FF4FD}" dt="2021-04-12T23:06:29.960" v="3" actId="700"/>
          <ac:spMkLst>
            <pc:docMk/>
            <pc:sldMk cId="1876665804" sldId="365"/>
            <ac:spMk id="3" creationId="{4EF014AB-5B2D-8C44-A810-960F44B9E232}"/>
          </ac:spMkLst>
        </pc:spChg>
        <pc:spChg chg="add del mod ord">
          <ac:chgData name="marcos aurelio gularte de castro" userId="67f50566e2aee3b4" providerId="LiveId" clId="{7FDA809E-2A90-5441-92BE-1DCF541FF4FD}" dt="2021-04-12T23:09:58.292" v="25" actId="700"/>
          <ac:spMkLst>
            <pc:docMk/>
            <pc:sldMk cId="1876665804" sldId="365"/>
            <ac:spMk id="4" creationId="{6BFAAC05-DD64-C34B-912E-B1F48EC441D7}"/>
          </ac:spMkLst>
        </pc:spChg>
        <pc:spChg chg="add del mod ord">
          <ac:chgData name="marcos aurelio gularte de castro" userId="67f50566e2aee3b4" providerId="LiveId" clId="{7FDA809E-2A90-5441-92BE-1DCF541FF4FD}" dt="2021-04-12T23:10:02.864" v="26" actId="700"/>
          <ac:spMkLst>
            <pc:docMk/>
            <pc:sldMk cId="1876665804" sldId="365"/>
            <ac:spMk id="5" creationId="{E844D4DF-D9D4-0A4A-AE31-1575741070A8}"/>
          </ac:spMkLst>
        </pc:spChg>
        <pc:spChg chg="add del mod ord">
          <ac:chgData name="marcos aurelio gularte de castro" userId="67f50566e2aee3b4" providerId="LiveId" clId="{7FDA809E-2A90-5441-92BE-1DCF541FF4FD}" dt="2021-04-12T23:10:02.864" v="26" actId="700"/>
          <ac:spMkLst>
            <pc:docMk/>
            <pc:sldMk cId="1876665804" sldId="365"/>
            <ac:spMk id="6" creationId="{E94561E6-5567-E44A-A1D4-8D1EBB2B9241}"/>
          </ac:spMkLst>
        </pc:spChg>
        <pc:spChg chg="add del mod ord">
          <ac:chgData name="marcos aurelio gularte de castro" userId="67f50566e2aee3b4" providerId="LiveId" clId="{7FDA809E-2A90-5441-92BE-1DCF541FF4FD}" dt="2021-04-13T00:17:42.182" v="27" actId="931"/>
          <ac:spMkLst>
            <pc:docMk/>
            <pc:sldMk cId="1876665804" sldId="365"/>
            <ac:spMk id="7" creationId="{7F3F3275-9453-A94A-B4A1-ED33F39D9880}"/>
          </ac:spMkLst>
        </pc:spChg>
        <pc:picChg chg="add mod ord modCrop">
          <ac:chgData name="marcos aurelio gularte de castro" userId="67f50566e2aee3b4" providerId="LiveId" clId="{7FDA809E-2A90-5441-92BE-1DCF541FF4FD}" dt="2021-04-13T00:18:05.169" v="29" actId="700"/>
          <ac:picMkLst>
            <pc:docMk/>
            <pc:sldMk cId="1876665804" sldId="365"/>
            <ac:picMk id="9" creationId="{59745903-3A98-A94F-908C-629111F52E73}"/>
          </ac:picMkLst>
        </pc:picChg>
      </pc:sldChg>
      <pc:sldChg chg="addSp delSp modSp mod modClrScheme modAnim chgLayout">
        <pc:chgData name="marcos aurelio gularte de castro" userId="67f50566e2aee3b4" providerId="LiveId" clId="{7FDA809E-2A90-5441-92BE-1DCF541FF4FD}" dt="2021-04-13T00:18:25.297" v="31" actId="700"/>
        <pc:sldMkLst>
          <pc:docMk/>
          <pc:sldMk cId="2212549184" sldId="366"/>
        </pc:sldMkLst>
        <pc:spChg chg="mod ord">
          <ac:chgData name="marcos aurelio gularte de castro" userId="67f50566e2aee3b4" providerId="LiveId" clId="{7FDA809E-2A90-5441-92BE-1DCF541FF4FD}" dt="2021-04-13T00:18:25.297" v="31" actId="700"/>
          <ac:spMkLst>
            <pc:docMk/>
            <pc:sldMk cId="2212549184" sldId="366"/>
            <ac:spMk id="2" creationId="{39ED7E26-9353-5B43-974A-8AA8BFAEA860}"/>
          </ac:spMkLst>
        </pc:spChg>
        <pc:spChg chg="add del mod">
          <ac:chgData name="marcos aurelio gularte de castro" userId="67f50566e2aee3b4" providerId="LiveId" clId="{7FDA809E-2A90-5441-92BE-1DCF541FF4FD}" dt="2021-04-13T00:18:15.148" v="30" actId="6264"/>
          <ac:spMkLst>
            <pc:docMk/>
            <pc:sldMk cId="2212549184" sldId="366"/>
            <ac:spMk id="3" creationId="{BC6791DD-53EB-514D-88F4-BF7D95FF95A8}"/>
          </ac:spMkLst>
        </pc:spChg>
        <pc:spChg chg="add del mod ord">
          <ac:chgData name="marcos aurelio gularte de castro" userId="67f50566e2aee3b4" providerId="LiveId" clId="{7FDA809E-2A90-5441-92BE-1DCF541FF4FD}" dt="2021-04-13T00:18:25.297" v="31" actId="700"/>
          <ac:spMkLst>
            <pc:docMk/>
            <pc:sldMk cId="2212549184" sldId="366"/>
            <ac:spMk id="4" creationId="{4AA47147-6C7B-B347-AFC2-845BB9D7174F}"/>
          </ac:spMkLst>
        </pc:spChg>
      </pc:sldChg>
      <pc:sldChg chg="modSp mod setBg modAnim">
        <pc:chgData name="marcos aurelio gularte de castro" userId="67f50566e2aee3b4" providerId="LiveId" clId="{7FDA809E-2A90-5441-92BE-1DCF541FF4FD}" dt="2021-04-13T00:37:11.126" v="101"/>
        <pc:sldMkLst>
          <pc:docMk/>
          <pc:sldMk cId="610596383" sldId="367"/>
        </pc:sldMkLst>
        <pc:spChg chg="mod">
          <ac:chgData name="marcos aurelio gularte de castro" userId="67f50566e2aee3b4" providerId="LiveId" clId="{7FDA809E-2A90-5441-92BE-1DCF541FF4FD}" dt="2021-04-13T00:21:28.861" v="44" actId="1076"/>
          <ac:spMkLst>
            <pc:docMk/>
            <pc:sldMk cId="610596383" sldId="367"/>
            <ac:spMk id="4" creationId="{5F7CBF46-AEA5-764F-9750-BD51D653EC61}"/>
          </ac:spMkLst>
        </pc:spChg>
      </pc:sldChg>
      <pc:sldChg chg="addSp delSp modSp mod modClrScheme modAnim chgLayout">
        <pc:chgData name="marcos aurelio gularte de castro" userId="67f50566e2aee3b4" providerId="LiveId" clId="{7FDA809E-2A90-5441-92BE-1DCF541FF4FD}" dt="2021-04-13T00:22:17.422" v="46" actId="931"/>
        <pc:sldMkLst>
          <pc:docMk/>
          <pc:sldMk cId="4062612145" sldId="370"/>
        </pc:sldMkLst>
        <pc:spChg chg="mod ord">
          <ac:chgData name="marcos aurelio gularte de castro" userId="67f50566e2aee3b4" providerId="LiveId" clId="{7FDA809E-2A90-5441-92BE-1DCF541FF4FD}" dt="2021-04-13T00:21:44.456" v="45" actId="700"/>
          <ac:spMkLst>
            <pc:docMk/>
            <pc:sldMk cId="4062612145" sldId="370"/>
            <ac:spMk id="2" creationId="{5908BB28-A0B0-C94B-A6DE-53E93E79D707}"/>
          </ac:spMkLst>
        </pc:spChg>
        <pc:spChg chg="add del mod ord">
          <ac:chgData name="marcos aurelio gularte de castro" userId="67f50566e2aee3b4" providerId="LiveId" clId="{7FDA809E-2A90-5441-92BE-1DCF541FF4FD}" dt="2021-04-13T00:22:17.422" v="46" actId="931"/>
          <ac:spMkLst>
            <pc:docMk/>
            <pc:sldMk cId="4062612145" sldId="370"/>
            <ac:spMk id="3" creationId="{11BF8E27-44B2-FF4C-B267-B6EA997C7FC3}"/>
          </ac:spMkLst>
        </pc:spChg>
        <pc:picChg chg="add mod">
          <ac:chgData name="marcos aurelio gularte de castro" userId="67f50566e2aee3b4" providerId="LiveId" clId="{7FDA809E-2A90-5441-92BE-1DCF541FF4FD}" dt="2021-04-13T00:22:17.422" v="46" actId="931"/>
          <ac:picMkLst>
            <pc:docMk/>
            <pc:sldMk cId="4062612145" sldId="370"/>
            <ac:picMk id="5" creationId="{C78E0131-D450-5947-8995-9749AC495812}"/>
          </ac:picMkLst>
        </pc:picChg>
      </pc:sldChg>
      <pc:sldChg chg="addSp delSp modSp mod modAnim chgLayout">
        <pc:chgData name="marcos aurelio gularte de castro" userId="67f50566e2aee3b4" providerId="LiveId" clId="{7FDA809E-2A90-5441-92BE-1DCF541FF4FD}" dt="2021-04-13T00:24:11.604" v="48" actId="931"/>
        <pc:sldMkLst>
          <pc:docMk/>
          <pc:sldMk cId="3096634379" sldId="371"/>
        </pc:sldMkLst>
        <pc:spChg chg="mod ord">
          <ac:chgData name="marcos aurelio gularte de castro" userId="67f50566e2aee3b4" providerId="LiveId" clId="{7FDA809E-2A90-5441-92BE-1DCF541FF4FD}" dt="2021-04-13T00:23:57.110" v="47" actId="6264"/>
          <ac:spMkLst>
            <pc:docMk/>
            <pc:sldMk cId="3096634379" sldId="371"/>
            <ac:spMk id="2" creationId="{E4FEC87E-8D77-ED43-BCFE-234C63ED6B06}"/>
          </ac:spMkLst>
        </pc:spChg>
        <pc:spChg chg="add del mod">
          <ac:chgData name="marcos aurelio gularte de castro" userId="67f50566e2aee3b4" providerId="LiveId" clId="{7FDA809E-2A90-5441-92BE-1DCF541FF4FD}" dt="2021-04-13T00:23:57.110" v="47" actId="6264"/>
          <ac:spMkLst>
            <pc:docMk/>
            <pc:sldMk cId="3096634379" sldId="371"/>
            <ac:spMk id="3" creationId="{AC321E5D-7518-8341-82E8-86B63A44EF18}"/>
          </ac:spMkLst>
        </pc:spChg>
        <pc:spChg chg="add del mod ord">
          <ac:chgData name="marcos aurelio gularte de castro" userId="67f50566e2aee3b4" providerId="LiveId" clId="{7FDA809E-2A90-5441-92BE-1DCF541FF4FD}" dt="2021-04-13T00:24:11.604" v="48" actId="931"/>
          <ac:spMkLst>
            <pc:docMk/>
            <pc:sldMk cId="3096634379" sldId="371"/>
            <ac:spMk id="4" creationId="{E34AE9F3-8FE4-E64C-907F-68308124D384}"/>
          </ac:spMkLst>
        </pc:spChg>
        <pc:picChg chg="add mod">
          <ac:chgData name="marcos aurelio gularte de castro" userId="67f50566e2aee3b4" providerId="LiveId" clId="{7FDA809E-2A90-5441-92BE-1DCF541FF4FD}" dt="2021-04-13T00:24:11.604" v="48" actId="931"/>
          <ac:picMkLst>
            <pc:docMk/>
            <pc:sldMk cId="3096634379" sldId="371"/>
            <ac:picMk id="6" creationId="{6083E0AB-ED9D-F248-8FA9-CFD7B1BD83F3}"/>
          </ac:picMkLst>
        </pc:picChg>
      </pc:sldChg>
      <pc:sldChg chg="addSp delSp modSp mod modClrScheme modAnim chgLayout">
        <pc:chgData name="marcos aurelio gularte de castro" userId="67f50566e2aee3b4" providerId="LiveId" clId="{7FDA809E-2A90-5441-92BE-1DCF541FF4FD}" dt="2021-04-13T00:25:20.115" v="50" actId="931"/>
        <pc:sldMkLst>
          <pc:docMk/>
          <pc:sldMk cId="279792791" sldId="372"/>
        </pc:sldMkLst>
        <pc:spChg chg="mod ord">
          <ac:chgData name="marcos aurelio gularte de castro" userId="67f50566e2aee3b4" providerId="LiveId" clId="{7FDA809E-2A90-5441-92BE-1DCF541FF4FD}" dt="2021-04-13T00:24:21.210" v="49" actId="700"/>
          <ac:spMkLst>
            <pc:docMk/>
            <pc:sldMk cId="279792791" sldId="372"/>
            <ac:spMk id="2" creationId="{92CECC7C-F9B9-7C40-BD5C-9C9C06CEC1D3}"/>
          </ac:spMkLst>
        </pc:spChg>
        <pc:spChg chg="add del mod ord">
          <ac:chgData name="marcos aurelio gularte de castro" userId="67f50566e2aee3b4" providerId="LiveId" clId="{7FDA809E-2A90-5441-92BE-1DCF541FF4FD}" dt="2021-04-13T00:25:20.115" v="50" actId="931"/>
          <ac:spMkLst>
            <pc:docMk/>
            <pc:sldMk cId="279792791" sldId="372"/>
            <ac:spMk id="3" creationId="{44845454-9D55-4948-A9E2-3D2D744E84E7}"/>
          </ac:spMkLst>
        </pc:spChg>
        <pc:picChg chg="add mod">
          <ac:chgData name="marcos aurelio gularte de castro" userId="67f50566e2aee3b4" providerId="LiveId" clId="{7FDA809E-2A90-5441-92BE-1DCF541FF4FD}" dt="2021-04-13T00:25:20.115" v="50" actId="931"/>
          <ac:picMkLst>
            <pc:docMk/>
            <pc:sldMk cId="279792791" sldId="372"/>
            <ac:picMk id="5" creationId="{03AF8748-F826-8C45-AD5A-CB765184429C}"/>
          </ac:picMkLst>
        </pc:picChg>
      </pc:sldChg>
      <pc:sldChg chg="addSp delSp modSp mod modClrScheme modAnim addCm delCm chgLayout">
        <pc:chgData name="marcos aurelio gularte de castro" userId="67f50566e2aee3b4" providerId="LiveId" clId="{7FDA809E-2A90-5441-92BE-1DCF541FF4FD}" dt="2021-04-13T00:26:15.242" v="63" actId="1076"/>
        <pc:sldMkLst>
          <pc:docMk/>
          <pc:sldMk cId="5961977" sldId="373"/>
        </pc:sldMkLst>
        <pc:spChg chg="mod ord">
          <ac:chgData name="marcos aurelio gularte de castro" userId="67f50566e2aee3b4" providerId="LiveId" clId="{7FDA809E-2A90-5441-92BE-1DCF541FF4FD}" dt="2021-04-13T00:26:15.242" v="63" actId="1076"/>
          <ac:spMkLst>
            <pc:docMk/>
            <pc:sldMk cId="5961977" sldId="373"/>
            <ac:spMk id="2" creationId="{B113868F-0632-4F46-AF0D-E0FBF01F2044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5961977" sldId="373"/>
            <ac:spMk id="3" creationId="{4381F7BC-1CF0-B148-ACA2-BE413BA90DA0}"/>
          </ac:spMkLst>
        </pc:spChg>
        <pc:spChg chg="add del mod ord">
          <ac:chgData name="marcos aurelio gularte de castro" userId="67f50566e2aee3b4" providerId="LiveId" clId="{7FDA809E-2A90-5441-92BE-1DCF541FF4FD}" dt="2021-04-13T00:25:45.500" v="52" actId="700"/>
          <ac:spMkLst>
            <pc:docMk/>
            <pc:sldMk cId="5961977" sldId="373"/>
            <ac:spMk id="4" creationId="{C34EC529-4601-074B-80B8-FAD4FAB1E9CF}"/>
          </ac:spMkLst>
        </pc:spChg>
      </pc:sldChg>
      <pc:sldChg chg="addSp delSp modSp mod modAnim chgLayout">
        <pc:chgData name="marcos aurelio gularte de castro" userId="67f50566e2aee3b4" providerId="LiveId" clId="{7FDA809E-2A90-5441-92BE-1DCF541FF4FD}" dt="2021-04-13T00:27:33.810" v="64" actId="931"/>
        <pc:sldMkLst>
          <pc:docMk/>
          <pc:sldMk cId="2645356067" sldId="374"/>
        </pc:sldMkLst>
        <pc:spChg chg="mod or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2645356067" sldId="374"/>
            <ac:spMk id="2" creationId="{E69F29D8-F18A-9545-84BB-75C6EA2B7038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2645356067" sldId="374"/>
            <ac:spMk id="3" creationId="{15E2D565-BC25-6E45-B6C6-FEB857F8ADA2}"/>
          </ac:spMkLst>
        </pc:spChg>
        <pc:spChg chg="add del mod ord">
          <ac:chgData name="marcos aurelio gularte de castro" userId="67f50566e2aee3b4" providerId="LiveId" clId="{7FDA809E-2A90-5441-92BE-1DCF541FF4FD}" dt="2021-04-13T00:27:33.810" v="64" actId="931"/>
          <ac:spMkLst>
            <pc:docMk/>
            <pc:sldMk cId="2645356067" sldId="374"/>
            <ac:spMk id="4" creationId="{E4CC1231-5743-294E-8A8C-CFD4654B123B}"/>
          </ac:spMkLst>
        </pc:spChg>
        <pc:picChg chg="add mod">
          <ac:chgData name="marcos aurelio gularte de castro" userId="67f50566e2aee3b4" providerId="LiveId" clId="{7FDA809E-2A90-5441-92BE-1DCF541FF4FD}" dt="2021-04-13T00:27:33.810" v="64" actId="931"/>
          <ac:picMkLst>
            <pc:docMk/>
            <pc:sldMk cId="2645356067" sldId="374"/>
            <ac:picMk id="6" creationId="{896F3495-EAA0-0C40-B56D-9823270D9D96}"/>
          </ac:picMkLst>
        </pc:picChg>
      </pc:sldChg>
      <pc:sldChg chg="addSp delSp modSp mod modClrScheme modAnim chgLayout">
        <pc:chgData name="marcos aurelio gularte de castro" userId="67f50566e2aee3b4" providerId="LiveId" clId="{7FDA809E-2A90-5441-92BE-1DCF541FF4FD}" dt="2021-04-13T00:28:38.628" v="68" actId="931"/>
        <pc:sldMkLst>
          <pc:docMk/>
          <pc:sldMk cId="3930241621" sldId="375"/>
        </pc:sldMkLst>
        <pc:spChg chg="mod ord">
          <ac:chgData name="marcos aurelio gularte de castro" userId="67f50566e2aee3b4" providerId="LiveId" clId="{7FDA809E-2A90-5441-92BE-1DCF541FF4FD}" dt="2021-04-13T00:27:48.783" v="67" actId="1076"/>
          <ac:spMkLst>
            <pc:docMk/>
            <pc:sldMk cId="3930241621" sldId="375"/>
            <ac:spMk id="2" creationId="{2A72A1A0-7029-8D40-8F39-D7AB506F5F4D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3930241621" sldId="375"/>
            <ac:spMk id="3" creationId="{BDB3E889-F935-F24A-995C-D2C9B9EA853A}"/>
          </ac:spMkLst>
        </pc:spChg>
        <pc:spChg chg="add del mod ord">
          <ac:chgData name="marcos aurelio gularte de castro" userId="67f50566e2aee3b4" providerId="LiveId" clId="{7FDA809E-2A90-5441-92BE-1DCF541FF4FD}" dt="2021-04-13T00:27:41.506" v="65" actId="700"/>
          <ac:spMkLst>
            <pc:docMk/>
            <pc:sldMk cId="3930241621" sldId="375"/>
            <ac:spMk id="4" creationId="{8DF1A582-66B4-3F4F-85EF-424BA5F3D36C}"/>
          </ac:spMkLst>
        </pc:spChg>
        <pc:spChg chg="add del mod ord">
          <ac:chgData name="marcos aurelio gularte de castro" userId="67f50566e2aee3b4" providerId="LiveId" clId="{7FDA809E-2A90-5441-92BE-1DCF541FF4FD}" dt="2021-04-13T00:28:38.628" v="68" actId="931"/>
          <ac:spMkLst>
            <pc:docMk/>
            <pc:sldMk cId="3930241621" sldId="375"/>
            <ac:spMk id="5" creationId="{74AF3E49-B064-3D43-84DE-C159CD4BCB08}"/>
          </ac:spMkLst>
        </pc:spChg>
        <pc:picChg chg="add mod">
          <ac:chgData name="marcos aurelio gularte de castro" userId="67f50566e2aee3b4" providerId="LiveId" clId="{7FDA809E-2A90-5441-92BE-1DCF541FF4FD}" dt="2021-04-13T00:28:38.628" v="68" actId="931"/>
          <ac:picMkLst>
            <pc:docMk/>
            <pc:sldMk cId="3930241621" sldId="375"/>
            <ac:picMk id="7" creationId="{AC9E5C47-42F1-0E47-9BF0-C956F7870DAC}"/>
          </ac:picMkLst>
        </pc:picChg>
      </pc:sldChg>
      <pc:sldChg chg="addSp delSp modSp mod setBg modClrScheme modAnim chgLayout">
        <pc:chgData name="marcos aurelio gularte de castro" userId="67f50566e2aee3b4" providerId="LiveId" clId="{7FDA809E-2A90-5441-92BE-1DCF541FF4FD}" dt="2021-04-13T00:36:18.730" v="100" actId="18331"/>
        <pc:sldMkLst>
          <pc:docMk/>
          <pc:sldMk cId="4030425591" sldId="376"/>
        </pc:sldMkLst>
        <pc:spChg chg="mod ord">
          <ac:chgData name="marcos aurelio gularte de castro" userId="67f50566e2aee3b4" providerId="LiveId" clId="{7FDA809E-2A90-5441-92BE-1DCF541FF4FD}" dt="2021-04-13T00:32:26.005" v="89" actId="14100"/>
          <ac:spMkLst>
            <pc:docMk/>
            <pc:sldMk cId="4030425591" sldId="376"/>
            <ac:spMk id="2" creationId="{3C398187-B5CD-1347-8F8E-3FD7D40E0494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4030425591" sldId="376"/>
            <ac:spMk id="3" creationId="{C58D3FB7-7465-734E-8A24-766FA54CDF5A}"/>
          </ac:spMkLst>
        </pc:spChg>
        <pc:spChg chg="add del mod ord">
          <ac:chgData name="marcos aurelio gularte de castro" userId="67f50566e2aee3b4" providerId="LiveId" clId="{7FDA809E-2A90-5441-92BE-1DCF541FF4FD}" dt="2021-04-13T00:29:13.447" v="69" actId="700"/>
          <ac:spMkLst>
            <pc:docMk/>
            <pc:sldMk cId="4030425591" sldId="376"/>
            <ac:spMk id="4" creationId="{ACA8AF1E-244E-504C-B8D8-924A7E158062}"/>
          </ac:spMkLst>
        </pc:spChg>
        <pc:spChg chg="add del mod ord">
          <ac:chgData name="marcos aurelio gularte de castro" userId="67f50566e2aee3b4" providerId="LiveId" clId="{7FDA809E-2A90-5441-92BE-1DCF541FF4FD}" dt="2021-04-13T00:31:52.423" v="84" actId="700"/>
          <ac:spMkLst>
            <pc:docMk/>
            <pc:sldMk cId="4030425591" sldId="376"/>
            <ac:spMk id="5" creationId="{6FC39F79-3541-2943-9B08-10DCE84989D0}"/>
          </ac:spMkLst>
        </pc:spChg>
      </pc:sldChg>
      <pc:sldChg chg="addSp delSp modSp mod setBg modClrScheme modAnim chgLayout">
        <pc:chgData name="marcos aurelio gularte de castro" userId="67f50566e2aee3b4" providerId="LiveId" clId="{7FDA809E-2A90-5441-92BE-1DCF541FF4FD}" dt="2021-04-13T00:37:11.126" v="101"/>
        <pc:sldMkLst>
          <pc:docMk/>
          <pc:sldMk cId="1288485299" sldId="377"/>
        </pc:sldMkLst>
        <pc:spChg chg="mod ord">
          <ac:chgData name="marcos aurelio gularte de castro" userId="67f50566e2aee3b4" providerId="LiveId" clId="{7FDA809E-2A90-5441-92BE-1DCF541FF4FD}" dt="2021-04-13T00:35:07.978" v="98" actId="1076"/>
          <ac:spMkLst>
            <pc:docMk/>
            <pc:sldMk cId="1288485299" sldId="377"/>
            <ac:spMk id="2" creationId="{77F28078-609A-DA43-83A9-8BD047C46F08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1288485299" sldId="377"/>
            <ac:spMk id="3" creationId="{D4946C55-687B-CA47-A7E2-935426A8D1A7}"/>
          </ac:spMkLst>
        </pc:spChg>
        <pc:spChg chg="add del mod ord">
          <ac:chgData name="marcos aurelio gularte de castro" userId="67f50566e2aee3b4" providerId="LiveId" clId="{7FDA809E-2A90-5441-92BE-1DCF541FF4FD}" dt="2021-04-13T00:33:11.385" v="90" actId="700"/>
          <ac:spMkLst>
            <pc:docMk/>
            <pc:sldMk cId="1288485299" sldId="377"/>
            <ac:spMk id="4" creationId="{B6129C51-7CB4-524E-B615-2AF60EB8E682}"/>
          </ac:spMkLst>
        </pc:spChg>
        <pc:spChg chg="add del mod ord">
          <ac:chgData name="marcos aurelio gularte de castro" userId="67f50566e2aee3b4" providerId="LiveId" clId="{7FDA809E-2A90-5441-92BE-1DCF541FF4FD}" dt="2021-04-13T00:34:06.793" v="93" actId="700"/>
          <ac:spMkLst>
            <pc:docMk/>
            <pc:sldMk cId="1288485299" sldId="377"/>
            <ac:spMk id="5" creationId="{FCFE8456-B0B5-6A49-B745-92A3134F8B72}"/>
          </ac:spMkLst>
        </pc:spChg>
        <pc:picChg chg="add del mod">
          <ac:chgData name="marcos aurelio gularte de castro" userId="67f50566e2aee3b4" providerId="LiveId" clId="{7FDA809E-2A90-5441-92BE-1DCF541FF4FD}" dt="2021-04-13T00:34:02.251" v="92" actId="931"/>
          <ac:picMkLst>
            <pc:docMk/>
            <pc:sldMk cId="1288485299" sldId="377"/>
            <ac:picMk id="7" creationId="{08B4BC5A-1402-EA4E-94AD-BF8EE45DB6E5}"/>
          </ac:picMkLst>
        </pc:picChg>
      </pc:sldChg>
      <pc:sldChg chg="addSp delSp modSp mod modAnim chgLayout">
        <pc:chgData name="marcos aurelio gularte de castro" userId="67f50566e2aee3b4" providerId="LiveId" clId="{7FDA809E-2A90-5441-92BE-1DCF541FF4FD}" dt="2021-04-13T00:36:18.730" v="100" actId="18331"/>
        <pc:sldMkLst>
          <pc:docMk/>
          <pc:sldMk cId="11233710" sldId="378"/>
        </pc:sldMkLst>
        <pc:spChg chg="mod or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11233710" sldId="378"/>
            <ac:spMk id="2" creationId="{2C0F71E0-6DE0-9E49-A610-2543B4D14A6A}"/>
          </ac:spMkLst>
        </pc:spChg>
        <pc:spChg chg="add del mod">
          <ac:chgData name="marcos aurelio gularte de castro" userId="67f50566e2aee3b4" providerId="LiveId" clId="{7FDA809E-2A90-5441-92BE-1DCF541FF4FD}" dt="2021-04-13T00:25:27.890" v="51" actId="6264"/>
          <ac:spMkLst>
            <pc:docMk/>
            <pc:sldMk cId="11233710" sldId="378"/>
            <ac:spMk id="3" creationId="{2CB3AFD3-A4AA-1C4F-8BDE-DCC2BE4AE371}"/>
          </ac:spMkLst>
        </pc:spChg>
        <pc:spChg chg="add del mod ord">
          <ac:chgData name="marcos aurelio gularte de castro" userId="67f50566e2aee3b4" providerId="LiveId" clId="{7FDA809E-2A90-5441-92BE-1DCF541FF4FD}" dt="2021-04-13T00:35:30.511" v="99" actId="931"/>
          <ac:spMkLst>
            <pc:docMk/>
            <pc:sldMk cId="11233710" sldId="378"/>
            <ac:spMk id="4" creationId="{D2428B04-32CB-1A43-8DC5-F04296DDC183}"/>
          </ac:spMkLst>
        </pc:spChg>
        <pc:picChg chg="add mod">
          <ac:chgData name="marcos aurelio gularte de castro" userId="67f50566e2aee3b4" providerId="LiveId" clId="{7FDA809E-2A90-5441-92BE-1DCF541FF4FD}" dt="2021-04-13T00:36:18.730" v="100" actId="18331"/>
          <ac:picMkLst>
            <pc:docMk/>
            <pc:sldMk cId="11233710" sldId="378"/>
            <ac:picMk id="6" creationId="{B2E30E79-1486-F34D-A307-B96C9AF430F6}"/>
          </ac:picMkLst>
        </pc:picChg>
      </pc:sldChg>
      <pc:sldChg chg="addSp delSp modSp mod">
        <pc:chgData name="marcos aurelio gularte de castro" userId="67f50566e2aee3b4" providerId="LiveId" clId="{7FDA809E-2A90-5441-92BE-1DCF541FF4FD}" dt="2021-04-13T11:52:17.193" v="106" actId="478"/>
        <pc:sldMkLst>
          <pc:docMk/>
          <pc:sldMk cId="2036911927" sldId="379"/>
        </pc:sldMkLst>
        <pc:spChg chg="add del mod">
          <ac:chgData name="marcos aurelio gularte de castro" userId="67f50566e2aee3b4" providerId="LiveId" clId="{7FDA809E-2A90-5441-92BE-1DCF541FF4FD}" dt="2021-04-13T11:52:03.641" v="104" actId="478"/>
          <ac:spMkLst>
            <pc:docMk/>
            <pc:sldMk cId="2036911927" sldId="379"/>
            <ac:spMk id="2" creationId="{CC96D2D1-9B5B-884C-8322-D2E253A8BF46}"/>
          </ac:spMkLst>
        </pc:spChg>
        <pc:spChg chg="add del mod">
          <ac:chgData name="marcos aurelio gularte de castro" userId="67f50566e2aee3b4" providerId="LiveId" clId="{7FDA809E-2A90-5441-92BE-1DCF541FF4FD}" dt="2021-04-13T11:52:17.193" v="106" actId="478"/>
          <ac:spMkLst>
            <pc:docMk/>
            <pc:sldMk cId="2036911927" sldId="379"/>
            <ac:spMk id="4" creationId="{15C54075-E843-4046-B246-59BD8EC275AF}"/>
          </ac:spMkLst>
        </pc:spChg>
      </pc:sldChg>
      <pc:sldChg chg="modSp mod setBg modClrScheme modAnim chgLayout">
        <pc:chgData name="marcos aurelio gularte de castro" userId="67f50566e2aee3b4" providerId="LiveId" clId="{7FDA809E-2A90-5441-92BE-1DCF541FF4FD}" dt="2021-04-13T00:36:18.730" v="100" actId="18331"/>
        <pc:sldMkLst>
          <pc:docMk/>
          <pc:sldMk cId="4110066681" sldId="386"/>
        </pc:sldMkLst>
        <pc:spChg chg="mod ord">
          <ac:chgData name="marcos aurelio gularte de castro" userId="67f50566e2aee3b4" providerId="LiveId" clId="{7FDA809E-2A90-5441-92BE-1DCF541FF4FD}" dt="2021-04-13T00:30:54.108" v="82" actId="700"/>
          <ac:spMkLst>
            <pc:docMk/>
            <pc:sldMk cId="4110066681" sldId="386"/>
            <ac:spMk id="2" creationId="{E7432BE2-C503-2948-978B-69D7809E788F}"/>
          </ac:spMkLst>
        </pc:spChg>
      </pc:sldChg>
      <pc:sldChg chg="modSp add mod setBg">
        <pc:chgData name="marcos aurelio gularte de castro" userId="67f50566e2aee3b4" providerId="LiveId" clId="{7FDA809E-2A90-5441-92BE-1DCF541FF4FD}" dt="2021-04-13T11:59:39.160" v="122" actId="18331"/>
        <pc:sldMkLst>
          <pc:docMk/>
          <pc:sldMk cId="1157652457" sldId="409"/>
        </pc:sldMkLst>
        <pc:spChg chg="mod">
          <ac:chgData name="marcos aurelio gularte de castro" userId="67f50566e2aee3b4" providerId="LiveId" clId="{7FDA809E-2A90-5441-92BE-1DCF541FF4FD}" dt="2021-04-13T11:53:30.019" v="112" actId="1076"/>
          <ac:spMkLst>
            <pc:docMk/>
            <pc:sldMk cId="1157652457" sldId="409"/>
            <ac:spMk id="2" creationId="{67A7002D-C91F-4244-917B-DE506F0B1408}"/>
          </ac:spMkLst>
        </pc:spChg>
      </pc:sldChg>
      <pc:sldChg chg="modSp add mod setBg">
        <pc:chgData name="marcos aurelio gularte de castro" userId="67f50566e2aee3b4" providerId="LiveId" clId="{7FDA809E-2A90-5441-92BE-1DCF541FF4FD}" dt="2021-04-13T11:59:39.160" v="122" actId="18331"/>
        <pc:sldMkLst>
          <pc:docMk/>
          <pc:sldMk cId="1133463956" sldId="410"/>
        </pc:sldMkLst>
        <pc:spChg chg="mod">
          <ac:chgData name="marcos aurelio gularte de castro" userId="67f50566e2aee3b4" providerId="LiveId" clId="{7FDA809E-2A90-5441-92BE-1DCF541FF4FD}" dt="2021-04-13T11:54:35.991" v="118" actId="1076"/>
          <ac:spMkLst>
            <pc:docMk/>
            <pc:sldMk cId="1133463956" sldId="410"/>
            <ac:spMk id="2" creationId="{92B5C034-BCCA-D941-8733-13D50E4A7BCC}"/>
          </ac:spMkLst>
        </pc:spChg>
      </pc:sldChg>
      <pc:sldChg chg="add setBg">
        <pc:chgData name="marcos aurelio gularte de castro" userId="67f50566e2aee3b4" providerId="LiveId" clId="{7FDA809E-2A90-5441-92BE-1DCF541FF4FD}" dt="2021-04-13T11:59:39.160" v="122" actId="18331"/>
        <pc:sldMkLst>
          <pc:docMk/>
          <pc:sldMk cId="3676213945" sldId="411"/>
        </pc:sldMkLst>
      </pc:sldChg>
      <pc:sldChg chg="modSp add">
        <pc:chgData name="marcos aurelio gularte de castro" userId="67f50566e2aee3b4" providerId="LiveId" clId="{7FDA809E-2A90-5441-92BE-1DCF541FF4FD}" dt="2021-04-13T11:59:39.160" v="122" actId="18331"/>
        <pc:sldMkLst>
          <pc:docMk/>
          <pc:sldMk cId="662079111" sldId="413"/>
        </pc:sldMkLst>
        <pc:picChg chg="mod">
          <ac:chgData name="marcos aurelio gularte de castro" userId="67f50566e2aee3b4" providerId="LiveId" clId="{7FDA809E-2A90-5441-92BE-1DCF541FF4FD}" dt="2021-04-13T11:59:39.160" v="122" actId="18331"/>
          <ac:picMkLst>
            <pc:docMk/>
            <pc:sldMk cId="662079111" sldId="413"/>
            <ac:picMk id="7" creationId="{F7E05ECD-45DD-B047-A809-55AD9077E18B}"/>
          </ac:picMkLst>
        </pc:picChg>
      </pc:sldChg>
      <pc:sldMasterChg chg="addSp delSp modSp mod addSldLayout modSldLayout">
        <pc:chgData name="marcos aurelio gularte de castro" userId="67f50566e2aee3b4" providerId="LiveId" clId="{7FDA809E-2A90-5441-92BE-1DCF541FF4FD}" dt="2021-04-13T22:27:43.903" v="128" actId="478"/>
        <pc:sldMasterMkLst>
          <pc:docMk/>
          <pc:sldMasterMk cId="746728276" sldId="2147483648"/>
        </pc:sldMasterMkLst>
        <pc:spChg chg="add mod">
          <ac:chgData name="marcos aurelio gularte de castro" userId="67f50566e2aee3b4" providerId="LiveId" clId="{7FDA809E-2A90-5441-92BE-1DCF541FF4FD}" dt="2021-04-13T22:26:29.446" v="126" actId="167"/>
          <ac:spMkLst>
            <pc:docMk/>
            <pc:sldMasterMk cId="746728276" sldId="2147483648"/>
            <ac:spMk id="6" creationId="{128562A1-48C5-DC4D-A61A-03CE99756B97}"/>
          </ac:spMkLst>
        </pc:spChg>
        <pc:spChg chg="del">
          <ac:chgData name="marcos aurelio gularte de castro" userId="67f50566e2aee3b4" providerId="LiveId" clId="{7FDA809E-2A90-5441-92BE-1DCF541FF4FD}" dt="2021-04-13T22:26:27.177" v="124" actId="478"/>
          <ac:spMkLst>
            <pc:docMk/>
            <pc:sldMasterMk cId="746728276" sldId="2147483648"/>
            <ac:spMk id="7" creationId="{AA7F6E28-5C48-CD43-88D9-9B69EE8BD99E}"/>
          </ac:spMkLst>
        </pc:spChg>
        <pc:sldLayoutChg chg="addSp delSp modSp mod modAnim">
          <pc:chgData name="marcos aurelio gularte de castro" userId="67f50566e2aee3b4" providerId="LiveId" clId="{7FDA809E-2A90-5441-92BE-1DCF541FF4FD}" dt="2021-04-12T23:07:59.969" v="16" actId="403"/>
          <pc:sldLayoutMkLst>
            <pc:docMk/>
            <pc:sldMasterMk cId="2514553192" sldId="2147483675"/>
            <pc:sldLayoutMk cId="624045540" sldId="2147483653"/>
          </pc:sldLayoutMkLst>
          <pc:spChg chg="add del mod">
            <ac:chgData name="marcos aurelio gularte de castro" userId="67f50566e2aee3b4" providerId="LiveId" clId="{7FDA809E-2A90-5441-92BE-1DCF541FF4FD}" dt="2021-04-12T23:07:46.880" v="10" actId="478"/>
            <ac:spMkLst>
              <pc:docMk/>
              <pc:sldMasterMk cId="2514553192" sldId="2147483675"/>
              <pc:sldLayoutMk cId="624045540" sldId="2147483653"/>
              <ac:spMk id="3" creationId="{E8A579E2-2F48-AA4C-9D19-21809EB76CC0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4" creationId="{2554D62D-5854-C841-801C-9FF4865D5A84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5" creationId="{2D3E32A2-94D3-6E44-BC2D-AEC4BA35ACEF}"/>
            </ac:spMkLst>
          </pc:spChg>
          <pc:spChg chg="mod">
            <ac:chgData name="marcos aurelio gularte de castro" userId="67f50566e2aee3b4" providerId="LiveId" clId="{7FDA809E-2A90-5441-92BE-1DCF541FF4FD}" dt="2021-04-12T23:07:59.969" v="16" actId="403"/>
            <ac:spMkLst>
              <pc:docMk/>
              <pc:sldMasterMk cId="2514553192" sldId="2147483675"/>
              <pc:sldLayoutMk cId="624045540" sldId="2147483653"/>
              <ac:spMk id="6" creationId="{E0515F8F-B47A-2B44-B280-FC945E04CC1E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7" creationId="{CABE9731-3465-AD4E-B6D6-D2F4AC9D9D21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8" creationId="{5E26C698-FEFE-744F-ACE8-7A3CADFCEC9F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9" creationId="{DBDDB4B5-9535-9C45-AD9C-BDD541D41E5C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0" creationId="{F4DD0B07-396E-A147-93C0-A0AF86E01C7F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1" creationId="{A0C4B9A2-AA84-FC46-A541-0E1D56D611D1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2" creationId="{7E9FA880-8610-C542-B860-F173D7755D6E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3" creationId="{0C330A33-0ADC-6245-8DDA-EC5BECA092EB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4" creationId="{6D856A2D-8B97-224A-9258-81525E5DF0E6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5" creationId="{655911A9-9C52-C34C-AAC7-77D2BD4F6950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6" creationId="{E130ACB7-707A-8F42-8E0D-EADE7874BA31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7" creationId="{711C6D8C-C1CD-7B4C-81E8-629D2E8F2C91}"/>
            </ac:spMkLst>
          </pc:spChg>
          <pc:spChg chg="add mod">
            <ac:chgData name="marcos aurelio gularte de castro" userId="67f50566e2aee3b4" providerId="LiveId" clId="{7FDA809E-2A90-5441-92BE-1DCF541FF4FD}" dt="2021-04-12T23:07:39.331" v="9"/>
            <ac:spMkLst>
              <pc:docMk/>
              <pc:sldMasterMk cId="2514553192" sldId="2147483675"/>
              <pc:sldLayoutMk cId="624045540" sldId="2147483653"/>
              <ac:spMk id="18" creationId="{BEE96817-51AB-3042-AD3C-8DBEB6C24034}"/>
            </ac:spMkLst>
          </pc:spChg>
        </pc:sldLayoutChg>
        <pc:sldLayoutChg chg="addSp delSp modSp mod modAnim">
          <pc:chgData name="marcos aurelio gularte de castro" userId="67f50566e2aee3b4" providerId="LiveId" clId="{7FDA809E-2A90-5441-92BE-1DCF541FF4FD}" dt="2021-04-13T22:27:43.903" v="128" actId="478"/>
          <pc:sldLayoutMkLst>
            <pc:docMk/>
            <pc:sldMasterMk cId="2514553192" sldId="2147483675"/>
            <pc:sldLayoutMk cId="1666706211" sldId="2147483672"/>
          </pc:sldLayoutMkLst>
          <pc:spChg chg="add del mod">
            <ac:chgData name="marcos aurelio gularte de castro" userId="67f50566e2aee3b4" providerId="LiveId" clId="{7FDA809E-2A90-5441-92BE-1DCF541FF4FD}" dt="2021-04-13T22:27:43.903" v="128" actId="478"/>
            <ac:spMkLst>
              <pc:docMk/>
              <pc:sldMasterMk cId="2514553192" sldId="2147483675"/>
              <pc:sldLayoutMk cId="1666706211" sldId="2147483672"/>
              <ac:spMk id="3" creationId="{3E8A0380-4A29-5942-8EDA-8D4822A77250}"/>
            </ac:spMkLst>
          </pc:spChg>
          <pc:picChg chg="add mod">
            <ac:chgData name="marcos aurelio gularte de castro" userId="67f50566e2aee3b4" providerId="LiveId" clId="{7FDA809E-2A90-5441-92BE-1DCF541FF4FD}" dt="2021-04-13T22:27:40.183" v="127"/>
            <ac:picMkLst>
              <pc:docMk/>
              <pc:sldMasterMk cId="2514553192" sldId="2147483675"/>
              <pc:sldLayoutMk cId="1666706211" sldId="2147483672"/>
              <ac:picMk id="4" creationId="{FDADA4E5-5652-AF4B-894D-598440480E11}"/>
            </ac:picMkLst>
          </pc:picChg>
        </pc:sldLayoutChg>
        <pc:sldLayoutChg chg="addSp delSp modSp add mod modTransition delAnim">
          <pc:chgData name="marcos aurelio gularte de castro" userId="67f50566e2aee3b4" providerId="LiveId" clId="{7FDA809E-2A90-5441-92BE-1DCF541FF4FD}" dt="2021-04-13T22:09:03.033" v="123"/>
          <pc:sldLayoutMkLst>
            <pc:docMk/>
            <pc:sldMasterMk cId="2514553192" sldId="2147483675"/>
            <pc:sldLayoutMk cId="1056311062" sldId="2147483674"/>
          </pc:sldLayoutMkLst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4" creationId="{2554D62D-5854-C841-801C-9FF4865D5A84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5" creationId="{2D3E32A2-94D3-6E44-BC2D-AEC4BA35ACEF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7" creationId="{CABE9731-3465-AD4E-B6D6-D2F4AC9D9D21}"/>
            </ac:spMkLst>
          </pc:spChg>
          <pc:spChg chg="add del mod">
            <ac:chgData name="marcos aurelio gularte de castro" userId="67f50566e2aee3b4" providerId="LiveId" clId="{7FDA809E-2A90-5441-92BE-1DCF541FF4FD}" dt="2021-04-13T00:30:18.154" v="76" actId="1076"/>
            <ac:spMkLst>
              <pc:docMk/>
              <pc:sldMasterMk cId="2514553192" sldId="2147483675"/>
              <pc:sldLayoutMk cId="1056311062" sldId="2147483674"/>
              <ac:spMk id="8" creationId="{5E26C698-FEFE-744F-ACE8-7A3CADFCEC9F}"/>
            </ac:spMkLst>
          </pc:spChg>
          <pc:spChg chg="mod">
            <ac:chgData name="marcos aurelio gularte de castro" userId="67f50566e2aee3b4" providerId="LiveId" clId="{7FDA809E-2A90-5441-92BE-1DCF541FF4FD}" dt="2021-04-13T00:30:22.861" v="77" actId="14100"/>
            <ac:spMkLst>
              <pc:docMk/>
              <pc:sldMasterMk cId="2514553192" sldId="2147483675"/>
              <pc:sldLayoutMk cId="1056311062" sldId="2147483674"/>
              <ac:spMk id="10" creationId="{F4DD0B07-396E-A147-93C0-A0AF86E01C7F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1" creationId="{A0C4B9A2-AA84-FC46-A541-0E1D56D611D1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2" creationId="{7E9FA880-8610-C542-B860-F173D7755D6E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3" creationId="{0C330A33-0ADC-6245-8DDA-EC5BECA092EB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4" creationId="{6D856A2D-8B97-224A-9258-81525E5DF0E6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6" creationId="{E130ACB7-707A-8F42-8E0D-EADE7874BA31}"/>
            </ac:spMkLst>
          </pc:spChg>
          <pc:spChg chg="del">
            <ac:chgData name="marcos aurelio gularte de castro" userId="67f50566e2aee3b4" providerId="LiveId" clId="{7FDA809E-2A90-5441-92BE-1DCF541FF4FD}" dt="2021-04-13T00:30:01.939" v="71" actId="478"/>
            <ac:spMkLst>
              <pc:docMk/>
              <pc:sldMasterMk cId="2514553192" sldId="2147483675"/>
              <pc:sldLayoutMk cId="1056311062" sldId="2147483674"/>
              <ac:spMk id="17" creationId="{711C6D8C-C1CD-7B4C-81E8-629D2E8F2C91}"/>
            </ac:spMkLst>
          </pc:spChg>
          <pc:picChg chg="add mod">
            <ac:chgData name="marcos aurelio gularte de castro" userId="67f50566e2aee3b4" providerId="LiveId" clId="{7FDA809E-2A90-5441-92BE-1DCF541FF4FD}" dt="2021-04-13T22:09:03.033" v="123"/>
            <ac:picMkLst>
              <pc:docMk/>
              <pc:sldMasterMk cId="2514553192" sldId="2147483675"/>
              <pc:sldLayoutMk cId="1056311062" sldId="2147483674"/>
              <ac:picMk id="11" creationId="{1291DA38-CDCE-B84A-A316-230E834E8A38}"/>
            </ac:picMkLst>
          </pc:picChg>
        </pc:sldLayoutChg>
      </pc:sldMasterChg>
    </pc:docChg>
  </pc:docChgLst>
  <pc:docChgLst>
    <pc:chgData name="marcos aurelio gularte de castro" userId="67f50566e2aee3b4" providerId="LiveId" clId="{60E10ACC-75A6-224F-B18F-1310659F9ED5}"/>
    <pc:docChg chg="undo custSel modSld modMainMaster">
      <pc:chgData name="marcos aurelio gularte de castro" userId="67f50566e2aee3b4" providerId="LiveId" clId="{60E10ACC-75A6-224F-B18F-1310659F9ED5}" dt="2021-04-14T20:10:32.616" v="65" actId="6264"/>
      <pc:docMkLst>
        <pc:docMk/>
      </pc:docMkLst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884007329" sldId="257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884007329" sldId="257"/>
            <ac:spMk id="4" creationId="{336C9251-C36E-7C4B-AB9E-53C9F7072A50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884007329" sldId="257"/>
            <ac:spMk id="7" creationId="{C985D73B-245D-F24C-9D4F-ADA9C400A270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160981883" sldId="351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160981883" sldId="351"/>
            <ac:spMk id="3" creationId="{1849E2CE-2BB0-B64A-9A00-DF5640CF2313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160981883" sldId="351"/>
            <ac:spMk id="4" creationId="{6706DB70-F3C6-CD41-B695-D79AE6B4CD2B}"/>
          </ac:spMkLst>
        </pc:spChg>
      </pc:sldChg>
      <pc:sldChg chg="modSp mod">
        <pc:chgData name="marcos aurelio gularte de castro" userId="67f50566e2aee3b4" providerId="LiveId" clId="{60E10ACC-75A6-224F-B18F-1310659F9ED5}" dt="2021-04-14T20:05:09.194" v="1" actId="27636"/>
        <pc:sldMkLst>
          <pc:docMk/>
          <pc:sldMk cId="1028813263" sldId="352"/>
        </pc:sldMkLst>
        <pc:spChg chg="mod">
          <ac:chgData name="marcos aurelio gularte de castro" userId="67f50566e2aee3b4" providerId="LiveId" clId="{60E10ACC-75A6-224F-B18F-1310659F9ED5}" dt="2021-04-14T20:05:09.194" v="1" actId="27636"/>
          <ac:spMkLst>
            <pc:docMk/>
            <pc:sldMk cId="1028813263" sldId="352"/>
            <ac:spMk id="3" creationId="{E1EE4FA0-1475-424B-A1D9-CAE3FCE50793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028813263" sldId="352"/>
            <ac:spMk id="4" creationId="{E70A7245-B97D-7441-A8D7-C0445E846B08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746895179" sldId="354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746895179" sldId="354"/>
            <ac:spMk id="3" creationId="{53BE788C-381B-AD43-805B-FFE249AB9D4A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746895179" sldId="354"/>
            <ac:spMk id="4" creationId="{630D63D9-AD72-EC4A-ACC0-A54B6A74AE67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466688746" sldId="355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466688746" sldId="355"/>
            <ac:spMk id="2" creationId="{83CF0709-42D1-1C42-B6F9-8AAE58F5F18A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1466688746" sldId="355"/>
            <ac:picMk id="9" creationId="{5C5E5B98-5B3B-EC4C-A205-0B0BA2CCBEC1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744589961" sldId="357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744589961" sldId="357"/>
            <ac:spMk id="3" creationId="{48358A72-991D-5C4A-B274-FD81095296C0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744589961" sldId="357"/>
            <ac:spMk id="4" creationId="{3BA30312-5C08-6642-82EF-60D980564D6A}"/>
          </ac:spMkLst>
        </pc:spChg>
      </pc:sldChg>
      <pc:sldChg chg="modSp mod">
        <pc:chgData name="marcos aurelio gularte de castro" userId="67f50566e2aee3b4" providerId="LiveId" clId="{60E10ACC-75A6-224F-B18F-1310659F9ED5}" dt="2021-04-14T20:05:09.240" v="2" actId="27636"/>
        <pc:sldMkLst>
          <pc:docMk/>
          <pc:sldMk cId="1111484283" sldId="359"/>
        </pc:sldMkLst>
        <pc:spChg chg="mod">
          <ac:chgData name="marcos aurelio gularte de castro" userId="67f50566e2aee3b4" providerId="LiveId" clId="{60E10ACC-75A6-224F-B18F-1310659F9ED5}" dt="2021-04-14T20:05:09.240" v="2" actId="27636"/>
          <ac:spMkLst>
            <pc:docMk/>
            <pc:sldMk cId="1111484283" sldId="359"/>
            <ac:spMk id="4" creationId="{865AAF4B-17F2-764E-BEE5-F64ABE063957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111484283" sldId="359"/>
            <ac:spMk id="5" creationId="{4D713189-E96B-5546-BDE5-B2A39C96C941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3721711701" sldId="360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3721711701" sldId="360"/>
            <ac:spMk id="3" creationId="{44FFFFEF-77FB-9143-8507-E4C4B095A266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303173834" sldId="361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303173834" sldId="361"/>
            <ac:spMk id="5" creationId="{AECA84DA-D55B-C74D-A21C-CA8A5C18D49B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303173834" sldId="361"/>
            <ac:spMk id="6" creationId="{990A9A00-D2BA-D149-9636-DBDDF8B9DAC9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682949119" sldId="362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682949119" sldId="362"/>
            <ac:spMk id="3" creationId="{1B3CADFB-65A4-F64D-B570-21F666F4619C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654283283" sldId="363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654283283" sldId="363"/>
            <ac:spMk id="2" creationId="{534B9CA2-11A1-2349-A01C-C9F0FFED3CF7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2654283283" sldId="363"/>
            <ac:picMk id="5" creationId="{480AC34A-5756-6840-96D5-1716DF6B8B55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176883204" sldId="364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176883204" sldId="364"/>
            <ac:spMk id="2" creationId="{7BB15C8E-0111-E745-A7FC-A9B3CF6B1D67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2176883204" sldId="364"/>
            <ac:picMk id="7" creationId="{A63BD892-C7A2-D24D-A1AB-3D24CAA36F76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876665804" sldId="365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876665804" sldId="365"/>
            <ac:spMk id="2" creationId="{59CEBD2B-797F-8B45-A8C4-7967921AD8B1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1876665804" sldId="365"/>
            <ac:picMk id="9" creationId="{59745903-3A98-A94F-908C-629111F52E73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212549184" sldId="366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212549184" sldId="366"/>
            <ac:spMk id="2" creationId="{39ED7E26-9353-5B43-974A-8AA8BFAEA860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459534951" sldId="368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459534951" sldId="368"/>
            <ac:spMk id="3" creationId="{377B0A4C-7834-0749-8342-E524E927E4AC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459534951" sldId="368"/>
            <ac:spMk id="4" creationId="{E300573A-2A3D-CF46-AD12-3CA50C5E0DA2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646874238" sldId="369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646874238" sldId="369"/>
            <ac:spMk id="3" creationId="{3294D41E-2F19-A64D-997E-6A3C7021577F}"/>
          </ac:spMkLst>
        </pc:spChg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646874238" sldId="369"/>
            <ac:spMk id="4" creationId="{030ACC0E-35CA-E547-BC51-62D6D809EB37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4062612145" sldId="370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4062612145" sldId="370"/>
            <ac:spMk id="2" creationId="{5908BB28-A0B0-C94B-A6DE-53E93E79D707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4062612145" sldId="370"/>
            <ac:picMk id="5" creationId="{C78E0131-D450-5947-8995-9749AC495812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3096634379" sldId="371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3096634379" sldId="371"/>
            <ac:spMk id="2" creationId="{E4FEC87E-8D77-ED43-BCFE-234C63ED6B06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3096634379" sldId="371"/>
            <ac:picMk id="6" creationId="{6083E0AB-ED9D-F248-8FA9-CFD7B1BD83F3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79792791" sldId="372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79792791" sldId="372"/>
            <ac:spMk id="2" creationId="{92CECC7C-F9B9-7C40-BD5C-9C9C06CEC1D3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279792791" sldId="372"/>
            <ac:picMk id="5" creationId="{03AF8748-F826-8C45-AD5A-CB765184429C}"/>
          </ac:picMkLst>
        </pc:picChg>
      </pc:sldChg>
      <pc:sldChg chg="modSp mod modClrScheme chgLayout">
        <pc:chgData name="marcos aurelio gularte de castro" userId="67f50566e2aee3b4" providerId="LiveId" clId="{60E10ACC-75A6-224F-B18F-1310659F9ED5}" dt="2021-04-14T20:10:24.590" v="64" actId="700"/>
        <pc:sldMkLst>
          <pc:docMk/>
          <pc:sldMk cId="5961977" sldId="373"/>
        </pc:sldMkLst>
        <pc:spChg chg="mod ord">
          <ac:chgData name="marcos aurelio gularte de castro" userId="67f50566e2aee3b4" providerId="LiveId" clId="{60E10ACC-75A6-224F-B18F-1310659F9ED5}" dt="2021-04-14T20:10:24.590" v="64" actId="700"/>
          <ac:spMkLst>
            <pc:docMk/>
            <pc:sldMk cId="5961977" sldId="373"/>
            <ac:spMk id="2" creationId="{B113868F-0632-4F46-AF0D-E0FBF01F2044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645356067" sldId="374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645356067" sldId="374"/>
            <ac:spMk id="2" creationId="{E69F29D8-F18A-9545-84BB-75C6EA2B7038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2645356067" sldId="374"/>
            <ac:picMk id="6" creationId="{896F3495-EAA0-0C40-B56D-9823270D9D96}"/>
          </ac:picMkLst>
        </pc:picChg>
      </pc:sldChg>
      <pc:sldChg chg="addSp delSp modSp mod chgLayout">
        <pc:chgData name="marcos aurelio gularte de castro" userId="67f50566e2aee3b4" providerId="LiveId" clId="{60E10ACC-75A6-224F-B18F-1310659F9ED5}" dt="2021-04-14T20:10:32.616" v="65" actId="6264"/>
        <pc:sldMkLst>
          <pc:docMk/>
          <pc:sldMk cId="3930241621" sldId="375"/>
        </pc:sldMkLst>
        <pc:spChg chg="mod ord">
          <ac:chgData name="marcos aurelio gularte de castro" userId="67f50566e2aee3b4" providerId="LiveId" clId="{60E10ACC-75A6-224F-B18F-1310659F9ED5}" dt="2021-04-14T20:10:32.616" v="65" actId="6264"/>
          <ac:spMkLst>
            <pc:docMk/>
            <pc:sldMk cId="3930241621" sldId="375"/>
            <ac:spMk id="2" creationId="{2A72A1A0-7029-8D40-8F39-D7AB506F5F4D}"/>
          </ac:spMkLst>
        </pc:spChg>
        <pc:spChg chg="add del mod">
          <ac:chgData name="marcos aurelio gularte de castro" userId="67f50566e2aee3b4" providerId="LiveId" clId="{60E10ACC-75A6-224F-B18F-1310659F9ED5}" dt="2021-04-14T20:10:32.616" v="65" actId="6264"/>
          <ac:spMkLst>
            <pc:docMk/>
            <pc:sldMk cId="3930241621" sldId="375"/>
            <ac:spMk id="3" creationId="{89826FE3-28FF-4B47-B012-8CACACDF41EA}"/>
          </ac:spMkLst>
        </pc:spChg>
        <pc:spChg chg="add del mod">
          <ac:chgData name="marcos aurelio gularte de castro" userId="67f50566e2aee3b4" providerId="LiveId" clId="{60E10ACC-75A6-224F-B18F-1310659F9ED5}" dt="2021-04-14T20:10:32.616" v="65" actId="6264"/>
          <ac:spMkLst>
            <pc:docMk/>
            <pc:sldMk cId="3930241621" sldId="375"/>
            <ac:spMk id="4" creationId="{76E2B1C2-2E3D-824E-A114-D0BC36D71A0E}"/>
          </ac:spMkLst>
        </pc:spChg>
        <pc:picChg chg="mod ord modCrop">
          <ac:chgData name="marcos aurelio gularte de castro" userId="67f50566e2aee3b4" providerId="LiveId" clId="{60E10ACC-75A6-224F-B18F-1310659F9ED5}" dt="2021-04-14T20:10:32.616" v="65" actId="6264"/>
          <ac:picMkLst>
            <pc:docMk/>
            <pc:sldMk cId="3930241621" sldId="375"/>
            <ac:picMk id="7" creationId="{AC9E5C47-42F1-0E47-9BF0-C956F7870DAC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11233710" sldId="378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11233710" sldId="378"/>
            <ac:spMk id="2" creationId="{2C0F71E0-6DE0-9E49-A610-2543B4D14A6A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11233710" sldId="378"/>
            <ac:picMk id="6" creationId="{B2E30E79-1486-F34D-A307-B96C9AF430F6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036911927" sldId="379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036911927" sldId="379"/>
            <ac:spMk id="3" creationId="{7EE7AB61-DF2F-164F-8B4E-1AF83AFC844F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4110066681" sldId="386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4110066681" sldId="386"/>
            <ac:spMk id="2" creationId="{E7432BE2-C503-2948-978B-69D7809E788F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3214932127" sldId="387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3214932127" sldId="387"/>
            <ac:spMk id="2" creationId="{014F4F47-F5E6-9C41-B2C2-D9DE5D4654C8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3214932127" sldId="387"/>
            <ac:picMk id="5" creationId="{5CBC373B-F1CC-F949-828B-45F5570FEDDB}"/>
          </ac:picMkLst>
        </pc:pic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2152140698" sldId="388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2152140698" sldId="388"/>
            <ac:spMk id="3" creationId="{7D01D6F1-C56C-AB4E-972F-FC714A79F301}"/>
          </ac:spMkLst>
        </pc:spChg>
      </pc:sldChg>
      <pc:sldChg chg="modSp">
        <pc:chgData name="marcos aurelio gularte de castro" userId="67f50566e2aee3b4" providerId="LiveId" clId="{60E10ACC-75A6-224F-B18F-1310659F9ED5}" dt="2021-04-14T20:05:08.669" v="0"/>
        <pc:sldMkLst>
          <pc:docMk/>
          <pc:sldMk cId="662079111" sldId="413"/>
        </pc:sldMkLst>
        <pc:spChg chg="mod">
          <ac:chgData name="marcos aurelio gularte de castro" userId="67f50566e2aee3b4" providerId="LiveId" clId="{60E10ACC-75A6-224F-B18F-1310659F9ED5}" dt="2021-04-14T20:05:08.669" v="0"/>
          <ac:spMkLst>
            <pc:docMk/>
            <pc:sldMk cId="662079111" sldId="413"/>
            <ac:spMk id="4" creationId="{391593D5-52B7-9747-B03D-3C0ADDB25454}"/>
          </ac:spMkLst>
        </pc:spChg>
        <pc:picChg chg="mod">
          <ac:chgData name="marcos aurelio gularte de castro" userId="67f50566e2aee3b4" providerId="LiveId" clId="{60E10ACC-75A6-224F-B18F-1310659F9ED5}" dt="2021-04-14T20:05:08.669" v="0"/>
          <ac:picMkLst>
            <pc:docMk/>
            <pc:sldMk cId="662079111" sldId="413"/>
            <ac:picMk id="7" creationId="{F7E05ECD-45DD-B047-A809-55AD9077E18B}"/>
          </ac:picMkLst>
        </pc:picChg>
      </pc:sldChg>
      <pc:sldMasterChg chg="addSp delSp mod delSldLayout modSldLayout">
        <pc:chgData name="marcos aurelio gularte de castro" userId="67f50566e2aee3b4" providerId="LiveId" clId="{60E10ACC-75A6-224F-B18F-1310659F9ED5}" dt="2021-04-14T20:09:02.547" v="63" actId="2696"/>
        <pc:sldMasterMkLst>
          <pc:docMk/>
          <pc:sldMasterMk cId="2514553192" sldId="2147483675"/>
        </pc:sldMasterMkLst>
        <pc:spChg chg="add del">
          <ac:chgData name="marcos aurelio gularte de castro" userId="67f50566e2aee3b4" providerId="LiveId" clId="{60E10ACC-75A6-224F-B18F-1310659F9ED5}" dt="2021-04-14T20:05:57.204" v="7" actId="478"/>
          <ac:spMkLst>
            <pc:docMk/>
            <pc:sldMasterMk cId="2514553192" sldId="2147483675"/>
            <ac:spMk id="4" creationId="{06933641-F0CE-BF48-AC14-404FE4FC30C3}"/>
          </ac:spMkLst>
        </pc:spChg>
        <pc:picChg chg="add del">
          <ac:chgData name="marcos aurelio gularte de castro" userId="67f50566e2aee3b4" providerId="LiveId" clId="{60E10ACC-75A6-224F-B18F-1310659F9ED5}" dt="2021-04-14T20:05:56.508" v="6" actId="478"/>
          <ac:picMkLst>
            <pc:docMk/>
            <pc:sldMasterMk cId="2514553192" sldId="2147483675"/>
            <ac:picMk id="5" creationId="{E6C5CFB7-C715-6A41-A40A-015A2C8EB50E}"/>
          </ac:picMkLst>
        </pc:picChg>
        <pc:sldLayoutChg chg="del">
          <pc:chgData name="marcos aurelio gularte de castro" userId="67f50566e2aee3b4" providerId="LiveId" clId="{60E10ACC-75A6-224F-B18F-1310659F9ED5}" dt="2021-04-14T20:09:02.423" v="40" actId="2696"/>
          <pc:sldLayoutMkLst>
            <pc:docMk/>
            <pc:sldMasterMk cId="2514553192" sldId="2147483675"/>
            <pc:sldLayoutMk cId="192031126" sldId="2147483649"/>
          </pc:sldLayoutMkLst>
        </pc:sldLayoutChg>
        <pc:sldLayoutChg chg="del">
          <pc:chgData name="marcos aurelio gularte de castro" userId="67f50566e2aee3b4" providerId="LiveId" clId="{60E10ACC-75A6-224F-B18F-1310659F9ED5}" dt="2021-04-14T20:09:02.463" v="46" actId="2696"/>
          <pc:sldLayoutMkLst>
            <pc:docMk/>
            <pc:sldMasterMk cId="2514553192" sldId="2147483675"/>
            <pc:sldLayoutMk cId="4044465009" sldId="2147483651"/>
          </pc:sldLayoutMkLst>
        </pc:sldLayoutChg>
        <pc:sldLayoutChg chg="del">
          <pc:chgData name="marcos aurelio gularte de castro" userId="67f50566e2aee3b4" providerId="LiveId" clId="{60E10ACC-75A6-224F-B18F-1310659F9ED5}" dt="2021-04-14T20:09:02.547" v="63" actId="2696"/>
          <pc:sldLayoutMkLst>
            <pc:docMk/>
            <pc:sldMasterMk cId="2514553192" sldId="2147483675"/>
            <pc:sldLayoutMk cId="2611781598" sldId="2147483652"/>
          </pc:sldLayoutMkLst>
        </pc:sldLayoutChg>
        <pc:sldLayoutChg chg="del">
          <pc:chgData name="marcos aurelio gularte de castro" userId="67f50566e2aee3b4" providerId="LiveId" clId="{60E10ACC-75A6-224F-B18F-1310659F9ED5}" dt="2021-04-14T20:09:02.502" v="53" actId="2696"/>
          <pc:sldLayoutMkLst>
            <pc:docMk/>
            <pc:sldMasterMk cId="2514553192" sldId="2147483675"/>
            <pc:sldLayoutMk cId="624045540" sldId="2147483653"/>
          </pc:sldLayoutMkLst>
        </pc:sldLayoutChg>
        <pc:sldLayoutChg chg="del">
          <pc:chgData name="marcos aurelio gularte de castro" userId="67f50566e2aee3b4" providerId="LiveId" clId="{60E10ACC-75A6-224F-B18F-1310659F9ED5}" dt="2021-04-14T20:09:02.374" v="31" actId="2696"/>
          <pc:sldLayoutMkLst>
            <pc:docMk/>
            <pc:sldMasterMk cId="2514553192" sldId="2147483675"/>
            <pc:sldLayoutMk cId="2521006897" sldId="2147483656"/>
          </pc:sldLayoutMkLst>
        </pc:sldLayoutChg>
        <pc:sldLayoutChg chg="del">
          <pc:chgData name="marcos aurelio gularte de castro" userId="67f50566e2aee3b4" providerId="LiveId" clId="{60E10ACC-75A6-224F-B18F-1310659F9ED5}" dt="2021-04-14T20:09:02.453" v="44" actId="2696"/>
          <pc:sldLayoutMkLst>
            <pc:docMk/>
            <pc:sldMasterMk cId="2514553192" sldId="2147483675"/>
            <pc:sldLayoutMk cId="2805806429" sldId="2147483657"/>
          </pc:sldLayoutMkLst>
        </pc:sldLayoutChg>
        <pc:sldLayoutChg chg="del">
          <pc:chgData name="marcos aurelio gularte de castro" userId="67f50566e2aee3b4" providerId="LiveId" clId="{60E10ACC-75A6-224F-B18F-1310659F9ED5}" dt="2021-04-14T20:09:02.512" v="55" actId="2696"/>
          <pc:sldLayoutMkLst>
            <pc:docMk/>
            <pc:sldMasterMk cId="2514553192" sldId="2147483675"/>
            <pc:sldLayoutMk cId="3113494404" sldId="2147483658"/>
          </pc:sldLayoutMkLst>
        </pc:sldLayoutChg>
        <pc:sldLayoutChg chg="del">
          <pc:chgData name="marcos aurelio gularte de castro" userId="67f50566e2aee3b4" providerId="LiveId" clId="{60E10ACC-75A6-224F-B18F-1310659F9ED5}" dt="2021-04-14T20:09:02.461" v="45" actId="2696"/>
          <pc:sldLayoutMkLst>
            <pc:docMk/>
            <pc:sldMasterMk cId="2514553192" sldId="2147483675"/>
            <pc:sldLayoutMk cId="4139753992" sldId="2147483659"/>
          </pc:sldLayoutMkLst>
        </pc:sldLayoutChg>
        <pc:sldLayoutChg chg="del">
          <pc:chgData name="marcos aurelio gularte de castro" userId="67f50566e2aee3b4" providerId="LiveId" clId="{60E10ACC-75A6-224F-B18F-1310659F9ED5}" dt="2021-04-14T20:09:02.394" v="34" actId="2696"/>
          <pc:sldLayoutMkLst>
            <pc:docMk/>
            <pc:sldMasterMk cId="2514553192" sldId="2147483675"/>
            <pc:sldLayoutMk cId="1342701583" sldId="2147483660"/>
          </pc:sldLayoutMkLst>
        </pc:sldLayoutChg>
        <pc:sldLayoutChg chg="del">
          <pc:chgData name="marcos aurelio gularte de castro" userId="67f50566e2aee3b4" providerId="LiveId" clId="{60E10ACC-75A6-224F-B18F-1310659F9ED5}" dt="2021-04-14T20:09:02.437" v="42" actId="2696"/>
          <pc:sldLayoutMkLst>
            <pc:docMk/>
            <pc:sldMasterMk cId="2514553192" sldId="2147483675"/>
            <pc:sldLayoutMk cId="1074065135" sldId="2147483661"/>
          </pc:sldLayoutMkLst>
        </pc:sldLayoutChg>
        <pc:sldLayoutChg chg="del">
          <pc:chgData name="marcos aurelio gularte de castro" userId="67f50566e2aee3b4" providerId="LiveId" clId="{60E10ACC-75A6-224F-B18F-1310659F9ED5}" dt="2021-04-14T20:09:02.479" v="49" actId="2696"/>
          <pc:sldLayoutMkLst>
            <pc:docMk/>
            <pc:sldMasterMk cId="2514553192" sldId="2147483675"/>
            <pc:sldLayoutMk cId="7512663" sldId="2147483662"/>
          </pc:sldLayoutMkLst>
        </pc:sldLayoutChg>
        <pc:sldLayoutChg chg="del">
          <pc:chgData name="marcos aurelio gularte de castro" userId="67f50566e2aee3b4" providerId="LiveId" clId="{60E10ACC-75A6-224F-B18F-1310659F9ED5}" dt="2021-04-14T20:09:02.536" v="60" actId="2696"/>
          <pc:sldLayoutMkLst>
            <pc:docMk/>
            <pc:sldMasterMk cId="2514553192" sldId="2147483675"/>
            <pc:sldLayoutMk cId="2554133961" sldId="2147483663"/>
          </pc:sldLayoutMkLst>
        </pc:sldLayoutChg>
        <pc:sldLayoutChg chg="del">
          <pc:chgData name="marcos aurelio gularte de castro" userId="67f50566e2aee3b4" providerId="LiveId" clId="{60E10ACC-75A6-224F-B18F-1310659F9ED5}" dt="2021-04-14T20:09:02.540" v="61" actId="2696"/>
          <pc:sldLayoutMkLst>
            <pc:docMk/>
            <pc:sldMasterMk cId="2514553192" sldId="2147483675"/>
            <pc:sldLayoutMk cId="3081338407" sldId="2147483664"/>
          </pc:sldLayoutMkLst>
        </pc:sldLayoutChg>
        <pc:sldLayoutChg chg="del">
          <pc:chgData name="marcos aurelio gularte de castro" userId="67f50566e2aee3b4" providerId="LiveId" clId="{60E10ACC-75A6-224F-B18F-1310659F9ED5}" dt="2021-04-14T20:09:02.517" v="56" actId="2696"/>
          <pc:sldLayoutMkLst>
            <pc:docMk/>
            <pc:sldMasterMk cId="2514553192" sldId="2147483675"/>
            <pc:sldLayoutMk cId="300224864" sldId="2147483669"/>
          </pc:sldLayoutMkLst>
        </pc:sldLayoutChg>
        <pc:sldLayoutChg chg="del">
          <pc:chgData name="marcos aurelio gularte de castro" userId="67f50566e2aee3b4" providerId="LiveId" clId="{60E10ACC-75A6-224F-B18F-1310659F9ED5}" dt="2021-04-14T20:09:02.381" v="32" actId="2696"/>
          <pc:sldLayoutMkLst>
            <pc:docMk/>
            <pc:sldMasterMk cId="2514553192" sldId="2147483675"/>
            <pc:sldLayoutMk cId="2089577479" sldId="2147483670"/>
          </pc:sldLayoutMkLst>
        </pc:sldLayoutChg>
        <pc:sldLayoutChg chg="del">
          <pc:chgData name="marcos aurelio gularte de castro" userId="67f50566e2aee3b4" providerId="LiveId" clId="{60E10ACC-75A6-224F-B18F-1310659F9ED5}" dt="2021-04-14T20:09:02.496" v="52" actId="2696"/>
          <pc:sldLayoutMkLst>
            <pc:docMk/>
            <pc:sldMasterMk cId="2514553192" sldId="2147483675"/>
            <pc:sldLayoutMk cId="1666706211" sldId="2147483672"/>
          </pc:sldLayoutMkLst>
        </pc:sldLayoutChg>
        <pc:sldLayoutChg chg="del">
          <pc:chgData name="marcos aurelio gularte de castro" userId="67f50566e2aee3b4" providerId="LiveId" clId="{60E10ACC-75A6-224F-B18F-1310659F9ED5}" dt="2021-04-14T20:09:02.399" v="35" actId="2696"/>
          <pc:sldLayoutMkLst>
            <pc:docMk/>
            <pc:sldMasterMk cId="2514553192" sldId="2147483675"/>
            <pc:sldLayoutMk cId="2421999902" sldId="2147483673"/>
          </pc:sldLayoutMkLst>
        </pc:sldLayoutChg>
        <pc:sldLayoutChg chg="del">
          <pc:chgData name="marcos aurelio gularte de castro" userId="67f50566e2aee3b4" providerId="LiveId" clId="{60E10ACC-75A6-224F-B18F-1310659F9ED5}" dt="2021-04-14T20:09:02.507" v="54" actId="2696"/>
          <pc:sldLayoutMkLst>
            <pc:docMk/>
            <pc:sldMasterMk cId="2514553192" sldId="2147483675"/>
            <pc:sldLayoutMk cId="1056311062" sldId="2147483674"/>
          </pc:sldLayoutMkLst>
        </pc:sldLayoutChg>
        <pc:sldLayoutChg chg="addSp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95303481" sldId="2147483676"/>
          </pc:sldLayoutMkLst>
          <pc:picChg chg="add">
            <ac:chgData name="marcos aurelio gularte de castro" userId="67f50566e2aee3b4" providerId="LiveId" clId="{60E10ACC-75A6-224F-B18F-1310659F9ED5}" dt="2021-04-14T20:05:08.669" v="0"/>
            <ac:picMkLst>
              <pc:docMk/>
              <pc:sldMasterMk cId="2514553192" sldId="2147483675"/>
              <pc:sldLayoutMk cId="95303481" sldId="2147483676"/>
              <ac:picMk id="7" creationId="{E58AE647-27D1-D645-AEB0-A8887683D239}"/>
            </ac:picMkLst>
          </pc:pic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1711644900" sldId="2147483680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19" creationId="{F2FF9A62-FCC8-3849-9394-AF3E51FEE8F0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0" creationId="{B89E450D-AF69-2943-94B1-9B19C5775DD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1" creationId="{97247A2C-0B8E-204C-BC77-3B9A377ADB4B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2" creationId="{A24F06D2-11F9-3541-8DD5-3C47BA26EB77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3" creationId="{2F3B2343-3F83-5A44-AAF6-9F45F57CD701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4" creationId="{CB1B123D-ED86-474B-A1CA-2031645A2DB1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5" creationId="{E24C049A-629B-3945-A008-7EF80C57C5DA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6" creationId="{5395D12B-BF48-4A4A-8273-878D5762E020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7" creationId="{4800B0DC-6763-8548-B0FA-7B94B427331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8" creationId="{8A710D54-4453-F14D-9F35-437FC735A770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29" creationId="{B5B086EC-5D80-7943-A905-C0A53B92C4B6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30" creationId="{966CCB41-C00C-E540-8A11-23000602572F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1711644900" sldId="2147483680"/>
              <ac:spMk id="31" creationId="{4510DCEE-01AE-4948-B5DD-DE7EF38D1844}"/>
            </ac:spMkLst>
          </pc:sp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3688729073" sldId="2147483681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688729073" sldId="2147483681"/>
              <ac:spMk id="12" creationId="{CA20FC03-98C2-7A4D-A06F-889EE1209596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688729073" sldId="2147483681"/>
              <ac:spMk id="13" creationId="{B8DB4727-16E8-ED42-8329-5A940D4686B4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688729073" sldId="2147483681"/>
              <ac:spMk id="14" creationId="{FA6D3655-7B1C-4D42-B57B-E4B4D7BFA5C5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688729073" sldId="2147483681"/>
              <ac:spMk id="16" creationId="{65281474-9B83-A940-BB42-56AF2B733703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688729073" sldId="2147483681"/>
              <ac:spMk id="17" creationId="{D32EEBFE-A125-1544-8FFD-828222DB58D4}"/>
            </ac:spMkLst>
          </pc:spChg>
          <pc:picChg chg="add">
            <ac:chgData name="marcos aurelio gularte de castro" userId="67f50566e2aee3b4" providerId="LiveId" clId="{60E10ACC-75A6-224F-B18F-1310659F9ED5}" dt="2021-04-14T20:05:08.669" v="0"/>
            <ac:picMkLst>
              <pc:docMk/>
              <pc:sldMasterMk cId="2514553192" sldId="2147483675"/>
              <pc:sldLayoutMk cId="3688729073" sldId="2147483681"/>
              <ac:picMk id="19" creationId="{A905F0A0-2DFB-9B4A-BA51-F4397F1D6CF0}"/>
            </ac:picMkLst>
          </pc:picChg>
        </pc:sldLayoutChg>
        <pc:sldLayoutChg chg="addSp delSp mod">
          <pc:chgData name="marcos aurelio gularte de castro" userId="67f50566e2aee3b4" providerId="LiveId" clId="{60E10ACC-75A6-224F-B18F-1310659F9ED5}" dt="2021-04-14T20:06:20.134" v="9" actId="478"/>
          <pc:sldLayoutMkLst>
            <pc:docMk/>
            <pc:sldMasterMk cId="2514553192" sldId="2147483675"/>
            <pc:sldLayoutMk cId="1111517" sldId="2147483683"/>
          </pc:sldLayoutMkLst>
          <pc:picChg chg="del">
            <ac:chgData name="marcos aurelio gularte de castro" userId="67f50566e2aee3b4" providerId="LiveId" clId="{60E10ACC-75A6-224F-B18F-1310659F9ED5}" dt="2021-04-14T20:06:20.134" v="9" actId="478"/>
            <ac:picMkLst>
              <pc:docMk/>
              <pc:sldMasterMk cId="2514553192" sldId="2147483675"/>
              <pc:sldLayoutMk cId="1111517" sldId="2147483683"/>
              <ac:picMk id="3" creationId="{1A427EC3-33FD-3F4B-949C-56793378A447}"/>
            </ac:picMkLst>
          </pc:picChg>
          <pc:picChg chg="add del">
            <ac:chgData name="marcos aurelio gularte de castro" userId="67f50566e2aee3b4" providerId="LiveId" clId="{60E10ACC-75A6-224F-B18F-1310659F9ED5}" dt="2021-04-14T20:06:19.070" v="8" actId="478"/>
            <ac:picMkLst>
              <pc:docMk/>
              <pc:sldMasterMk cId="2514553192" sldId="2147483675"/>
              <pc:sldLayoutMk cId="1111517" sldId="2147483683"/>
              <ac:picMk id="4" creationId="{E600827F-5B59-B144-9FA7-61B4FAA2E596}"/>
            </ac:picMkLst>
          </pc:picChg>
        </pc:sldLayoutChg>
        <pc:sldLayoutChg chg="addSp delSp modSp mod">
          <pc:chgData name="marcos aurelio gularte de castro" userId="67f50566e2aee3b4" providerId="LiveId" clId="{60E10ACC-75A6-224F-B18F-1310659F9ED5}" dt="2021-04-14T20:06:51.791" v="14" actId="478"/>
          <pc:sldLayoutMkLst>
            <pc:docMk/>
            <pc:sldMasterMk cId="2514553192" sldId="2147483675"/>
            <pc:sldLayoutMk cId="2777808622" sldId="2147483684"/>
          </pc:sldLayoutMkLst>
          <pc:picChg chg="add del mod">
            <ac:chgData name="marcos aurelio gularte de castro" userId="67f50566e2aee3b4" providerId="LiveId" clId="{60E10ACC-75A6-224F-B18F-1310659F9ED5}" dt="2021-04-14T20:06:51.791" v="14" actId="478"/>
            <ac:picMkLst>
              <pc:docMk/>
              <pc:sldMasterMk cId="2514553192" sldId="2147483675"/>
              <pc:sldLayoutMk cId="2777808622" sldId="2147483684"/>
              <ac:picMk id="3" creationId="{F262FEDF-A158-3E42-8F60-15C8D745412D}"/>
            </ac:picMkLst>
          </pc:picChg>
          <pc:picChg chg="add del mod">
            <ac:chgData name="marcos aurelio gularte de castro" userId="67f50566e2aee3b4" providerId="LiveId" clId="{60E10ACC-75A6-224F-B18F-1310659F9ED5}" dt="2021-04-14T20:06:32.606" v="11" actId="478"/>
            <ac:picMkLst>
              <pc:docMk/>
              <pc:sldMasterMk cId="2514553192" sldId="2147483675"/>
              <pc:sldLayoutMk cId="2777808622" sldId="2147483684"/>
              <ac:picMk id="4" creationId="{03CD790A-68CB-BB4C-8417-7CA7BBA1CFE2}"/>
            </ac:picMkLst>
          </pc:pic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3500090625" sldId="2147483685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500090625" sldId="2147483685"/>
              <ac:spMk id="6" creationId="{3976F428-1F33-5C4D-9F70-50FA2B7480A5}"/>
            </ac:spMkLst>
          </pc:sp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654838401" sldId="2147483687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37" creationId="{67A5A4DF-DF20-F749-B24E-C92E3982CD9F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38" creationId="{829C4E90-42C3-C14F-85C2-342DD7B170E2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39" creationId="{1B707B86-B008-5445-92FE-6028DF017D1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0" creationId="{ECE4121E-E4E4-E94F-A531-5ADA9BD29847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1" creationId="{0B42B37C-ED94-3142-8717-10648547CB3F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2" creationId="{D7FE3B55-51EE-1E45-B602-6BE8970E7402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3" creationId="{F8F2F064-30D2-F247-ACF9-8B3CF6FA598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4" creationId="{5ACB048C-1B43-3242-B477-7E8920CBA01A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5" creationId="{98C957D4-0455-984D-B3E0-20095312AC15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654838401" sldId="2147483687"/>
              <ac:spMk id="46" creationId="{A3E0DECF-CAF6-2A46-856D-4F9C2E9DBEBB}"/>
            </ac:spMkLst>
          </pc:spChg>
        </pc:sldLayoutChg>
        <pc:sldLayoutChg chg="addSp delSp mod delAnim modAnim">
          <pc:chgData name="marcos aurelio gularte de castro" userId="67f50566e2aee3b4" providerId="LiveId" clId="{60E10ACC-75A6-224F-B18F-1310659F9ED5}" dt="2021-04-14T20:07:06.851" v="17" actId="478"/>
          <pc:sldLayoutMkLst>
            <pc:docMk/>
            <pc:sldMasterMk cId="2514553192" sldId="2147483675"/>
            <pc:sldLayoutMk cId="2187300014" sldId="2147483689"/>
          </pc:sldLayoutMkLst>
          <pc:spChg chg="add del">
            <ac:chgData name="marcos aurelio gularte de castro" userId="67f50566e2aee3b4" providerId="LiveId" clId="{60E10ACC-75A6-224F-B18F-1310659F9ED5}" dt="2021-04-14T20:07:05.027" v="16" actId="478"/>
            <ac:spMkLst>
              <pc:docMk/>
              <pc:sldMasterMk cId="2514553192" sldId="2147483675"/>
              <pc:sldLayoutMk cId="2187300014" sldId="2147483689"/>
              <ac:spMk id="9" creationId="{F4A0E418-5CAF-BF4E-B9FF-530116E160E3}"/>
            </ac:spMkLst>
          </pc:spChg>
          <pc:spChg chg="add del">
            <ac:chgData name="marcos aurelio gularte de castro" userId="67f50566e2aee3b4" providerId="LiveId" clId="{60E10ACC-75A6-224F-B18F-1310659F9ED5}" dt="2021-04-14T20:07:06.851" v="17" actId="478"/>
            <ac:spMkLst>
              <pc:docMk/>
              <pc:sldMasterMk cId="2514553192" sldId="2147483675"/>
              <pc:sldLayoutMk cId="2187300014" sldId="2147483689"/>
              <ac:spMk id="10" creationId="{D5E477BE-469A-FC42-A9BF-5F7103675F53}"/>
            </ac:spMkLst>
          </pc:spChg>
          <pc:picChg chg="add del">
            <ac:chgData name="marcos aurelio gularte de castro" userId="67f50566e2aee3b4" providerId="LiveId" clId="{60E10ACC-75A6-224F-B18F-1310659F9ED5}" dt="2021-04-14T20:07:03.324" v="15" actId="478"/>
            <ac:picMkLst>
              <pc:docMk/>
              <pc:sldMasterMk cId="2514553192" sldId="2147483675"/>
              <pc:sldLayoutMk cId="2187300014" sldId="2147483689"/>
              <ac:picMk id="11" creationId="{C7029AFA-2922-0A43-9737-E7FA05144A02}"/>
            </ac:picMkLst>
          </pc:picChg>
        </pc:sldLayoutChg>
        <pc:sldLayoutChg chg="addSp delSp mod delAnim modAnim">
          <pc:chgData name="marcos aurelio gularte de castro" userId="67f50566e2aee3b4" providerId="LiveId" clId="{60E10ACC-75A6-224F-B18F-1310659F9ED5}" dt="2021-04-14T20:07:19.251" v="21" actId="478"/>
          <pc:sldLayoutMkLst>
            <pc:docMk/>
            <pc:sldMasterMk cId="2514553192" sldId="2147483675"/>
            <pc:sldLayoutMk cId="1386774440" sldId="2147483690"/>
          </pc:sldLayoutMkLst>
          <pc:spChg chg="add del">
            <ac:chgData name="marcos aurelio gularte de castro" userId="67f50566e2aee3b4" providerId="LiveId" clId="{60E10ACC-75A6-224F-B18F-1310659F9ED5}" dt="2021-04-14T20:07:15.174" v="18" actId="478"/>
            <ac:spMkLst>
              <pc:docMk/>
              <pc:sldMasterMk cId="2514553192" sldId="2147483675"/>
              <pc:sldLayoutMk cId="1386774440" sldId="2147483690"/>
              <ac:spMk id="16" creationId="{D358577D-CE34-3E42-A7A0-63A9BCD75A1B}"/>
            </ac:spMkLst>
          </pc:spChg>
          <pc:spChg chg="add del">
            <ac:chgData name="marcos aurelio gularte de castro" userId="67f50566e2aee3b4" providerId="LiveId" clId="{60E10ACC-75A6-224F-B18F-1310659F9ED5}" dt="2021-04-14T20:07:17.763" v="20" actId="478"/>
            <ac:spMkLst>
              <pc:docMk/>
              <pc:sldMasterMk cId="2514553192" sldId="2147483675"/>
              <pc:sldLayoutMk cId="1386774440" sldId="2147483690"/>
              <ac:spMk id="17" creationId="{C7F789FE-B295-0746-85AD-765D40A88637}"/>
            </ac:spMkLst>
          </pc:spChg>
          <pc:picChg chg="add del">
            <ac:chgData name="marcos aurelio gularte de castro" userId="67f50566e2aee3b4" providerId="LiveId" clId="{60E10ACC-75A6-224F-B18F-1310659F9ED5}" dt="2021-04-14T20:07:16.813" v="19" actId="478"/>
            <ac:picMkLst>
              <pc:docMk/>
              <pc:sldMasterMk cId="2514553192" sldId="2147483675"/>
              <pc:sldLayoutMk cId="1386774440" sldId="2147483690"/>
              <ac:picMk id="18" creationId="{5A60D5CA-096B-0044-9823-0193FBD5622B}"/>
            </ac:picMkLst>
          </pc:picChg>
          <pc:picChg chg="add del">
            <ac:chgData name="marcos aurelio gularte de castro" userId="67f50566e2aee3b4" providerId="LiveId" clId="{60E10ACC-75A6-224F-B18F-1310659F9ED5}" dt="2021-04-14T20:07:19.251" v="21" actId="478"/>
            <ac:picMkLst>
              <pc:docMk/>
              <pc:sldMasterMk cId="2514553192" sldId="2147483675"/>
              <pc:sldLayoutMk cId="1386774440" sldId="2147483690"/>
              <ac:picMk id="19" creationId="{6B4DEC56-70A1-6B45-A6C0-6ABDDC7E7701}"/>
            </ac:picMkLst>
          </pc:picChg>
        </pc:sldLayoutChg>
        <pc:sldLayoutChg chg="addSp delSp mod delAnim modAnim">
          <pc:chgData name="marcos aurelio gularte de castro" userId="67f50566e2aee3b4" providerId="LiveId" clId="{60E10ACC-75A6-224F-B18F-1310659F9ED5}" dt="2021-04-14T20:05:50.205" v="5" actId="478"/>
          <pc:sldLayoutMkLst>
            <pc:docMk/>
            <pc:sldMasterMk cId="2514553192" sldId="2147483675"/>
            <pc:sldLayoutMk cId="2887506821" sldId="2147483691"/>
          </pc:sldLayoutMkLst>
          <pc:spChg chg="add del">
            <ac:chgData name="marcos aurelio gularte de castro" userId="67f50566e2aee3b4" providerId="LiveId" clId="{60E10ACC-75A6-224F-B18F-1310659F9ED5}" dt="2021-04-14T20:05:50.205" v="5" actId="478"/>
            <ac:spMkLst>
              <pc:docMk/>
              <pc:sldMasterMk cId="2514553192" sldId="2147483675"/>
              <pc:sldLayoutMk cId="2887506821" sldId="2147483691"/>
              <ac:spMk id="12" creationId="{E3ECDA76-8AE2-B54E-BB06-7E84323652F4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2887506821" sldId="2147483691"/>
              <ac:spMk id="19" creationId="{89CB6539-BFBE-304F-A0D7-082AA12A2401}"/>
            </ac:spMkLst>
          </pc:spChg>
          <pc:picChg chg="add del">
            <ac:chgData name="marcos aurelio gularte de castro" userId="67f50566e2aee3b4" providerId="LiveId" clId="{60E10ACC-75A6-224F-B18F-1310659F9ED5}" dt="2021-04-14T20:05:48.735" v="3" actId="478"/>
            <ac:picMkLst>
              <pc:docMk/>
              <pc:sldMasterMk cId="2514553192" sldId="2147483675"/>
              <pc:sldLayoutMk cId="2887506821" sldId="2147483691"/>
              <ac:picMk id="13" creationId="{F578E986-4E7D-E84E-9A8F-DE2E14C6AE2B}"/>
            </ac:picMkLst>
          </pc:picChg>
          <pc:picChg chg="add">
            <ac:chgData name="marcos aurelio gularte de castro" userId="67f50566e2aee3b4" providerId="LiveId" clId="{60E10ACC-75A6-224F-B18F-1310659F9ED5}" dt="2021-04-14T20:05:08.669" v="0"/>
            <ac:picMkLst>
              <pc:docMk/>
              <pc:sldMasterMk cId="2514553192" sldId="2147483675"/>
              <pc:sldLayoutMk cId="2887506821" sldId="2147483691"/>
              <ac:picMk id="18" creationId="{0099BB2D-AA8C-614B-BB5F-0F1AD2F5A0B0}"/>
            </ac:picMkLst>
          </pc:picChg>
          <pc:picChg chg="add del">
            <ac:chgData name="marcos aurelio gularte de castro" userId="67f50566e2aee3b4" providerId="LiveId" clId="{60E10ACC-75A6-224F-B18F-1310659F9ED5}" dt="2021-04-14T20:05:49.620" v="4" actId="478"/>
            <ac:picMkLst>
              <pc:docMk/>
              <pc:sldMasterMk cId="2514553192" sldId="2147483675"/>
              <pc:sldLayoutMk cId="2887506821" sldId="2147483691"/>
              <ac:picMk id="20" creationId="{9A3650C2-51C7-C84C-98D1-CCC9B1DE1079}"/>
            </ac:picMkLst>
          </pc:picChg>
        </pc:sldLayoutChg>
        <pc:sldLayoutChg chg="addSp delSp mod delAnim modAnim">
          <pc:chgData name="marcos aurelio gularte de castro" userId="67f50566e2aee3b4" providerId="LiveId" clId="{60E10ACC-75A6-224F-B18F-1310659F9ED5}" dt="2021-04-14T20:07:32.892" v="23" actId="478"/>
          <pc:sldLayoutMkLst>
            <pc:docMk/>
            <pc:sldMasterMk cId="2514553192" sldId="2147483675"/>
            <pc:sldLayoutMk cId="2884905740" sldId="2147483692"/>
          </pc:sldLayoutMkLst>
          <pc:spChg chg="del">
            <ac:chgData name="marcos aurelio gularte de castro" userId="67f50566e2aee3b4" providerId="LiveId" clId="{60E10ACC-75A6-224F-B18F-1310659F9ED5}" dt="2021-04-14T20:07:32.892" v="23" actId="478"/>
            <ac:spMkLst>
              <pc:docMk/>
              <pc:sldMasterMk cId="2514553192" sldId="2147483675"/>
              <pc:sldLayoutMk cId="2884905740" sldId="2147483692"/>
              <ac:spMk id="5" creationId="{44CDC809-FBD4-A848-9F26-2B2A36290B47}"/>
            </ac:spMkLst>
          </pc:spChg>
          <pc:spChg chg="add del">
            <ac:chgData name="marcos aurelio gularte de castro" userId="67f50566e2aee3b4" providerId="LiveId" clId="{60E10ACC-75A6-224F-B18F-1310659F9ED5}" dt="2021-04-14T20:07:31.834" v="22" actId="478"/>
            <ac:spMkLst>
              <pc:docMk/>
              <pc:sldMasterMk cId="2514553192" sldId="2147483675"/>
              <pc:sldLayoutMk cId="2884905740" sldId="2147483692"/>
              <ac:spMk id="6" creationId="{E480C84B-BFB2-E048-8274-ED97CBFE9618}"/>
            </ac:spMkLst>
          </pc:spChg>
        </pc:sldLayoutChg>
        <pc:sldLayoutChg chg="delSp mod delAnim">
          <pc:chgData name="marcos aurelio gularte de castro" userId="67f50566e2aee3b4" providerId="LiveId" clId="{60E10ACC-75A6-224F-B18F-1310659F9ED5}" dt="2021-04-14T20:07:38.139" v="24" actId="478"/>
          <pc:sldLayoutMkLst>
            <pc:docMk/>
            <pc:sldMasterMk cId="2514553192" sldId="2147483675"/>
            <pc:sldLayoutMk cId="3931846489" sldId="2147483693"/>
          </pc:sldLayoutMkLst>
          <pc:spChg chg="del">
            <ac:chgData name="marcos aurelio gularte de castro" userId="67f50566e2aee3b4" providerId="LiveId" clId="{60E10ACC-75A6-224F-B18F-1310659F9ED5}" dt="2021-04-14T20:07:38.139" v="24" actId="478"/>
            <ac:spMkLst>
              <pc:docMk/>
              <pc:sldMasterMk cId="2514553192" sldId="2147483675"/>
              <pc:sldLayoutMk cId="3931846489" sldId="2147483693"/>
              <ac:spMk id="16" creationId="{305C2A4A-15CF-4B4A-963C-E19D1386D785}"/>
            </ac:spMkLst>
          </pc:spChg>
        </pc:sldLayoutChg>
        <pc:sldLayoutChg chg="delSp mod delAnim">
          <pc:chgData name="marcos aurelio gularte de castro" userId="67f50566e2aee3b4" providerId="LiveId" clId="{60E10ACC-75A6-224F-B18F-1310659F9ED5}" dt="2021-04-14T20:08:11.789" v="28" actId="478"/>
          <pc:sldLayoutMkLst>
            <pc:docMk/>
            <pc:sldMasterMk cId="2514553192" sldId="2147483675"/>
            <pc:sldLayoutMk cId="1064422538" sldId="2147483694"/>
          </pc:sldLayoutMkLst>
          <pc:spChg chg="del">
            <ac:chgData name="marcos aurelio gularte de castro" userId="67f50566e2aee3b4" providerId="LiveId" clId="{60E10ACC-75A6-224F-B18F-1310659F9ED5}" dt="2021-04-14T20:08:11.789" v="28" actId="478"/>
            <ac:spMkLst>
              <pc:docMk/>
              <pc:sldMasterMk cId="2514553192" sldId="2147483675"/>
              <pc:sldLayoutMk cId="1064422538" sldId="2147483694"/>
              <ac:spMk id="17" creationId="{F2025142-C270-4345-A1D6-2399F9C2397D}"/>
            </ac:spMkLst>
          </pc:sp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3859361992" sldId="2147483695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4" creationId="{400D7231-847D-2F44-8D5E-E5D4E132DEA4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5" creationId="{F2CD0556-D738-9941-A05C-449C2C926139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6" creationId="{DF0E6C29-A7F4-C144-AF80-E8A931EB1B37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7" creationId="{491D7F24-5769-6843-B3CF-F2A2BD3D00B3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8" creationId="{82A663BE-D6D5-3147-B714-12B9565D8B5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39" creationId="{CDC5FDBB-AF13-6B4A-97D0-650ABDA583D0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40" creationId="{01B6F9E2-E145-8C46-ADF9-4E1E69E3BAFD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41" creationId="{A1656D62-F3D2-4441-B1C3-98F8D0F40F7A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3859361992" sldId="2147483695"/>
              <ac:spMk id="42" creationId="{B7DD26F4-01FA-0B4C-B7D1-DF99983DB8E9}"/>
            </ac:spMkLst>
          </pc:spChg>
        </pc:sldLayoutChg>
        <pc:sldLayoutChg chg="addSp modAnim">
          <pc:chgData name="marcos aurelio gularte de castro" userId="67f50566e2aee3b4" providerId="LiveId" clId="{60E10ACC-75A6-224F-B18F-1310659F9ED5}" dt="2021-04-14T20:05:08.669" v="0"/>
          <pc:sldLayoutMkLst>
            <pc:docMk/>
            <pc:sldMasterMk cId="2514553192" sldId="2147483675"/>
            <pc:sldLayoutMk cId="760675255" sldId="2147483696"/>
          </pc:sldLayoutMkLst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760675255" sldId="2147483696"/>
              <ac:spMk id="24" creationId="{1853CEDA-2617-C643-91AB-6EB7BF77AA68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760675255" sldId="2147483696"/>
              <ac:spMk id="25" creationId="{1F3A9A7B-1993-F444-B227-FFEA467D42B0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760675255" sldId="2147483696"/>
              <ac:spMk id="26" creationId="{40922961-C6C4-644D-97DF-CFF0C6132342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760675255" sldId="2147483696"/>
              <ac:spMk id="27" creationId="{0EE4143A-D318-1D4B-A11E-BBA4C8322244}"/>
            </ac:spMkLst>
          </pc:spChg>
          <pc:spChg chg="add">
            <ac:chgData name="marcos aurelio gularte de castro" userId="67f50566e2aee3b4" providerId="LiveId" clId="{60E10ACC-75A6-224F-B18F-1310659F9ED5}" dt="2021-04-14T20:05:08.669" v="0"/>
            <ac:spMkLst>
              <pc:docMk/>
              <pc:sldMasterMk cId="2514553192" sldId="2147483675"/>
              <pc:sldLayoutMk cId="760675255" sldId="2147483696"/>
              <ac:spMk id="28" creationId="{CC0CB048-ABE3-9847-9239-B5A97FE1B68C}"/>
            </ac:spMkLst>
          </pc:spChg>
        </pc:sldLayoutChg>
        <pc:sldLayoutChg chg="delSp modSp mod delAnim">
          <pc:chgData name="marcos aurelio gularte de castro" userId="67f50566e2aee3b4" providerId="LiveId" clId="{60E10ACC-75A6-224F-B18F-1310659F9ED5}" dt="2021-04-14T20:07:54.921" v="27" actId="478"/>
          <pc:sldLayoutMkLst>
            <pc:docMk/>
            <pc:sldMasterMk cId="2514553192" sldId="2147483675"/>
            <pc:sldLayoutMk cId="3830142385" sldId="2147483697"/>
          </pc:sldLayoutMkLst>
          <pc:spChg chg="del mod">
            <ac:chgData name="marcos aurelio gularte de castro" userId="67f50566e2aee3b4" providerId="LiveId" clId="{60E10ACC-75A6-224F-B18F-1310659F9ED5}" dt="2021-04-14T20:07:53.879" v="26" actId="478"/>
            <ac:spMkLst>
              <pc:docMk/>
              <pc:sldMasterMk cId="2514553192" sldId="2147483675"/>
              <pc:sldLayoutMk cId="3830142385" sldId="2147483697"/>
              <ac:spMk id="5" creationId="{FDABCD75-7DD5-5A4A-818A-FDF3BD110B04}"/>
            </ac:spMkLst>
          </pc:spChg>
          <pc:spChg chg="del mod">
            <ac:chgData name="marcos aurelio gularte de castro" userId="67f50566e2aee3b4" providerId="LiveId" clId="{60E10ACC-75A6-224F-B18F-1310659F9ED5}" dt="2021-04-14T20:07:53.879" v="26" actId="478"/>
            <ac:spMkLst>
              <pc:docMk/>
              <pc:sldMasterMk cId="2514553192" sldId="2147483675"/>
              <pc:sldLayoutMk cId="3830142385" sldId="2147483697"/>
              <ac:spMk id="8" creationId="{D064A41B-4412-7940-81BB-263D48B60016}"/>
            </ac:spMkLst>
          </pc:spChg>
          <pc:spChg chg="del mod">
            <ac:chgData name="marcos aurelio gularte de castro" userId="67f50566e2aee3b4" providerId="LiveId" clId="{60E10ACC-75A6-224F-B18F-1310659F9ED5}" dt="2021-04-14T20:07:53.879" v="26" actId="478"/>
            <ac:spMkLst>
              <pc:docMk/>
              <pc:sldMasterMk cId="2514553192" sldId="2147483675"/>
              <pc:sldLayoutMk cId="3830142385" sldId="2147483697"/>
              <ac:spMk id="9" creationId="{DEEB3B40-ADB5-D541-9C02-5587FA84C116}"/>
            </ac:spMkLst>
          </pc:spChg>
          <pc:picChg chg="del">
            <ac:chgData name="marcos aurelio gularte de castro" userId="67f50566e2aee3b4" providerId="LiveId" clId="{60E10ACC-75A6-224F-B18F-1310659F9ED5}" dt="2021-04-14T20:07:54.921" v="27" actId="478"/>
            <ac:picMkLst>
              <pc:docMk/>
              <pc:sldMasterMk cId="2514553192" sldId="2147483675"/>
              <pc:sldLayoutMk cId="3830142385" sldId="2147483697"/>
              <ac:picMk id="10" creationId="{3C6645AD-6B9B-F846-9EBA-51D7FC57FC7E}"/>
            </ac:picMkLst>
          </pc:picChg>
        </pc:sldLayoutChg>
        <pc:sldLayoutChg chg="del">
          <pc:chgData name="marcos aurelio gularte de castro" userId="67f50566e2aee3b4" providerId="LiveId" clId="{60E10ACC-75A6-224F-B18F-1310659F9ED5}" dt="2021-04-14T20:09:02.360" v="29" actId="2696"/>
          <pc:sldLayoutMkLst>
            <pc:docMk/>
            <pc:sldMasterMk cId="2514553192" sldId="2147483675"/>
            <pc:sldLayoutMk cId="3888811086" sldId="2147483699"/>
          </pc:sldLayoutMkLst>
        </pc:sldLayoutChg>
        <pc:sldLayoutChg chg="del">
          <pc:chgData name="marcos aurelio gularte de castro" userId="67f50566e2aee3b4" providerId="LiveId" clId="{60E10ACC-75A6-224F-B18F-1310659F9ED5}" dt="2021-04-14T20:09:02.440" v="43" actId="2696"/>
          <pc:sldLayoutMkLst>
            <pc:docMk/>
            <pc:sldMasterMk cId="2514553192" sldId="2147483675"/>
            <pc:sldLayoutMk cId="2353011073" sldId="2147483700"/>
          </pc:sldLayoutMkLst>
        </pc:sldLayoutChg>
        <pc:sldLayoutChg chg="del">
          <pc:chgData name="marcos aurelio gularte de castro" userId="67f50566e2aee3b4" providerId="LiveId" clId="{60E10ACC-75A6-224F-B18F-1310659F9ED5}" dt="2021-04-14T20:09:02.408" v="37" actId="2696"/>
          <pc:sldLayoutMkLst>
            <pc:docMk/>
            <pc:sldMasterMk cId="2514553192" sldId="2147483675"/>
            <pc:sldLayoutMk cId="2382599780" sldId="2147483701"/>
          </pc:sldLayoutMkLst>
        </pc:sldLayoutChg>
        <pc:sldLayoutChg chg="del">
          <pc:chgData name="marcos aurelio gularte de castro" userId="67f50566e2aee3b4" providerId="LiveId" clId="{60E10ACC-75A6-224F-B18F-1310659F9ED5}" dt="2021-04-14T20:09:02.368" v="30" actId="2696"/>
          <pc:sldLayoutMkLst>
            <pc:docMk/>
            <pc:sldMasterMk cId="2514553192" sldId="2147483675"/>
            <pc:sldLayoutMk cId="3763214011" sldId="2147483702"/>
          </pc:sldLayoutMkLst>
        </pc:sldLayoutChg>
        <pc:sldLayoutChg chg="del">
          <pc:chgData name="marcos aurelio gularte de castro" userId="67f50566e2aee3b4" providerId="LiveId" clId="{60E10ACC-75A6-224F-B18F-1310659F9ED5}" dt="2021-04-14T20:09:02.524" v="58" actId="2696"/>
          <pc:sldLayoutMkLst>
            <pc:docMk/>
            <pc:sldMasterMk cId="2514553192" sldId="2147483675"/>
            <pc:sldLayoutMk cId="1471010010" sldId="2147483703"/>
          </pc:sldLayoutMkLst>
        </pc:sldLayoutChg>
        <pc:sldLayoutChg chg="del">
          <pc:chgData name="marcos aurelio gularte de castro" userId="67f50566e2aee3b4" providerId="LiveId" clId="{60E10ACC-75A6-224F-B18F-1310659F9ED5}" dt="2021-04-14T20:09:02.521" v="57" actId="2696"/>
          <pc:sldLayoutMkLst>
            <pc:docMk/>
            <pc:sldMasterMk cId="2514553192" sldId="2147483675"/>
            <pc:sldLayoutMk cId="1022868693" sldId="2147483704"/>
          </pc:sldLayoutMkLst>
        </pc:sldLayoutChg>
        <pc:sldLayoutChg chg="del">
          <pc:chgData name="marcos aurelio gularte de castro" userId="67f50566e2aee3b4" providerId="LiveId" clId="{60E10ACC-75A6-224F-B18F-1310659F9ED5}" dt="2021-04-14T20:09:02.469" v="47" actId="2696"/>
          <pc:sldLayoutMkLst>
            <pc:docMk/>
            <pc:sldMasterMk cId="2514553192" sldId="2147483675"/>
            <pc:sldLayoutMk cId="734945004" sldId="2147483705"/>
          </pc:sldLayoutMkLst>
        </pc:sldLayoutChg>
        <pc:sldLayoutChg chg="del">
          <pc:chgData name="marcos aurelio gularte de castro" userId="67f50566e2aee3b4" providerId="LiveId" clId="{60E10ACC-75A6-224F-B18F-1310659F9ED5}" dt="2021-04-14T20:09:02.491" v="51" actId="2696"/>
          <pc:sldLayoutMkLst>
            <pc:docMk/>
            <pc:sldMasterMk cId="2514553192" sldId="2147483675"/>
            <pc:sldLayoutMk cId="426397520" sldId="2147483707"/>
          </pc:sldLayoutMkLst>
        </pc:sldLayoutChg>
        <pc:sldLayoutChg chg="del">
          <pc:chgData name="marcos aurelio gularte de castro" userId="67f50566e2aee3b4" providerId="LiveId" clId="{60E10ACC-75A6-224F-B18F-1310659F9ED5}" dt="2021-04-14T20:09:02.406" v="36" actId="2696"/>
          <pc:sldLayoutMkLst>
            <pc:docMk/>
            <pc:sldMasterMk cId="2514553192" sldId="2147483675"/>
            <pc:sldLayoutMk cId="1583652351" sldId="2147483708"/>
          </pc:sldLayoutMkLst>
        </pc:sldLayoutChg>
        <pc:sldLayoutChg chg="del">
          <pc:chgData name="marcos aurelio gularte de castro" userId="67f50566e2aee3b4" providerId="LiveId" clId="{60E10ACC-75A6-224F-B18F-1310659F9ED5}" dt="2021-04-14T20:09:02.387" v="33" actId="2696"/>
          <pc:sldLayoutMkLst>
            <pc:docMk/>
            <pc:sldMasterMk cId="2514553192" sldId="2147483675"/>
            <pc:sldLayoutMk cId="3060394770" sldId="2147483709"/>
          </pc:sldLayoutMkLst>
        </pc:sldLayoutChg>
        <pc:sldLayoutChg chg="del">
          <pc:chgData name="marcos aurelio gularte de castro" userId="67f50566e2aee3b4" providerId="LiveId" clId="{60E10ACC-75A6-224F-B18F-1310659F9ED5}" dt="2021-04-14T20:09:02.418" v="39" actId="2696"/>
          <pc:sldLayoutMkLst>
            <pc:docMk/>
            <pc:sldMasterMk cId="2514553192" sldId="2147483675"/>
            <pc:sldLayoutMk cId="2950682132" sldId="2147483710"/>
          </pc:sldLayoutMkLst>
        </pc:sldLayoutChg>
        <pc:sldLayoutChg chg="del">
          <pc:chgData name="marcos aurelio gularte de castro" userId="67f50566e2aee3b4" providerId="LiveId" clId="{60E10ACC-75A6-224F-B18F-1310659F9ED5}" dt="2021-04-14T20:09:02.473" v="48" actId="2696"/>
          <pc:sldLayoutMkLst>
            <pc:docMk/>
            <pc:sldMasterMk cId="2514553192" sldId="2147483675"/>
            <pc:sldLayoutMk cId="2356532309" sldId="2147483711"/>
          </pc:sldLayoutMkLst>
        </pc:sldLayoutChg>
        <pc:sldLayoutChg chg="del">
          <pc:chgData name="marcos aurelio gularte de castro" userId="67f50566e2aee3b4" providerId="LiveId" clId="{60E10ACC-75A6-224F-B18F-1310659F9ED5}" dt="2021-04-14T20:09:02.544" v="62" actId="2696"/>
          <pc:sldLayoutMkLst>
            <pc:docMk/>
            <pc:sldMasterMk cId="2514553192" sldId="2147483675"/>
            <pc:sldLayoutMk cId="3100226283" sldId="2147483712"/>
          </pc:sldLayoutMkLst>
        </pc:sldLayoutChg>
        <pc:sldLayoutChg chg="del">
          <pc:chgData name="marcos aurelio gularte de castro" userId="67f50566e2aee3b4" providerId="LiveId" clId="{60E10ACC-75A6-224F-B18F-1310659F9ED5}" dt="2021-04-14T20:09:02.429" v="41" actId="2696"/>
          <pc:sldLayoutMkLst>
            <pc:docMk/>
            <pc:sldMasterMk cId="2514553192" sldId="2147483675"/>
            <pc:sldLayoutMk cId="848624255" sldId="2147483713"/>
          </pc:sldLayoutMkLst>
        </pc:sldLayoutChg>
        <pc:sldLayoutChg chg="del">
          <pc:chgData name="marcos aurelio gularte de castro" userId="67f50566e2aee3b4" providerId="LiveId" clId="{60E10ACC-75A6-224F-B18F-1310659F9ED5}" dt="2021-04-14T20:09:02.533" v="59" actId="2696"/>
          <pc:sldLayoutMkLst>
            <pc:docMk/>
            <pc:sldMasterMk cId="2514553192" sldId="2147483675"/>
            <pc:sldLayoutMk cId="2892528803" sldId="2147483714"/>
          </pc:sldLayoutMkLst>
        </pc:sldLayoutChg>
        <pc:sldLayoutChg chg="del">
          <pc:chgData name="marcos aurelio gularte de castro" userId="67f50566e2aee3b4" providerId="LiveId" clId="{60E10ACC-75A6-224F-B18F-1310659F9ED5}" dt="2021-04-14T20:09:02.414" v="38" actId="2696"/>
          <pc:sldLayoutMkLst>
            <pc:docMk/>
            <pc:sldMasterMk cId="2514553192" sldId="2147483675"/>
            <pc:sldLayoutMk cId="2297449451" sldId="2147483715"/>
          </pc:sldLayoutMkLst>
        </pc:sldLayoutChg>
        <pc:sldLayoutChg chg="del">
          <pc:chgData name="marcos aurelio gularte de castro" userId="67f50566e2aee3b4" providerId="LiveId" clId="{60E10ACC-75A6-224F-B18F-1310659F9ED5}" dt="2021-04-14T20:09:02.485" v="50" actId="2696"/>
          <pc:sldLayoutMkLst>
            <pc:docMk/>
            <pc:sldMasterMk cId="2514553192" sldId="2147483675"/>
            <pc:sldLayoutMk cId="1143634526" sldId="2147483716"/>
          </pc:sldLayoutMkLst>
        </pc:sldLayoutChg>
      </pc:sldMasterChg>
    </pc:docChg>
  </pc:docChgLst>
  <pc:docChgLst>
    <pc:chgData name="marcos aurelio gularte de castro" userId="67f50566e2aee3b4" providerId="LiveId" clId="{F5E09825-2E12-4040-801D-56D95B01F992}"/>
    <pc:docChg chg="custSel modSld">
      <pc:chgData name="marcos aurelio gularte de castro" userId="67f50566e2aee3b4" providerId="LiveId" clId="{F5E09825-2E12-4040-801D-56D95B01F992}" dt="2021-04-14T12:09:13.512" v="61" actId="20577"/>
      <pc:docMkLst>
        <pc:docMk/>
      </pc:docMkLst>
      <pc:sldChg chg="modSp mod">
        <pc:chgData name="marcos aurelio gularte de castro" userId="67f50566e2aee3b4" providerId="LiveId" clId="{F5E09825-2E12-4040-801D-56D95B01F992}" dt="2021-04-14T12:07:35.817" v="2" actId="20577"/>
        <pc:sldMkLst>
          <pc:docMk/>
          <pc:sldMk cId="1160981883" sldId="351"/>
        </pc:sldMkLst>
        <pc:spChg chg="mod">
          <ac:chgData name="marcos aurelio gularte de castro" userId="67f50566e2aee3b4" providerId="LiveId" clId="{F5E09825-2E12-4040-801D-56D95B01F992}" dt="2021-04-14T12:07:35.817" v="2" actId="20577"/>
          <ac:spMkLst>
            <pc:docMk/>
            <pc:sldMk cId="1160981883" sldId="351"/>
            <ac:spMk id="3" creationId="{1849E2CE-2BB0-B64A-9A00-DF5640CF2313}"/>
          </ac:spMkLst>
        </pc:spChg>
      </pc:sldChg>
      <pc:sldChg chg="modSp mod">
        <pc:chgData name="marcos aurelio gularte de castro" userId="67f50566e2aee3b4" providerId="LiveId" clId="{F5E09825-2E12-4040-801D-56D95B01F992}" dt="2021-04-14T12:07:41.449" v="3" actId="20577"/>
        <pc:sldMkLst>
          <pc:docMk/>
          <pc:sldMk cId="1028813263" sldId="352"/>
        </pc:sldMkLst>
        <pc:spChg chg="mod">
          <ac:chgData name="marcos aurelio gularte de castro" userId="67f50566e2aee3b4" providerId="LiveId" clId="{F5E09825-2E12-4040-801D-56D95B01F992}" dt="2021-04-14T12:07:41.449" v="3" actId="20577"/>
          <ac:spMkLst>
            <pc:docMk/>
            <pc:sldMk cId="1028813263" sldId="352"/>
            <ac:spMk id="3" creationId="{E1EE4FA0-1475-424B-A1D9-CAE3FCE50793}"/>
          </ac:spMkLst>
        </pc:spChg>
      </pc:sldChg>
      <pc:sldChg chg="modSp mod">
        <pc:chgData name="marcos aurelio gularte de castro" userId="67f50566e2aee3b4" providerId="LiveId" clId="{F5E09825-2E12-4040-801D-56D95B01F992}" dt="2021-04-14T12:07:50.857" v="4" actId="20577"/>
        <pc:sldMkLst>
          <pc:docMk/>
          <pc:sldMk cId="746895179" sldId="354"/>
        </pc:sldMkLst>
        <pc:spChg chg="mod">
          <ac:chgData name="marcos aurelio gularte de castro" userId="67f50566e2aee3b4" providerId="LiveId" clId="{F5E09825-2E12-4040-801D-56D95B01F992}" dt="2021-04-14T12:07:50.857" v="4" actId="20577"/>
          <ac:spMkLst>
            <pc:docMk/>
            <pc:sldMk cId="746895179" sldId="354"/>
            <ac:spMk id="3" creationId="{53BE788C-381B-AD43-805B-FFE249AB9D4A}"/>
          </ac:spMkLst>
        </pc:spChg>
      </pc:sldChg>
      <pc:sldChg chg="modSp mod">
        <pc:chgData name="marcos aurelio gularte de castro" userId="67f50566e2aee3b4" providerId="LiveId" clId="{F5E09825-2E12-4040-801D-56D95B01F992}" dt="2021-04-14T12:08:37.608" v="58" actId="20577"/>
        <pc:sldMkLst>
          <pc:docMk/>
          <pc:sldMk cId="744589961" sldId="357"/>
        </pc:sldMkLst>
        <pc:spChg chg="mod">
          <ac:chgData name="marcos aurelio gularte de castro" userId="67f50566e2aee3b4" providerId="LiveId" clId="{F5E09825-2E12-4040-801D-56D95B01F992}" dt="2021-04-14T12:08:37.608" v="58" actId="20577"/>
          <ac:spMkLst>
            <pc:docMk/>
            <pc:sldMk cId="744589961" sldId="357"/>
            <ac:spMk id="3" creationId="{48358A72-991D-5C4A-B274-FD81095296C0}"/>
          </ac:spMkLst>
        </pc:spChg>
      </pc:sldChg>
      <pc:sldChg chg="modSp mod">
        <pc:chgData name="marcos aurelio gularte de castro" userId="67f50566e2aee3b4" providerId="LiveId" clId="{F5E09825-2E12-4040-801D-56D95B01F992}" dt="2021-04-14T12:08:45.984" v="59" actId="20577"/>
        <pc:sldMkLst>
          <pc:docMk/>
          <pc:sldMk cId="1111484283" sldId="359"/>
        </pc:sldMkLst>
        <pc:spChg chg="mod">
          <ac:chgData name="marcos aurelio gularte de castro" userId="67f50566e2aee3b4" providerId="LiveId" clId="{F5E09825-2E12-4040-801D-56D95B01F992}" dt="2021-04-14T12:08:45.984" v="59" actId="20577"/>
          <ac:spMkLst>
            <pc:docMk/>
            <pc:sldMk cId="1111484283" sldId="359"/>
            <ac:spMk id="4" creationId="{865AAF4B-17F2-764E-BEE5-F64ABE063957}"/>
          </ac:spMkLst>
        </pc:spChg>
      </pc:sldChg>
      <pc:sldChg chg="modSp mod">
        <pc:chgData name="marcos aurelio gularte de castro" userId="67f50566e2aee3b4" providerId="LiveId" clId="{F5E09825-2E12-4040-801D-56D95B01F992}" dt="2021-04-14T12:09:00.440" v="60" actId="20577"/>
        <pc:sldMkLst>
          <pc:docMk/>
          <pc:sldMk cId="682949119" sldId="362"/>
        </pc:sldMkLst>
        <pc:spChg chg="mod">
          <ac:chgData name="marcos aurelio gularte de castro" userId="67f50566e2aee3b4" providerId="LiveId" clId="{F5E09825-2E12-4040-801D-56D95B01F992}" dt="2021-04-14T12:09:00.440" v="60" actId="20577"/>
          <ac:spMkLst>
            <pc:docMk/>
            <pc:sldMk cId="682949119" sldId="362"/>
            <ac:spMk id="3" creationId="{1B3CADFB-65A4-F64D-B570-21F666F4619C}"/>
          </ac:spMkLst>
        </pc:spChg>
      </pc:sldChg>
      <pc:sldChg chg="modSp mod">
        <pc:chgData name="marcos aurelio gularte de castro" userId="67f50566e2aee3b4" providerId="LiveId" clId="{F5E09825-2E12-4040-801D-56D95B01F992}" dt="2021-04-14T12:09:13.512" v="61" actId="20577"/>
        <pc:sldMkLst>
          <pc:docMk/>
          <pc:sldMk cId="2459534951" sldId="368"/>
        </pc:sldMkLst>
        <pc:spChg chg="mod">
          <ac:chgData name="marcos aurelio gularte de castro" userId="67f50566e2aee3b4" providerId="LiveId" clId="{F5E09825-2E12-4040-801D-56D95B01F992}" dt="2021-04-14T12:09:13.512" v="61" actId="20577"/>
          <ac:spMkLst>
            <pc:docMk/>
            <pc:sldMk cId="2459534951" sldId="368"/>
            <ac:spMk id="3" creationId="{377B0A4C-7834-0749-8342-E524E927E4AC}"/>
          </ac:spMkLst>
        </pc:spChg>
      </pc:sldChg>
      <pc:sldChg chg="modSp mod">
        <pc:chgData name="marcos aurelio gularte de castro" userId="67f50566e2aee3b4" providerId="LiveId" clId="{F5E09825-2E12-4040-801D-56D95B01F992}" dt="2021-04-14T12:08:18.593" v="57" actId="20577"/>
        <pc:sldMkLst>
          <pc:docMk/>
          <pc:sldMk cId="2152140698" sldId="388"/>
        </pc:sldMkLst>
        <pc:spChg chg="mod">
          <ac:chgData name="marcos aurelio gularte de castro" userId="67f50566e2aee3b4" providerId="LiveId" clId="{F5E09825-2E12-4040-801D-56D95B01F992}" dt="2021-04-14T12:08:18.593" v="57" actId="20577"/>
          <ac:spMkLst>
            <pc:docMk/>
            <pc:sldMk cId="2152140698" sldId="388"/>
            <ac:spMk id="3" creationId="{7D01D6F1-C56C-AB4E-972F-FC714A79F3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0E5EC4-2B4C-9F4F-ACC1-C15C8E86F3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82D5BC-7467-9C43-B433-A8BF42114B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5CDA-E6B3-AF41-A032-3449617A3A25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B04573-2343-1142-9F61-01FD2AEE66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3DEEAE-9772-E145-AC46-E52DE7DAB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BEF9-B896-B142-A5E4-D42C99DB5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06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6AC1-A26A-3347-AAEB-99EC85BCE734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07BC-28A0-C242-A8CE-C0E736AC2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0EB0-D95A-2A49-933B-C6A9986E1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6366" y="1612669"/>
            <a:ext cx="6183824" cy="3937383"/>
          </a:xfrm>
          <a:effectLst>
            <a:outerShdw blurRad="50800" dist="38100" dir="2700000" sx="33000" sy="33000" algn="tl" rotWithShape="0">
              <a:prstClr val="black">
                <a:alpha val="7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7200" b="1" cap="all" baseline="0">
                <a:solidFill>
                  <a:srgbClr val="220E3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71778-F603-F242-A312-20E438C63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6978" y="0"/>
            <a:ext cx="3022600" cy="5889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TEMA 00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C20A3F9-C174-A14A-9A20-F049659B4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2D18559-CDD4-1A42-982B-CBDF91AED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B6960DD-6806-1E49-A2A1-DF77294A3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8AE647-27D1-D645-AEB0-A8887683D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5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278F8-481F-0E4C-8ABE-D2F0A46DB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14" y="1704712"/>
            <a:ext cx="10714373" cy="3448576"/>
          </a:xfrm>
        </p:spPr>
        <p:txBody>
          <a:bodyPr>
            <a:normAutofit/>
          </a:bodyPr>
          <a:lstStyle>
            <a:lvl1pPr>
              <a:defRPr sz="11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8BE4FB-B850-E245-990F-E4D811260D96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2A5FEA-2520-DC4E-BAC4-F51286161609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2F2B72-028E-3D4D-88C2-A43EBB0CFBE5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76F428-1F33-5C4D-9F70-50FA2B7480A5}"/>
              </a:ext>
            </a:extLst>
          </p:cNvPr>
          <p:cNvSpPr/>
          <p:nvPr userDrawn="1"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73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266" y="878150"/>
            <a:ext cx="6695846" cy="4752649"/>
          </a:xfr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osca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osca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sca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B75C8E4F-5D45-5943-81FB-76D989C15E10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512B7386-E034-1C46-926B-812DCA771BD5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256FE0F4-6977-E34D-BFB8-17A01C56A2D3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DD69D774-5997-DB40-BD94-AD084F56C774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B0B427B2-C75E-204C-9028-89C8A2F62087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75D1B604-78DB-3B40-AC75-A68FC509EA99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09511E-CCE8-9F42-A5F7-96737128A565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91821B-90A5-564B-91D2-771435C0FEA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31B80C-F768-AB4B-A88B-86EF3DFFD99F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A7AB05FC-0A12-F445-86FB-EA50BEDA33AF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80D8C39C-76A7-9A4C-B5CD-C9F3251F9C65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7C783A3-B961-E344-9FEA-F44BECA58AD1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43A303A7-BA3E-4248-BEBE-B0B36997E99C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52F322FA-ED1D-C246-A542-1D7165A19661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993322AE-D4FA-8C47-B5C0-B823A777A6AA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47446DAA-FEFD-004C-9DC6-B310FAB1D8D7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1D58186-7D8D-474A-ABB9-4DE51DC61243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85764E-850F-4A43-AED6-D4B008782B37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81BF0E-F5FE-7A49-9D89-BEA3CDB71266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831DB057-E133-ED46-8323-BDF3C4A3291D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67A5A4DF-DF20-F749-B24E-C92E3982CD9F}"/>
              </a:ext>
            </a:extLst>
          </p:cNvPr>
          <p:cNvSpPr/>
          <p:nvPr userDrawn="1"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9C4E90-42C3-C14F-85C2-342DD7B170E2}"/>
              </a:ext>
            </a:extLst>
          </p:cNvPr>
          <p:cNvSpPr/>
          <p:nvPr userDrawn="1"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1B707B86-B008-5445-92FE-6028DF017D1D}"/>
              </a:ext>
            </a:extLst>
          </p:cNvPr>
          <p:cNvSpPr/>
          <p:nvPr userDrawn="1"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ECE4121E-E4E4-E94F-A531-5ADA9BD29847}"/>
              </a:ext>
            </a:extLst>
          </p:cNvPr>
          <p:cNvSpPr/>
          <p:nvPr userDrawn="1"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0B42B37C-ED94-3142-8717-10648547CB3F}"/>
              </a:ext>
            </a:extLst>
          </p:cNvPr>
          <p:cNvSpPr/>
          <p:nvPr userDrawn="1"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D7FE3B55-51EE-1E45-B602-6BE8970E7402}"/>
              </a:ext>
            </a:extLst>
          </p:cNvPr>
          <p:cNvSpPr/>
          <p:nvPr userDrawn="1"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F2F064-30D2-F247-ACF9-8B3CF6FA598D}"/>
              </a:ext>
            </a:extLst>
          </p:cNvPr>
          <p:cNvSpPr/>
          <p:nvPr userDrawn="1"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CB048C-1B43-3242-B477-7E8920CBA01A}"/>
              </a:ext>
            </a:extLst>
          </p:cNvPr>
          <p:cNvSpPr/>
          <p:nvPr userDrawn="1"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C957D4-0455-984D-B3E0-20095312AC15}"/>
              </a:ext>
            </a:extLst>
          </p:cNvPr>
          <p:cNvSpPr/>
          <p:nvPr userDrawn="1"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A3E0DECF-CAF6-2A46-856D-4F9C2E9DBEBB}"/>
              </a:ext>
            </a:extLst>
          </p:cNvPr>
          <p:cNvSpPr/>
          <p:nvPr userDrawn="1"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"/>
                            </p:stCondLst>
                            <p:childTnLst>
                              <p:par>
                                <p:cTn id="7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00"/>
                            </p:stCondLst>
                            <p:childTnLst>
                              <p:par>
                                <p:cTn id="1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"/>
                            </p:stCondLst>
                            <p:childTnLst>
                              <p:par>
                                <p:cTn id="1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"/>
                            </p:stCondLst>
                            <p:childTnLst>
                              <p:par>
                                <p:cTn id="1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"/>
                            </p:stCondLst>
                            <p:childTnLst>
                              <p:par>
                                <p:cTn id="1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8235" y="647554"/>
            <a:ext cx="4902659" cy="53257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37372BB5-2F51-9D46-8AE0-F785D8684FB5}"/>
              </a:ext>
            </a:extLst>
          </p:cNvPr>
          <p:cNvSpPr/>
          <p:nvPr/>
        </p:nvSpPr>
        <p:spPr>
          <a:xfrm>
            <a:off x="6959648" y="901391"/>
            <a:ext cx="4837061" cy="4765246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23390BAB-8FAB-9A4E-97AC-281CCBCBEAE4}"/>
              </a:ext>
            </a:extLst>
          </p:cNvPr>
          <p:cNvSpPr/>
          <p:nvPr/>
        </p:nvSpPr>
        <p:spPr>
          <a:xfrm>
            <a:off x="10085949" y="549136"/>
            <a:ext cx="1193486" cy="119348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08FC5CFB-6C41-5840-A1FD-454BBEE39B40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Espaço Reservado para Imagem 7">
            <a:extLst>
              <a:ext uri="{FF2B5EF4-FFF2-40B4-BE49-F238E27FC236}">
                <a16:creationId xmlns:a16="http://schemas.microsoft.com/office/drawing/2014/main" id="{ABC00D62-71BE-E445-9EA2-885DEB9E8C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4173" y="1134118"/>
            <a:ext cx="4332966" cy="433104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E31A874F-226E-4B41-A325-2EF8A7F4E023}"/>
              </a:ext>
            </a:extLst>
          </p:cNvPr>
          <p:cNvSpPr/>
          <p:nvPr/>
        </p:nvSpPr>
        <p:spPr>
          <a:xfrm>
            <a:off x="10820786" y="5138513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>
            <a:extLst>
              <a:ext uri="{FF2B5EF4-FFF2-40B4-BE49-F238E27FC236}">
                <a16:creationId xmlns:a16="http://schemas.microsoft.com/office/drawing/2014/main" id="{729051DD-FDCA-5647-A9E4-366C737DAE7B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1C9E84F1-A68E-FF4C-9A4B-8AD96DFE6692}"/>
              </a:ext>
            </a:extLst>
          </p:cNvPr>
          <p:cNvSpPr/>
          <p:nvPr/>
        </p:nvSpPr>
        <p:spPr>
          <a:xfrm>
            <a:off x="6698168" y="630430"/>
            <a:ext cx="5360020" cy="5360020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A6C74751-D408-D743-9C8E-257F7221ED85}"/>
              </a:ext>
            </a:extLst>
          </p:cNvPr>
          <p:cNvSpPr/>
          <p:nvPr/>
        </p:nvSpPr>
        <p:spPr>
          <a:xfrm>
            <a:off x="10865390" y="5093909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968A7-0EFC-0748-B269-45DE250F7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5749" y="6228030"/>
            <a:ext cx="2642129" cy="47495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837" y="968206"/>
            <a:ext cx="9577953" cy="4762857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B63C759-72BF-0D43-8DFD-BC5BB4348226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F8E03BF-8FCC-CB49-8EBD-8E229DAB3E00}"/>
              </a:ext>
            </a:extLst>
          </p:cNvPr>
          <p:cNvSpPr/>
          <p:nvPr/>
        </p:nvSpPr>
        <p:spPr>
          <a:xfrm>
            <a:off x="3999778" y="6194164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4450E6C-8C5B-EF48-8FBB-15E6CD9B56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843" y="101598"/>
            <a:ext cx="545941" cy="46430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52A52B-4690-CC4D-AB1E-28E3B2DB9B41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3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B53810C-8D63-B441-A320-1346CE4090C6}"/>
              </a:ext>
            </a:extLst>
          </p:cNvPr>
          <p:cNvSpPr/>
          <p:nvPr/>
        </p:nvSpPr>
        <p:spPr>
          <a:xfrm flipV="1">
            <a:off x="3949199" y="5841789"/>
            <a:ext cx="6713634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281F34-455C-A94A-B82E-ABDE79864108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FDE89FF-A988-3640-A069-76531942B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0086EC-FC6A-7148-8D62-7E232B991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304" y="1075328"/>
            <a:ext cx="10153960" cy="4269569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304" y="5551249"/>
            <a:ext cx="3281673" cy="451894"/>
          </a:xfrm>
          <a:solidFill>
            <a:srgbClr val="187789"/>
          </a:solidFill>
        </p:spPr>
        <p:txBody>
          <a:bodyPr lIns="216000" tIns="72000" rIns="72000" bIns="72000"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BFDA97-0FC7-2546-8D54-E1C471B4BD8F}"/>
              </a:ext>
            </a:extLst>
          </p:cNvPr>
          <p:cNvSpPr/>
          <p:nvPr/>
        </p:nvSpPr>
        <p:spPr>
          <a:xfrm flipV="1">
            <a:off x="3949199" y="5841789"/>
            <a:ext cx="6713634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97E7E6-A907-AA4F-B512-5E1B1B3300BC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9F563B-E35B-2D42-8B5B-1C85D42C2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F72A75-8073-2C44-B470-3A5D5815C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64" y="1090827"/>
            <a:ext cx="9930535" cy="4269568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375" y="5482096"/>
            <a:ext cx="9902024" cy="422757"/>
          </a:xfrm>
          <a:noFill/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 sz="2000" b="1">
                <a:solidFill>
                  <a:srgbClr val="18778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28D5E3C-3877-4E4F-B169-57178B6F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5610"/>
            <a:ext cx="817741" cy="69546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63C6BA7-C1B5-5144-8ACD-DA2650749A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FC3630-FF93-DE4A-855C-59ECC6A3ADC4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676886F-6E1C-B046-AEDA-C6C8654B9D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0399" y="151252"/>
            <a:ext cx="817873" cy="81787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3E3472B-07D3-1249-BF4F-D0477C5DCD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ED5396-8B90-5844-80B6-D2D10D5EE0F0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DC76975-3D2D-F84C-9C3B-99E458E03F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6C5A519-34E5-1B4C-A5EF-3A21A8F4D04B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099BB2D-AA8C-614B-BB5F-0F1AD2F5A0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9CB6539-BFBE-304F-A0D7-082AA12A2401}"/>
              </a:ext>
            </a:extLst>
          </p:cNvPr>
          <p:cNvSpPr/>
          <p:nvPr userDrawn="1"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5" grpId="0" animBg="1"/>
      <p:bldP spid="17" grpId="0" animBg="1"/>
      <p:bldP spid="1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6" y="1155454"/>
            <a:ext cx="10359471" cy="4547091"/>
          </a:xfrm>
        </p:spPr>
        <p:txBody>
          <a:bodyPr anchor="ctr">
            <a:normAutofit/>
          </a:bodyPr>
          <a:lstStyle>
            <a:lvl1pPr marL="0" indent="0" algn="l">
              <a:buNone/>
              <a:defRPr sz="5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46A2087-3BBB-F64B-A35D-ECAA9002DBE2}"/>
              </a:ext>
            </a:extLst>
          </p:cNvPr>
          <p:cNvSpPr/>
          <p:nvPr/>
        </p:nvSpPr>
        <p:spPr>
          <a:xfrm rot="16200000" flipV="1">
            <a:off x="9744988" y="3302860"/>
            <a:ext cx="4671908" cy="284107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9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618565"/>
            <a:ext cx="5474415" cy="49585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4F276A-212F-C649-A988-6061A4C41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418" y="765818"/>
            <a:ext cx="5126079" cy="5124632"/>
          </a:xfrm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8D12B4B3-7512-AE46-B4AB-8ABCEEC456F3}"/>
              </a:ext>
            </a:extLst>
          </p:cNvPr>
          <p:cNvSpPr/>
          <p:nvPr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CAE253-2979-414B-A4DA-E724EE109C73}"/>
              </a:ext>
            </a:extLst>
          </p:cNvPr>
          <p:cNvSpPr/>
          <p:nvPr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4A633A16-A962-0340-99F4-6395D8E5C0C2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0DD54462-4133-2843-97BE-403789AAFC1C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3D6299-45CE-8649-A8B1-116EF4285414}"/>
              </a:ext>
            </a:extLst>
          </p:cNvPr>
          <p:cNvSpPr/>
          <p:nvPr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834FCD-4994-9E4A-870A-06A60C9C101E}"/>
              </a:ext>
            </a:extLst>
          </p:cNvPr>
          <p:cNvSpPr/>
          <p:nvPr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66D2B8D-C7A6-F54C-854D-F029A6D03DC4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Quadro 11">
            <a:extLst>
              <a:ext uri="{FF2B5EF4-FFF2-40B4-BE49-F238E27FC236}">
                <a16:creationId xmlns:a16="http://schemas.microsoft.com/office/drawing/2014/main" id="{CE86D91E-A6BB-7C4D-B5E3-744471B04A49}"/>
              </a:ext>
            </a:extLst>
          </p:cNvPr>
          <p:cNvSpPr/>
          <p:nvPr/>
        </p:nvSpPr>
        <p:spPr>
          <a:xfrm>
            <a:off x="5247573" y="5544116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C5DDCDC9-4FF6-3145-B7A0-B39BEC4103E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63A96B3E-7B61-E64B-B936-C5D331418FE4}"/>
              </a:ext>
            </a:extLst>
          </p:cNvPr>
          <p:cNvSpPr/>
          <p:nvPr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E47D0D-1E26-114A-ACA2-1CE2B25D7F73}"/>
              </a:ext>
            </a:extLst>
          </p:cNvPr>
          <p:cNvSpPr/>
          <p:nvPr/>
        </p:nvSpPr>
        <p:spPr>
          <a:xfrm>
            <a:off x="5691387" y="5978403"/>
            <a:ext cx="216725" cy="21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096" y="943307"/>
            <a:ext cx="4767423" cy="4701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5D573F37-8BD9-0F46-92F4-9503CE83BA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7930" y="559544"/>
            <a:ext cx="5372973" cy="5271300"/>
          </a:xfrm>
          <a:ln w="50800">
            <a:solidFill>
              <a:schemeClr val="bg1"/>
            </a:solidFill>
          </a:ln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E8DFFA32-BB45-D14B-BACE-79EEA65A657E}"/>
              </a:ext>
            </a:extLst>
          </p:cNvPr>
          <p:cNvSpPr/>
          <p:nvPr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6A696D-AA12-DC47-8DA3-53FADF08E2DF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9BBCA25C-6885-0B4F-A336-DD1DAD780404}"/>
              </a:ext>
            </a:extLst>
          </p:cNvPr>
          <p:cNvSpPr/>
          <p:nvPr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EECF2093-3A7D-7446-ABD6-605FF1DA1104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4E3277-0E94-5B40-BAE1-F410FF6D344A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3A124B-24A6-6245-99A9-8375AB97ACB9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3C2375-A6D8-8B48-B839-DCDABB4DEC18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B796D314-29E4-9C43-9609-E095068AA0E0}"/>
              </a:ext>
            </a:extLst>
          </p:cNvPr>
          <p:cNvSpPr/>
          <p:nvPr/>
        </p:nvSpPr>
        <p:spPr>
          <a:xfrm>
            <a:off x="5280037" y="5533400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043A007E-9AF3-F448-B626-6ED33F352974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BB6BDC04-6514-D247-8B3C-06E03739A1AE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8A489A9-0B47-7E40-8933-F0D1535C0E3C}"/>
              </a:ext>
            </a:extLst>
          </p:cNvPr>
          <p:cNvSpPr/>
          <p:nvPr/>
        </p:nvSpPr>
        <p:spPr>
          <a:xfrm>
            <a:off x="5601196" y="6124266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EAAF0-F543-5548-B1F5-D3A7B51E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54E1B-853C-F942-9A34-020D96D2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4354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sca 14">
            <a:extLst>
              <a:ext uri="{FF2B5EF4-FFF2-40B4-BE49-F238E27FC236}">
                <a16:creationId xmlns:a16="http://schemas.microsoft.com/office/drawing/2014/main" id="{64CF91F5-D2CF-1D44-B53F-6B5030398B8A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B46C74DD-3196-5240-975B-4E1402DB6A96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6379338" y="900958"/>
            <a:ext cx="5252728" cy="5174742"/>
          </a:xfrm>
          <a:prstGeom prst="donut">
            <a:avLst>
              <a:gd name="adj" fmla="val 1326"/>
            </a:avLst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309" y="608862"/>
            <a:ext cx="4889691" cy="564027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457200" inden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None/>
              <a:defRPr sz="2800"/>
            </a:lvl2pPr>
            <a:lvl3pPr marL="914400" indent="0">
              <a:spcBef>
                <a:spcPts val="1200"/>
              </a:spcBef>
              <a:spcAft>
                <a:spcPts val="1200"/>
              </a:spcAft>
              <a:buNone/>
              <a:defRPr/>
            </a:lvl3pPr>
            <a:lvl4pPr marL="1371600" indent="0">
              <a:spcBef>
                <a:spcPts val="1200"/>
              </a:spcBef>
              <a:spcAft>
                <a:spcPts val="1200"/>
              </a:spcAft>
              <a:buNone/>
              <a:defRPr/>
            </a:lvl4pPr>
            <a:lvl5pPr marL="1828800" indent="0">
              <a:spcBef>
                <a:spcPts val="12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2969" y="1112374"/>
            <a:ext cx="4681134" cy="467906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2BDFAF6E-F4FA-4443-8550-2F0260096216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8BC2D76B-B6C6-DF45-90B5-B272CE1A2759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807A51-0B89-2847-AE9C-BB857057594E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D8C336A-F78E-4F4F-9DB6-2AB1D4607B7F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334E5930-3570-1E40-A3EE-0D866A6C1352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63931DB2-3A9E-4049-9693-CFF2D0FC50CE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1AE77CBF-87EB-C342-8D34-ECD2D54C0693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2E020F7E-C4BB-AB45-869D-83D0C4C25FFF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D171875D-C910-814C-AD42-8C080ECCAE7F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0FC50B-A18F-594D-A2A2-12F3496CF921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A74593E3-4663-2F48-8C8F-D0DC49DAF2B8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08D95B66-7049-F848-9FB9-AE101C6D6D3B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15141-3A41-2144-BC1A-DAE8B4F9D9BF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876591C-09C0-2D4D-9728-97E2BE132939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63531301-881D-AA4B-A0AF-C4DAEAD78B31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7239DC08-6033-B243-8E87-D1176091E59A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347F5CA5-1B32-AF4A-9612-49A9B2EC1007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8A857928-400E-6C4D-AB18-97752F0F94F7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57BE7B-359C-0749-BAC9-3B965B0E7914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osca 33">
            <a:extLst>
              <a:ext uri="{FF2B5EF4-FFF2-40B4-BE49-F238E27FC236}">
                <a16:creationId xmlns:a16="http://schemas.microsoft.com/office/drawing/2014/main" id="{400D7231-847D-2F44-8D5E-E5D4E132DEA4}"/>
              </a:ext>
            </a:extLst>
          </p:cNvPr>
          <p:cNvSpPr/>
          <p:nvPr userDrawn="1"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osca 34">
            <a:extLst>
              <a:ext uri="{FF2B5EF4-FFF2-40B4-BE49-F238E27FC236}">
                <a16:creationId xmlns:a16="http://schemas.microsoft.com/office/drawing/2014/main" id="{F2CD0556-D738-9941-A05C-449C2C926139}"/>
              </a:ext>
            </a:extLst>
          </p:cNvPr>
          <p:cNvSpPr/>
          <p:nvPr userDrawn="1"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DF0E6C29-A7F4-C144-AF80-E8A931EB1B37}"/>
              </a:ext>
            </a:extLst>
          </p:cNvPr>
          <p:cNvSpPr/>
          <p:nvPr userDrawn="1"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491D7F24-5769-6843-B3CF-F2A2BD3D00B3}"/>
              </a:ext>
            </a:extLst>
          </p:cNvPr>
          <p:cNvSpPr/>
          <p:nvPr userDrawn="1"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A663BE-D6D5-3147-B714-12B9565D8B5D}"/>
              </a:ext>
            </a:extLst>
          </p:cNvPr>
          <p:cNvSpPr/>
          <p:nvPr userDrawn="1"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CDC5FDBB-AF13-6B4A-97D0-650ABDA583D0}"/>
              </a:ext>
            </a:extLst>
          </p:cNvPr>
          <p:cNvSpPr/>
          <p:nvPr userDrawn="1"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01B6F9E2-E145-8C46-ADF9-4E1E69E3BAFD}"/>
              </a:ext>
            </a:extLst>
          </p:cNvPr>
          <p:cNvSpPr/>
          <p:nvPr userDrawn="1"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A1656D62-F3D2-4441-B1C3-98F8D0F40F7A}"/>
              </a:ext>
            </a:extLst>
          </p:cNvPr>
          <p:cNvSpPr/>
          <p:nvPr userDrawn="1"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DD26F4-01FA-0B4C-B7D1-DF99983DB8E9}"/>
              </a:ext>
            </a:extLst>
          </p:cNvPr>
          <p:cNvSpPr/>
          <p:nvPr userDrawn="1"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3" grpId="0" animBg="1"/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655984"/>
            <a:ext cx="5575526" cy="541824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685800" indent="-22860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§"/>
              <a:defRPr sz="2800"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286" y="1131093"/>
            <a:ext cx="4597851" cy="4595814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43AEC721-FEEF-8347-A4CD-2D60D04F1DD7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732D5DFA-4D2C-8643-95F7-2E5FAA026FC9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osca 14">
            <a:extLst>
              <a:ext uri="{FF2B5EF4-FFF2-40B4-BE49-F238E27FC236}">
                <a16:creationId xmlns:a16="http://schemas.microsoft.com/office/drawing/2014/main" id="{AEEFE00F-FD13-5140-AAE8-BA6A26700C59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A589143F-BFCA-A940-9951-18C01FDA244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786E2C0B-CCDF-2E4B-9EE3-122654FE102C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09B02A9-1A1A-C84E-925D-07684F888599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E28DCE48-8E68-4045-ACE3-8E527710C15A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AF7960D8-4DB4-BE4F-BC1E-567A314E2CA6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4CD1FAA8-727C-5048-8F12-2FDB3506D25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05552D1D-DF58-C244-ABB3-D16F52AD5725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864BB97C-ADD5-0448-97B2-EE7AAE331B9C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1853CEDA-2617-C643-91AB-6EB7BF77AA68}"/>
              </a:ext>
            </a:extLst>
          </p:cNvPr>
          <p:cNvSpPr/>
          <p:nvPr userDrawn="1"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1F3A9A7B-1993-F444-B227-FFEA467D42B0}"/>
              </a:ext>
            </a:extLst>
          </p:cNvPr>
          <p:cNvSpPr/>
          <p:nvPr userDrawn="1"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40922961-C6C4-644D-97DF-CFF0C6132342}"/>
              </a:ext>
            </a:extLst>
          </p:cNvPr>
          <p:cNvSpPr/>
          <p:nvPr userDrawn="1"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4143A-D318-1D4B-A11E-BBA4C8322244}"/>
              </a:ext>
            </a:extLst>
          </p:cNvPr>
          <p:cNvSpPr/>
          <p:nvPr userDrawn="1"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CC0CB048-ABE3-9847-9239-B5A97FE1B68C}"/>
              </a:ext>
            </a:extLst>
          </p:cNvPr>
          <p:cNvSpPr/>
          <p:nvPr userDrawn="1"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8922" y="457200"/>
            <a:ext cx="6163056" cy="5943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Quadro 3">
            <a:extLst>
              <a:ext uri="{FF2B5EF4-FFF2-40B4-BE49-F238E27FC236}">
                <a16:creationId xmlns:a16="http://schemas.microsoft.com/office/drawing/2014/main" id="{A5656BB9-8C03-5F40-A966-741965BB2813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8E72F1CF-955A-0645-8108-638258024255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6146799" y="652339"/>
            <a:ext cx="5570963" cy="518758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000"/>
            </a:lvl1pPr>
            <a:lvl2pPr marL="0" indent="457200">
              <a:buSzTx/>
              <a:buFontTx/>
              <a:buNone/>
              <a:defRPr sz="4000"/>
            </a:lvl2pPr>
            <a:lvl3pPr marL="0" indent="914400">
              <a:buSzTx/>
              <a:buFontTx/>
              <a:buNone/>
              <a:defRPr sz="4000"/>
            </a:lvl3pPr>
            <a:lvl4pPr marL="0" indent="1371600">
              <a:buSzTx/>
              <a:buFontTx/>
              <a:buNone/>
              <a:defRPr sz="4000"/>
            </a:lvl4pPr>
            <a:lvl5pPr marL="0" indent="1828800">
              <a:buSzTx/>
              <a:buFontTx/>
              <a:buNone/>
              <a:defRPr sz="4000"/>
            </a:lvl5pPr>
          </a:lstStyle>
          <a:p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Um</a:t>
            </a:r>
          </a:p>
        </p:txBody>
      </p:sp>
      <p:sp>
        <p:nvSpPr>
          <p:cNvPr id="167" name="Espaço Reservado para Imagem 2"/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2" name="Quadro 1">
            <a:extLst>
              <a:ext uri="{FF2B5EF4-FFF2-40B4-BE49-F238E27FC236}">
                <a16:creationId xmlns:a16="http://schemas.microsoft.com/office/drawing/2014/main" id="{8B71B3FF-214C-044C-8DF2-6F4039D600BA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7BAFE2-663D-FB4A-828C-D61EDDE9EBAE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39E2C039-7DB1-A842-8997-60211C4C2090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5DCDE9-74B7-D347-83A4-7D8E3FE29442}"/>
              </a:ext>
            </a:extLst>
          </p:cNvPr>
          <p:cNvSpPr/>
          <p:nvPr/>
        </p:nvSpPr>
        <p:spPr>
          <a:xfrm>
            <a:off x="5474937" y="6056934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14D92C3C-9B93-054B-B19B-5163D6237533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B1E5A-56D2-6642-BE17-FE818C988FFC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F7897C-EB7E-C548-9A4A-54734A339262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1C6FBB0-3E44-8240-B12D-4106D3A6F256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615706-4877-5D4B-9039-D0F90B0E4D44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02653E6E-55BA-9B4F-BA93-A5331786CDF9}"/>
              </a:ext>
            </a:extLst>
          </p:cNvPr>
          <p:cNvSpPr/>
          <p:nvPr/>
        </p:nvSpPr>
        <p:spPr>
          <a:xfrm>
            <a:off x="5074871" y="5639048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FE75F890-F2D0-EF4D-A9B1-FD616FBCE36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C68090D9-1698-2D40-AAF6-8D8BE10DE060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02B23C-C229-1345-9140-92B62D614395}"/>
              </a:ext>
            </a:extLst>
          </p:cNvPr>
          <p:cNvSpPr/>
          <p:nvPr/>
        </p:nvSpPr>
        <p:spPr>
          <a:xfrm>
            <a:off x="5396030" y="6229914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8BF7CE58-E54C-D248-8406-0C82AB0398AB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E6D24B3-77C1-DA47-95CE-BFADA6F4268C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5FE47DED-FF32-4544-B530-C1A6E01C56D4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23EB75B1-6CBE-EF44-94DD-8F04CB943815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05747DB-81D0-CB4C-BB5B-346FADBD3320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25E8BC-ED0D-2A4B-8F32-C75E953BB336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953AFA-ED1A-F94A-8483-A6516732CAD7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1148DD1-400D-7A48-9B6B-74BC63E3DEE7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08201EFC-6FD2-BF49-AD98-445A15261A9E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Quadro 34">
            <a:extLst>
              <a:ext uri="{FF2B5EF4-FFF2-40B4-BE49-F238E27FC236}">
                <a16:creationId xmlns:a16="http://schemas.microsoft.com/office/drawing/2014/main" id="{8EED36E0-89C0-3247-B4BA-FBBC4E3B5CE9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1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11298193" y="2438903"/>
            <a:ext cx="556874" cy="5568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8403680" y="1361643"/>
            <a:ext cx="801810" cy="8018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F6AAF5C-725A-DD41-A74C-B89DD178EF7D}"/>
              </a:ext>
            </a:extLst>
          </p:cNvPr>
          <p:cNvSpPr/>
          <p:nvPr/>
        </p:nvSpPr>
        <p:spPr>
          <a:xfrm>
            <a:off x="8199863" y="1486599"/>
            <a:ext cx="3558163" cy="3558163"/>
          </a:xfrm>
          <a:prstGeom prst="frame">
            <a:avLst>
              <a:gd name="adj1" fmla="val 2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025" y="1597132"/>
            <a:ext cx="6777038" cy="3461883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10782065" y="3519098"/>
            <a:ext cx="1095384" cy="1095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10254124" y="4768728"/>
            <a:ext cx="536535" cy="53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8528637" y="4017694"/>
            <a:ext cx="1353707" cy="135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9987208" y="2935968"/>
            <a:ext cx="703195" cy="703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11112181" y="4788625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9205491" y="3469616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8102822" y="2779630"/>
            <a:ext cx="310943" cy="310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9442410" y="2266895"/>
            <a:ext cx="536535" cy="5365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454D0A33-CC93-5D47-AD58-B8F3331601C8}"/>
              </a:ext>
            </a:extLst>
          </p:cNvPr>
          <p:cNvSpPr/>
          <p:nvPr/>
        </p:nvSpPr>
        <p:spPr>
          <a:xfrm>
            <a:off x="10052282" y="1638238"/>
            <a:ext cx="573046" cy="573046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9814D1A6-978B-0C42-BDD6-67EE913744C7}"/>
              </a:ext>
            </a:extLst>
          </p:cNvPr>
          <p:cNvSpPr/>
          <p:nvPr/>
        </p:nvSpPr>
        <p:spPr>
          <a:xfrm>
            <a:off x="9989147" y="4137464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5FF73E04-D7B2-D544-B52B-3001A6FA5FDE}"/>
              </a:ext>
            </a:extLst>
          </p:cNvPr>
          <p:cNvSpPr/>
          <p:nvPr/>
        </p:nvSpPr>
        <p:spPr>
          <a:xfrm>
            <a:off x="8789863" y="4293642"/>
            <a:ext cx="801810" cy="801810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A54A4BE-F328-3044-AFCE-25A719E68961}"/>
              </a:ext>
            </a:extLst>
          </p:cNvPr>
          <p:cNvSpPr/>
          <p:nvPr/>
        </p:nvSpPr>
        <p:spPr>
          <a:xfrm rot="16200000" flipV="1">
            <a:off x="-2369092" y="3406140"/>
            <a:ext cx="554274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4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97F8-2A08-2F4B-9D5E-8157FB7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8700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B1FCF8-E8FD-E846-B138-8F1978CF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28874"/>
            <a:ext cx="5257800" cy="40433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550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2554D62D-5854-C841-801C-9FF4865D5A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2D3E32A2-94D3-6E44-BC2D-AEC4BA35ACEF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BE9731-3465-AD4E-B6D6-D2F4AC9D9D21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C4B9A2-AA84-FC46-A541-0E1D56D611D1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FA880-8610-C542-B860-F173D7755D6E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330A33-0ADC-6245-8DDA-EC5BECA092EB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856A2D-8B97-224A-9258-81525E5DF0E6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E130ACB7-707A-8F42-8E0D-EADE7874BA3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11C6D8C-C1CD-7B4C-81E8-629D2E8F2C91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F2FF9A62-FCC8-3849-9394-AF3E51FEE8F0}"/>
              </a:ext>
            </a:extLst>
          </p:cNvPr>
          <p:cNvSpPr/>
          <p:nvPr userDrawn="1"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9E450D-AF69-2943-94B1-9B19C5775DDD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>
            <a:extLst>
              <a:ext uri="{FF2B5EF4-FFF2-40B4-BE49-F238E27FC236}">
                <a16:creationId xmlns:a16="http://schemas.microsoft.com/office/drawing/2014/main" id="{97247A2C-0B8E-204C-BC77-3B9A377ADB4B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24F06D2-11F9-3541-8DD5-3C47BA26EB77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2F3B2343-3F83-5A44-AAF6-9F45F57CD701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B1B123D-ED86-474B-A1CA-2031645A2DB1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24C049A-629B-3945-A008-7EF80C57C5DA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395D12B-BF48-4A4A-8273-878D5762E020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800B0DC-6763-8548-B0FA-7B94B427331D}"/>
              </a:ext>
            </a:extLst>
          </p:cNvPr>
          <p:cNvSpPr/>
          <p:nvPr userDrawn="1"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8A710D54-4453-F14D-9F35-437FC735A77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Quadro 28">
            <a:extLst>
              <a:ext uri="{FF2B5EF4-FFF2-40B4-BE49-F238E27FC236}">
                <a16:creationId xmlns:a16="http://schemas.microsoft.com/office/drawing/2014/main" id="{B5B086EC-5D80-7943-A905-C0A53B92C4B6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Quadro 29">
            <a:extLst>
              <a:ext uri="{FF2B5EF4-FFF2-40B4-BE49-F238E27FC236}">
                <a16:creationId xmlns:a16="http://schemas.microsoft.com/office/drawing/2014/main" id="{966CCB41-C00C-E540-8A11-23000602572F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510DCEE-01AE-4948-B5DD-DE7EF38D1844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12" name="Quadro 11">
            <a:extLst>
              <a:ext uri="{FF2B5EF4-FFF2-40B4-BE49-F238E27FC236}">
                <a16:creationId xmlns:a16="http://schemas.microsoft.com/office/drawing/2014/main" id="{CA20FC03-98C2-7A4D-A06F-889EE1209596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DB4727-16E8-ED42-8329-5A940D4686B4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FA6D3655-7B1C-4D42-B57B-E4B4D7BFA5C5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65281474-9B83-A940-BB42-56AF2B733703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2EEBFE-A125-1544-8FFD-828222DB58D4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905F0A0-2DFB-9B4A-BA51-F4397F1D6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  <p:bldP spid="13" grpId="0" animBg="1"/>
      <p:bldP spid="14" grpId="0" animBg="1"/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57200"/>
            <a:ext cx="5755978" cy="558713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0909" y="891153"/>
            <a:ext cx="5040000" cy="5040000"/>
          </a:xfrm>
          <a:prstGeom prst="ellipse">
            <a:avLst/>
          </a:prstGeom>
          <a:solidFill>
            <a:schemeClr val="tx1">
              <a:alpha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62FEDF-A158-3E42-8F60-15C8D7454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29986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22508D-CBC0-AC4A-A893-7D29FF6B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DF48C6-25E9-0848-8F18-EC9EFD3A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45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706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normalizeH="0" baseline="0">
          <a:solidFill>
            <a:srgbClr val="221009"/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0B23755-8641-4049-AFEC-E726AB7BC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6000" y="548253"/>
            <a:ext cx="5040000" cy="5040000"/>
          </a:xfrm>
        </p:spPr>
        <p:txBody>
          <a:bodyPr/>
          <a:lstStyle/>
          <a:p>
            <a:r>
              <a:rPr lang="pt-BR" dirty="0"/>
              <a:t>O objetivo principal da cruz</a:t>
            </a:r>
          </a:p>
        </p:txBody>
      </p:sp>
    </p:spTree>
    <p:extLst>
      <p:ext uri="{BB962C8B-B14F-4D97-AF65-F5344CB8AC3E}">
        <p14:creationId xmlns:p14="http://schemas.microsoft.com/office/powerpoint/2010/main" val="7329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01D6F1-C56C-AB4E-972F-FC714A79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Gratidão por seu </a:t>
            </a:r>
            <a:r>
              <a:rPr lang="pt-BR" dirty="0" err="1"/>
              <a:t>sacrifíco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1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14F4F47-F5E6-9C41-B2C2-D9DE5D465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queria que a humanidade conhecesse era Seu amor.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CBC373B-F1CC-F949-828B-45F5570FED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49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58A72-991D-5C4A-B274-FD810952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“Porque Deus amou o mundo de tal maneira que deu o seu Filho unigênito, para que todo aquele que nele crê não pereça, mas tenha a vida eterna. Porque Deus enviou o seu Filho ao mundo, não para que condenasse o mundo, mas para que o mundo fosse salvo por ele. Quem crê nele não é condenado; mas quem não crê já está condenado, porquanto não crê no nome do unigênito Filho de Deus”.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A30312-5C08-6642-82EF-60D980564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Jo</a:t>
            </a:r>
            <a:r>
              <a:rPr lang="pt-BR" dirty="0"/>
              <a:t> 3:16-18</a:t>
            </a:r>
          </a:p>
        </p:txBody>
      </p:sp>
    </p:spTree>
    <p:extLst>
      <p:ext uri="{BB962C8B-B14F-4D97-AF65-F5344CB8AC3E}">
        <p14:creationId xmlns:p14="http://schemas.microsoft.com/office/powerpoint/2010/main" val="7445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3B8C41C-80B9-964B-9D35-259A0EA8A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266" y="878150"/>
            <a:ext cx="7373134" cy="4752649"/>
          </a:xfrm>
        </p:spPr>
        <p:txBody>
          <a:bodyPr>
            <a:normAutofit/>
          </a:bodyPr>
          <a:lstStyle/>
          <a:p>
            <a:r>
              <a:rPr lang="pt-BR" sz="6000" dirty="0"/>
              <a:t>Seu amor é</a:t>
            </a:r>
            <a:br>
              <a:rPr lang="pt-BR" sz="6000" dirty="0"/>
            </a:br>
            <a:r>
              <a:rPr lang="pt-BR" sz="6000" b="1" dirty="0">
                <a:solidFill>
                  <a:schemeClr val="bg1"/>
                </a:solidFill>
                <a:highlight>
                  <a:srgbClr val="34AC8B"/>
                </a:highlight>
              </a:rPr>
              <a:t>incondicional</a:t>
            </a:r>
            <a:r>
              <a:rPr lang="pt-BR" sz="6000" dirty="0"/>
              <a:t> </a:t>
            </a:r>
            <a:br>
              <a:rPr lang="pt-BR" sz="6000" dirty="0"/>
            </a:br>
            <a:r>
              <a:rPr lang="pt-BR" sz="6000" dirty="0"/>
              <a:t>e oferecido sem favoritismos.</a:t>
            </a:r>
          </a:p>
        </p:txBody>
      </p:sp>
    </p:spTree>
    <p:extLst>
      <p:ext uri="{BB962C8B-B14F-4D97-AF65-F5344CB8AC3E}">
        <p14:creationId xmlns:p14="http://schemas.microsoft.com/office/powerpoint/2010/main" val="26379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713189-E96B-5546-BDE5-B2A39C96C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Mc 9:36, 37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5AAF4B-17F2-764E-BEE5-F64ABE063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“Trazendo uma criança, colocou-a no meio deles e, tomando-a nos braços, disse-lhes: Qualquer que receber uma criança, tal como esta, em meu nome, a mim me recebe; e qualquer que a mim me receber, não recebe a mim, mas ao que me enviou”. </a:t>
            </a:r>
          </a:p>
        </p:txBody>
      </p:sp>
    </p:spTree>
    <p:extLst>
      <p:ext uri="{BB962C8B-B14F-4D97-AF65-F5344CB8AC3E}">
        <p14:creationId xmlns:p14="http://schemas.microsoft.com/office/powerpoint/2010/main" val="11114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4FFFFEF-77FB-9143-8507-E4C4B095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 cultivar a humildade </a:t>
            </a:r>
          </a:p>
        </p:txBody>
      </p:sp>
    </p:spTree>
    <p:extLst>
      <p:ext uri="{BB962C8B-B14F-4D97-AF65-F5344CB8AC3E}">
        <p14:creationId xmlns:p14="http://schemas.microsoft.com/office/powerpoint/2010/main" val="37217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CA84DA-D55B-C74D-A21C-CA8A5C18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“Seja a atitude de vocês a mesma de Cristo Jesus, que, embora sendo Deus, não considerou que o ser igual a Deus era algo a que devia apegar-se; mas esvaziou-se a si mesmo, vindo a ser servo, tornando-se semelhante aos homens. E, sendo encontrado em forma humana, humilhou-se a si mesmo e foi obediente até à morte, e morte de cruz!”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0A9A00-D2BA-D149-9636-DBDDF8B9D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Fp</a:t>
            </a:r>
            <a:r>
              <a:rPr lang="pt-BR" dirty="0"/>
              <a:t> 2:5-8, NVI</a:t>
            </a:r>
          </a:p>
        </p:txBody>
      </p:sp>
    </p:spTree>
    <p:extLst>
      <p:ext uri="{BB962C8B-B14F-4D97-AF65-F5344CB8AC3E}">
        <p14:creationId xmlns:p14="http://schemas.microsoft.com/office/powerpoint/2010/main" val="13031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B3CADFB-65A4-F64D-B570-21F666F4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Amor e humildade</a:t>
            </a:r>
          </a:p>
        </p:txBody>
      </p:sp>
    </p:spTree>
    <p:extLst>
      <p:ext uri="{BB962C8B-B14F-4D97-AF65-F5344CB8AC3E}">
        <p14:creationId xmlns:p14="http://schemas.microsoft.com/office/powerpoint/2010/main" val="6829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34B9CA2-11A1-2349-A01C-C9F0FFED3C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 Jesus deu um exemplo do que significava viver esses princípios.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80AC34A-5756-6840-96D5-1716DF6B8B5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2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6C9251-C36E-7C4B-AB9E-53C9F707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cruz e a segunda vinda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985D73B-245D-F24C-9D4F-ADA9C400A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TEMA 03</a:t>
            </a:r>
          </a:p>
        </p:txBody>
      </p:sp>
    </p:spTree>
    <p:extLst>
      <p:ext uri="{BB962C8B-B14F-4D97-AF65-F5344CB8AC3E}">
        <p14:creationId xmlns:p14="http://schemas.microsoft.com/office/powerpoint/2010/main" val="18840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BB15C8E-0111-E745-A7FC-A9B3CF6B1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humildade que Jesus havia demonstrado com eles deveria ser praticada por todos os que quisessem segui-Lo.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63BD892-C7A2-D24D-A1AB-3D24CAA36F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21768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9CEBD2B-797F-8B45-A8C4-7967921AD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Jesus estabeleceu o ritual de beber o suco da videira e comer o pão, como uma forma de recordar esta entrega: a vida Dele pela nossa.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745903-3A98-A94F-908C-629111F52E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/>
        </p:blipFill>
        <p:spPr/>
      </p:pic>
    </p:spTree>
    <p:extLst>
      <p:ext uri="{BB962C8B-B14F-4D97-AF65-F5344CB8AC3E}">
        <p14:creationId xmlns:p14="http://schemas.microsoft.com/office/powerpoint/2010/main" val="18766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9ED7E26-9353-5B43-974A-8AA8BFAEA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amor e a humildade de Jesus, são dois aspectos fundamentais para conhecer a Deus e entrar em Seu Reino. </a:t>
            </a:r>
          </a:p>
        </p:txBody>
      </p:sp>
    </p:spTree>
    <p:extLst>
      <p:ext uri="{BB962C8B-B14F-4D97-AF65-F5344CB8AC3E}">
        <p14:creationId xmlns:p14="http://schemas.microsoft.com/office/powerpoint/2010/main" val="22125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7CBF46-AEA5-764F-9750-BD51D653E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98909" y="2600684"/>
            <a:ext cx="3660968" cy="3660968"/>
          </a:xfrm>
        </p:spPr>
        <p:txBody>
          <a:bodyPr>
            <a:normAutofit fontScale="92500"/>
          </a:bodyPr>
          <a:lstStyle/>
          <a:p>
            <a:r>
              <a:rPr lang="pt-BR" sz="5400" dirty="0"/>
              <a:t>Esperar Seu retorno</a:t>
            </a:r>
          </a:p>
        </p:txBody>
      </p:sp>
    </p:spTree>
    <p:extLst>
      <p:ext uri="{BB962C8B-B14F-4D97-AF65-F5344CB8AC3E}">
        <p14:creationId xmlns:p14="http://schemas.microsoft.com/office/powerpoint/2010/main" val="6105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00573A-2A3D-CF46-AD12-3CA50C5E0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Mt</a:t>
            </a:r>
            <a:r>
              <a:rPr lang="pt-BR" dirty="0"/>
              <a:t> 26:29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7B0A4C-7834-0749-8342-E524E927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digo-vos que, desta hora em diante, não beberei deste fruto da videira, até aquele dia em que o hei de beber, novo, convosco no reino de meu Pai”. </a:t>
            </a:r>
          </a:p>
        </p:txBody>
      </p:sp>
    </p:spTree>
    <p:extLst>
      <p:ext uri="{BB962C8B-B14F-4D97-AF65-F5344CB8AC3E}">
        <p14:creationId xmlns:p14="http://schemas.microsoft.com/office/powerpoint/2010/main" val="24595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94D41E-2F19-A64D-997E-6A3C70215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“Porque, todas as vezes que comerdes deste pão e beberdes o cálice, anunciais a morte do Senhor, até que ele venha”.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0ACC0E-35CA-E547-BC51-62D6D809E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1Co 11:26</a:t>
            </a:r>
          </a:p>
        </p:txBody>
      </p:sp>
    </p:spTree>
    <p:extLst>
      <p:ext uri="{BB962C8B-B14F-4D97-AF65-F5344CB8AC3E}">
        <p14:creationId xmlns:p14="http://schemas.microsoft.com/office/powerpoint/2010/main" val="26468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908BB28-A0B0-C94B-A6DE-53E93E79D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comprometer-Se com a humanidade, Jesus veio disposto a morrer.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78E0131-D450-5947-8995-9749AC4958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26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4FEC87E-8D77-ED43-BCFE-234C63ED6B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Ao recordar a cruz inevitavelmente nos leva à grande promessa de Seu breve retorno.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083E0AB-ED9D-F248-8FA9-CFD7B1BD83F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66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2CECC7C-F9B9-7C40-BD5C-9C9C06CEC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Jesus espera até o dia em que teremos parte com Ele, e Ele beberá e comerá conosco no reino.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3AF8748-F826-8C45-AD5A-CB76518442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7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113868F-0632-4F46-AF0D-E0FBF01F2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A cruz de Cristo e Sua vinda estão intensamente relacionadas. </a:t>
            </a:r>
          </a:p>
        </p:txBody>
      </p:sp>
    </p:spTree>
    <p:extLst>
      <p:ext uri="{BB962C8B-B14F-4D97-AF65-F5344CB8AC3E}">
        <p14:creationId xmlns:p14="http://schemas.microsoft.com/office/powerpoint/2010/main" val="59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8A03949-3BB3-0540-AFFC-C04614763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559" y="700653"/>
            <a:ext cx="2975997" cy="2975997"/>
          </a:xfrm>
        </p:spPr>
        <p:txBody>
          <a:bodyPr/>
          <a:lstStyle/>
          <a:p>
            <a:r>
              <a:rPr lang="pt-BR" dirty="0"/>
              <a:t>A última Ceia</a:t>
            </a:r>
          </a:p>
        </p:txBody>
      </p:sp>
    </p:spTree>
    <p:extLst>
      <p:ext uri="{BB962C8B-B14F-4D97-AF65-F5344CB8AC3E}">
        <p14:creationId xmlns:p14="http://schemas.microsoft.com/office/powerpoint/2010/main" val="530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69F29D8-F18A-9545-84BB-75C6EA2B70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Aproxima-se o dia em que nosso Salvador virá nos buscar.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96F3495-EAA0-0C40-B56D-9823270D9D9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3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A72A1A0-7029-8D40-8F39-D7AB506F5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309" y="608862"/>
            <a:ext cx="4889691" cy="5640276"/>
          </a:xfrm>
        </p:spPr>
        <p:txBody>
          <a:bodyPr/>
          <a:lstStyle/>
          <a:p>
            <a:r>
              <a:rPr lang="pt-BR" dirty="0"/>
              <a:t>Somos salvos por Sua morte na cruz e por Sua vida no santuário intercedendo por nós.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C9E5C47-42F1-0E47-9BF0-C956F7870D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>
          <a:xfrm>
            <a:off x="6602969" y="1112374"/>
            <a:ext cx="4681134" cy="4679060"/>
          </a:xfrm>
        </p:spPr>
      </p:pic>
    </p:spTree>
    <p:extLst>
      <p:ext uri="{BB962C8B-B14F-4D97-AF65-F5344CB8AC3E}">
        <p14:creationId xmlns:p14="http://schemas.microsoft.com/office/powerpoint/2010/main" val="39302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C398187-B5CD-1347-8F8E-3FD7D40E0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937" y="314233"/>
            <a:ext cx="4974663" cy="5497287"/>
          </a:xfrm>
        </p:spPr>
        <p:txBody>
          <a:bodyPr/>
          <a:lstStyle/>
          <a:p>
            <a:r>
              <a:rPr lang="pt-BR" dirty="0"/>
              <a:t>Temos que viver gratos por Seu sacrifício e em comprometida espera por Seu retorno.</a:t>
            </a:r>
          </a:p>
        </p:txBody>
      </p:sp>
    </p:spTree>
    <p:extLst>
      <p:ext uri="{BB962C8B-B14F-4D97-AF65-F5344CB8AC3E}">
        <p14:creationId xmlns:p14="http://schemas.microsoft.com/office/powerpoint/2010/main" val="40304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7F28078-609A-DA43-83A9-8BD047C46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949" y="403473"/>
            <a:ext cx="5040000" cy="50400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Deus quer curar as feridas de seu passado e perdoar seus pecados.</a:t>
            </a:r>
          </a:p>
        </p:txBody>
      </p:sp>
    </p:spTree>
    <p:extLst>
      <p:ext uri="{BB962C8B-B14F-4D97-AF65-F5344CB8AC3E}">
        <p14:creationId xmlns:p14="http://schemas.microsoft.com/office/powerpoint/2010/main" val="12884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C0F71E0-6DE0-9E49-A610-2543B4D14A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 Ele oferece a você uma vida cheia de sentido e um futuro com esperança.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2E30E79-1486-F34D-A307-B96C9AF430F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EE7AB61-DF2F-164F-8B4E-1AF83AF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dirty="0"/>
              <a:t>Você deseja aceitar essa oferta tão cheia de amor? </a:t>
            </a:r>
          </a:p>
        </p:txBody>
      </p:sp>
    </p:spTree>
    <p:extLst>
      <p:ext uri="{BB962C8B-B14F-4D97-AF65-F5344CB8AC3E}">
        <p14:creationId xmlns:p14="http://schemas.microsoft.com/office/powerpoint/2010/main" val="20369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7A7002D-C91F-4244-917B-DE506F0B1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5647" y="299259"/>
            <a:ext cx="4355983" cy="5321743"/>
          </a:xfrm>
        </p:spPr>
        <p:txBody>
          <a:bodyPr/>
          <a:lstStyle/>
          <a:p>
            <a:r>
              <a:rPr lang="pt-BR" dirty="0"/>
              <a:t> </a:t>
            </a:r>
            <a:r>
              <a:rPr lang="pt-BR" sz="4000" dirty="0"/>
              <a:t>Deus tem um lindo </a:t>
            </a:r>
            <a:r>
              <a:rPr lang="pt-BR" sz="4000" b="1" dirty="0">
                <a:solidFill>
                  <a:schemeClr val="bg1"/>
                </a:solidFill>
                <a:highlight>
                  <a:srgbClr val="34AC8B"/>
                </a:highlight>
              </a:rPr>
              <a:t>plano</a:t>
            </a:r>
            <a:r>
              <a:rPr lang="pt-BR" sz="4000" dirty="0"/>
              <a:t> para sua vida.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6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2B5C034-BCCA-D941-8733-13D50E4A7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6576" y="428399"/>
            <a:ext cx="4414172" cy="5070176"/>
          </a:xfrm>
        </p:spPr>
        <p:txBody>
          <a:bodyPr/>
          <a:lstStyle/>
          <a:p>
            <a:r>
              <a:rPr lang="pt-BR" dirty="0"/>
              <a:t>Coloque sobre Jesus todas as suas angústias.</a:t>
            </a:r>
          </a:p>
        </p:txBody>
      </p:sp>
    </p:spTree>
    <p:extLst>
      <p:ext uri="{BB962C8B-B14F-4D97-AF65-F5344CB8AC3E}">
        <p14:creationId xmlns:p14="http://schemas.microsoft.com/office/powerpoint/2010/main" val="11334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96F901F-3500-8043-900B-63601A686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0491" y="345885"/>
            <a:ext cx="5381063" cy="4953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5400" dirty="0"/>
              <a:t>Comece </a:t>
            </a:r>
            <a:br>
              <a:rPr lang="pt-BR" sz="5400" dirty="0"/>
            </a:br>
            <a:r>
              <a:rPr lang="pt-BR" sz="5400" b="1" dirty="0"/>
              <a:t>hoje</a:t>
            </a:r>
            <a:r>
              <a:rPr lang="pt-BR" sz="5400" dirty="0"/>
              <a:t> uma </a:t>
            </a:r>
            <a:br>
              <a:rPr lang="pt-BR" sz="5400" dirty="0"/>
            </a:br>
            <a:r>
              <a:rPr lang="pt-BR" sz="5400" b="1" dirty="0">
                <a:solidFill>
                  <a:schemeClr val="bg1"/>
                </a:solidFill>
                <a:highlight>
                  <a:srgbClr val="FF0000"/>
                </a:highlight>
              </a:rPr>
              <a:t>nova vida!</a:t>
            </a:r>
          </a:p>
        </p:txBody>
      </p:sp>
    </p:spTree>
    <p:extLst>
      <p:ext uri="{BB962C8B-B14F-4D97-AF65-F5344CB8AC3E}">
        <p14:creationId xmlns:p14="http://schemas.microsoft.com/office/powerpoint/2010/main" val="36762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593D5-52B7-9747-B03D-3C0ADDB25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comece agora uma </a:t>
            </a:r>
            <a:r>
              <a:rPr lang="pt-BR" sz="4800" b="1" dirty="0"/>
              <a:t>caminhada vitoriosa!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7E05ECD-45DD-B047-A809-55AD9077E1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0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49E2CE-2BB0-B64A-9A00-DF5640CF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“Eis o Cordeiro de Deus, que tira o pecado do mundo”.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06DB70-F3C6-CD41-B695-D79AE6B4C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Jo</a:t>
            </a:r>
            <a:r>
              <a:rPr lang="pt-BR" dirty="0"/>
              <a:t> 1:29</a:t>
            </a:r>
          </a:p>
        </p:txBody>
      </p:sp>
    </p:spTree>
    <p:extLst>
      <p:ext uri="{BB962C8B-B14F-4D97-AF65-F5344CB8AC3E}">
        <p14:creationId xmlns:p14="http://schemas.microsoft.com/office/powerpoint/2010/main" val="1160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0A7245-B97D-7441-A8D7-C0445E846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1Pe 1:18–20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EE4FA0-1475-424B-A1D9-CAE3FCE5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“fostes resgatados da vossa vã maneira de viver […] como de um cordeiro imaculado e incontaminado, O qual, na verdade, em outro tempo foi conhecido, ainda antes da fundação do mundo, mas manifestado nestes últimos tempos por amor de vós”.</a:t>
            </a:r>
          </a:p>
        </p:txBody>
      </p:sp>
    </p:spTree>
    <p:extLst>
      <p:ext uri="{BB962C8B-B14F-4D97-AF65-F5344CB8AC3E}">
        <p14:creationId xmlns:p14="http://schemas.microsoft.com/office/powerpoint/2010/main" val="10288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B243DEF-864B-BE4F-8875-EBAF1EF4F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417" y="761273"/>
            <a:ext cx="4405703" cy="4908007"/>
          </a:xfrm>
        </p:spPr>
        <p:txBody>
          <a:bodyPr>
            <a:normAutofit/>
          </a:bodyPr>
          <a:lstStyle/>
          <a:p>
            <a:r>
              <a:rPr lang="pt-BR" sz="3600" dirty="0"/>
              <a:t>Jesus e Sua morte foram o cumprimento do compromisso eterno de Deus</a:t>
            </a:r>
          </a:p>
        </p:txBody>
      </p:sp>
    </p:spTree>
    <p:extLst>
      <p:ext uri="{BB962C8B-B14F-4D97-AF65-F5344CB8AC3E}">
        <p14:creationId xmlns:p14="http://schemas.microsoft.com/office/powerpoint/2010/main" val="40653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432BE2-C503-2948-978B-69D7809E78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 A MORTE DE JESUS NA CRUZ NÃO ERA O ÚNICO OBJETIVO EM SI. </a:t>
            </a:r>
          </a:p>
        </p:txBody>
      </p:sp>
    </p:spTree>
    <p:extLst>
      <p:ext uri="{BB962C8B-B14F-4D97-AF65-F5344CB8AC3E}">
        <p14:creationId xmlns:p14="http://schemas.microsoft.com/office/powerpoint/2010/main" val="41100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BE788C-381B-AD43-805B-FFE249AB9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“E a vida eterna é esta: que te conheçam, a ti só, por único Deus verdadeiro, e a Jesus Cristo, a quem enviaste”. 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0D63D9-AD72-EC4A-ACC0-A54B6A74A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João 17:3</a:t>
            </a:r>
          </a:p>
        </p:txBody>
      </p:sp>
    </p:spTree>
    <p:extLst>
      <p:ext uri="{BB962C8B-B14F-4D97-AF65-F5344CB8AC3E}">
        <p14:creationId xmlns:p14="http://schemas.microsoft.com/office/powerpoint/2010/main" val="7468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3CF0709-42D1-1C42-B6F9-8AAE58F5F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objetivo de Satanás distorcer nosso conceito de Deus. </a:t>
            </a:r>
          </a:p>
          <a:p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C5E5B98-5B3B-EC4C-A205-0B0BA2CCBE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66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08-Com paciência aguardamos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6D77EF-969F-AC4A-B8AD-F780A511948D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02-Destino e percurso</Template>
  <TotalTime>3327</TotalTime>
  <Words>727</Words>
  <Application>Microsoft Macintosh PowerPoint</Application>
  <PresentationFormat>Widescreen</PresentationFormat>
  <Paragraphs>47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08-Com paciência aguardamos</vt:lpstr>
      <vt:lpstr>Apresentação do PowerPoint</vt:lpstr>
      <vt:lpstr>A cruz e a segunda vinda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Gratidão por seu sacrifíco</vt:lpstr>
      <vt:lpstr>Apresentação do PowerPoint</vt:lpstr>
      <vt:lpstr>Apresentação do PowerPoint</vt:lpstr>
      <vt:lpstr>Apresentação do PowerPoint</vt:lpstr>
      <vt:lpstr>Apresentação do PowerPoint</vt:lpstr>
      <vt:lpstr> cultivar a humildade </vt:lpstr>
      <vt:lpstr>Apresentação do PowerPoint</vt:lpstr>
      <vt:lpstr>Amor e humildade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Você deseja aceitar essa oferta tão cheia de amor?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OLHAR DE ESPERANÇA</dc:subject>
  <dc:creator>4TONS - Pr. Marcelo Augusto de Carvalho</dc:creator>
  <cp:keywords>www.4tons.com.br</cp:keywords>
  <dc:description>COMÉRCIO PROIBIDO. USO PESSOAL</dc:description>
  <cp:lastModifiedBy>marcos aurelio gularte de castro</cp:lastModifiedBy>
  <cp:revision>14</cp:revision>
  <dcterms:created xsi:type="dcterms:W3CDTF">2021-03-12T18:55:53Z</dcterms:created>
  <dcterms:modified xsi:type="dcterms:W3CDTF">2021-04-14T20:10:54Z</dcterms:modified>
  <cp:category>EVANGELISMO FEMININO 2021</cp:category>
</cp:coreProperties>
</file>