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40"/>
  </p:notesMasterIdLst>
  <p:handoutMasterIdLst>
    <p:handoutMasterId r:id="rId41"/>
  </p:handoutMasterIdLst>
  <p:sldIdLst>
    <p:sldId id="314" r:id="rId2"/>
    <p:sldId id="257" r:id="rId3"/>
    <p:sldId id="379" r:id="rId4"/>
    <p:sldId id="380" r:id="rId5"/>
    <p:sldId id="381" r:id="rId6"/>
    <p:sldId id="382" r:id="rId7"/>
    <p:sldId id="383" r:id="rId8"/>
    <p:sldId id="384" r:id="rId9"/>
    <p:sldId id="385" r:id="rId10"/>
    <p:sldId id="386" r:id="rId11"/>
    <p:sldId id="387" r:id="rId12"/>
    <p:sldId id="388" r:id="rId13"/>
    <p:sldId id="389" r:id="rId14"/>
    <p:sldId id="390" r:id="rId15"/>
    <p:sldId id="391" r:id="rId16"/>
    <p:sldId id="392" r:id="rId17"/>
    <p:sldId id="393" r:id="rId18"/>
    <p:sldId id="394" r:id="rId19"/>
    <p:sldId id="395" r:id="rId20"/>
    <p:sldId id="396" r:id="rId21"/>
    <p:sldId id="397" r:id="rId22"/>
    <p:sldId id="398" r:id="rId23"/>
    <p:sldId id="399" r:id="rId24"/>
    <p:sldId id="400" r:id="rId25"/>
    <p:sldId id="401" r:id="rId26"/>
    <p:sldId id="402" r:id="rId27"/>
    <p:sldId id="403" r:id="rId28"/>
    <p:sldId id="412" r:id="rId29"/>
    <p:sldId id="405" r:id="rId30"/>
    <p:sldId id="406" r:id="rId31"/>
    <p:sldId id="407" r:id="rId32"/>
    <p:sldId id="408" r:id="rId33"/>
    <p:sldId id="409" r:id="rId34"/>
    <p:sldId id="410" r:id="rId35"/>
    <p:sldId id="414" r:id="rId36"/>
    <p:sldId id="411" r:id="rId37"/>
    <p:sldId id="413" r:id="rId38"/>
    <p:sldId id="302" r:id="rId3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8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AC8B"/>
    <a:srgbClr val="10AEE8"/>
    <a:srgbClr val="31A687"/>
    <a:srgbClr val="670BA0"/>
    <a:srgbClr val="220E31"/>
    <a:srgbClr val="221009"/>
    <a:srgbClr val="6F47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89CC20-99CB-AE4D-8EEC-908D51130557}" v="3" dt="2021-04-15T14:42:42.3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09"/>
    <p:restoredTop sz="95588"/>
  </p:normalViewPr>
  <p:slideViewPr>
    <p:cSldViewPr snapToGrid="0" snapToObjects="1">
      <p:cViewPr varScale="1">
        <p:scale>
          <a:sx n="71" d="100"/>
          <a:sy n="71" d="100"/>
        </p:scale>
        <p:origin x="192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0" d="100"/>
          <a:sy n="80" d="100"/>
        </p:scale>
        <p:origin x="220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1B89CC20-99CB-AE4D-8EEC-908D51130557}"/>
    <pc:docChg chg="custSel modSld modMainMaster">
      <pc:chgData name="marcos aurelio gularte de castro" userId="67f50566e2aee3b4" providerId="LiveId" clId="{1B89CC20-99CB-AE4D-8EEC-908D51130557}" dt="2021-04-15T14:43:02.661" v="63" actId="1076"/>
      <pc:docMkLst>
        <pc:docMk/>
      </pc:docMkLst>
      <pc:sldChg chg="modSp">
        <pc:chgData name="marcos aurelio gularte de castro" userId="67f50566e2aee3b4" providerId="LiveId" clId="{1B89CC20-99CB-AE4D-8EEC-908D51130557}" dt="2021-04-14T20:12:29.314" v="0"/>
        <pc:sldMkLst>
          <pc:docMk/>
          <pc:sldMk cId="1884007329" sldId="257"/>
        </pc:sldMkLst>
        <pc:spChg chg="mod">
          <ac:chgData name="marcos aurelio gularte de castro" userId="67f50566e2aee3b4" providerId="LiveId" clId="{1B89CC20-99CB-AE4D-8EEC-908D51130557}" dt="2021-04-14T20:12:29.314" v="0"/>
          <ac:spMkLst>
            <pc:docMk/>
            <pc:sldMk cId="1884007329" sldId="257"/>
            <ac:spMk id="4" creationId="{336C9251-C36E-7C4B-AB9E-53C9F7072A50}"/>
          </ac:spMkLst>
        </pc:spChg>
        <pc:spChg chg="mod">
          <ac:chgData name="marcos aurelio gularte de castro" userId="67f50566e2aee3b4" providerId="LiveId" clId="{1B89CC20-99CB-AE4D-8EEC-908D51130557}" dt="2021-04-14T20:12:29.314" v="0"/>
          <ac:spMkLst>
            <pc:docMk/>
            <pc:sldMk cId="1884007329" sldId="257"/>
            <ac:spMk id="7" creationId="{C985D73B-245D-F24C-9D4F-ADA9C400A270}"/>
          </ac:spMkLst>
        </pc:spChg>
      </pc:sldChg>
      <pc:sldChg chg="modSp">
        <pc:chgData name="marcos aurelio gularte de castro" userId="67f50566e2aee3b4" providerId="LiveId" clId="{1B89CC20-99CB-AE4D-8EEC-908D51130557}" dt="2021-04-14T20:12:29.314" v="0"/>
        <pc:sldMkLst>
          <pc:docMk/>
          <pc:sldMk cId="2036911927" sldId="379"/>
        </pc:sldMkLst>
        <pc:spChg chg="mod">
          <ac:chgData name="marcos aurelio gularte de castro" userId="67f50566e2aee3b4" providerId="LiveId" clId="{1B89CC20-99CB-AE4D-8EEC-908D51130557}" dt="2021-04-14T20:12:29.314" v="0"/>
          <ac:spMkLst>
            <pc:docMk/>
            <pc:sldMk cId="2036911927" sldId="379"/>
            <ac:spMk id="5" creationId="{941669FB-338D-2345-8168-B38173814435}"/>
          </ac:spMkLst>
        </pc:spChg>
        <pc:picChg chg="mod">
          <ac:chgData name="marcos aurelio gularte de castro" userId="67f50566e2aee3b4" providerId="LiveId" clId="{1B89CC20-99CB-AE4D-8EEC-908D51130557}" dt="2021-04-14T20:12:29.314" v="0"/>
          <ac:picMkLst>
            <pc:docMk/>
            <pc:sldMk cId="2036911927" sldId="379"/>
            <ac:picMk id="8" creationId="{196BCED8-7C6D-FD4D-82E8-21D103E76EA6}"/>
          </ac:picMkLst>
        </pc:picChg>
      </pc:sldChg>
      <pc:sldChg chg="modSp">
        <pc:chgData name="marcos aurelio gularte de castro" userId="67f50566e2aee3b4" providerId="LiveId" clId="{1B89CC20-99CB-AE4D-8EEC-908D51130557}" dt="2021-04-14T20:12:29.314" v="0"/>
        <pc:sldMkLst>
          <pc:docMk/>
          <pc:sldMk cId="2375231759" sldId="382"/>
        </pc:sldMkLst>
        <pc:spChg chg="mod">
          <ac:chgData name="marcos aurelio gularte de castro" userId="67f50566e2aee3b4" providerId="LiveId" clId="{1B89CC20-99CB-AE4D-8EEC-908D51130557}" dt="2021-04-14T20:12:29.314" v="0"/>
          <ac:spMkLst>
            <pc:docMk/>
            <pc:sldMk cId="2375231759" sldId="382"/>
            <ac:spMk id="2" creationId="{1A559DC1-8D6C-C342-8489-03DEA6776A6F}"/>
          </ac:spMkLst>
        </pc:spChg>
      </pc:sldChg>
      <pc:sldChg chg="modSp">
        <pc:chgData name="marcos aurelio gularte de castro" userId="67f50566e2aee3b4" providerId="LiveId" clId="{1B89CC20-99CB-AE4D-8EEC-908D51130557}" dt="2021-04-14T20:12:29.314" v="0"/>
        <pc:sldMkLst>
          <pc:docMk/>
          <pc:sldMk cId="599218141" sldId="383"/>
        </pc:sldMkLst>
        <pc:spChg chg="mod">
          <ac:chgData name="marcos aurelio gularte de castro" userId="67f50566e2aee3b4" providerId="LiveId" clId="{1B89CC20-99CB-AE4D-8EEC-908D51130557}" dt="2021-04-14T20:12:29.314" v="0"/>
          <ac:spMkLst>
            <pc:docMk/>
            <pc:sldMk cId="599218141" sldId="383"/>
            <ac:spMk id="2" creationId="{CE732F05-EF03-184E-812A-6B347A8901E0}"/>
          </ac:spMkLst>
        </pc:spChg>
      </pc:sldChg>
      <pc:sldChg chg="modSp">
        <pc:chgData name="marcos aurelio gularte de castro" userId="67f50566e2aee3b4" providerId="LiveId" clId="{1B89CC20-99CB-AE4D-8EEC-908D51130557}" dt="2021-04-14T20:12:29.314" v="0"/>
        <pc:sldMkLst>
          <pc:docMk/>
          <pc:sldMk cId="3423218170" sldId="384"/>
        </pc:sldMkLst>
        <pc:spChg chg="mod">
          <ac:chgData name="marcos aurelio gularte de castro" userId="67f50566e2aee3b4" providerId="LiveId" clId="{1B89CC20-99CB-AE4D-8EEC-908D51130557}" dt="2021-04-14T20:12:29.314" v="0"/>
          <ac:spMkLst>
            <pc:docMk/>
            <pc:sldMk cId="3423218170" sldId="384"/>
            <ac:spMk id="2" creationId="{B778B5F9-EE72-0A46-9F6C-16AAC86F0A3D}"/>
          </ac:spMkLst>
        </pc:spChg>
      </pc:sldChg>
      <pc:sldChg chg="modSp">
        <pc:chgData name="marcos aurelio gularte de castro" userId="67f50566e2aee3b4" providerId="LiveId" clId="{1B89CC20-99CB-AE4D-8EEC-908D51130557}" dt="2021-04-14T20:12:29.314" v="0"/>
        <pc:sldMkLst>
          <pc:docMk/>
          <pc:sldMk cId="2724912702" sldId="386"/>
        </pc:sldMkLst>
        <pc:spChg chg="mod">
          <ac:chgData name="marcos aurelio gularte de castro" userId="67f50566e2aee3b4" providerId="LiveId" clId="{1B89CC20-99CB-AE4D-8EEC-908D51130557}" dt="2021-04-14T20:12:29.314" v="0"/>
          <ac:spMkLst>
            <pc:docMk/>
            <pc:sldMk cId="2724912702" sldId="386"/>
            <ac:spMk id="3" creationId="{D95D4F3C-112C-784E-81F8-080C649AF656}"/>
          </ac:spMkLst>
        </pc:spChg>
        <pc:spChg chg="mod">
          <ac:chgData name="marcos aurelio gularte de castro" userId="67f50566e2aee3b4" providerId="LiveId" clId="{1B89CC20-99CB-AE4D-8EEC-908D51130557}" dt="2021-04-14T20:12:29.314" v="0"/>
          <ac:spMkLst>
            <pc:docMk/>
            <pc:sldMk cId="2724912702" sldId="386"/>
            <ac:spMk id="4" creationId="{3871399B-4BF5-584D-A10E-C8D4A10808E9}"/>
          </ac:spMkLst>
        </pc:spChg>
      </pc:sldChg>
      <pc:sldChg chg="modSp">
        <pc:chgData name="marcos aurelio gularte de castro" userId="67f50566e2aee3b4" providerId="LiveId" clId="{1B89CC20-99CB-AE4D-8EEC-908D51130557}" dt="2021-04-14T20:12:29.314" v="0"/>
        <pc:sldMkLst>
          <pc:docMk/>
          <pc:sldMk cId="1836675319" sldId="388"/>
        </pc:sldMkLst>
        <pc:spChg chg="mod">
          <ac:chgData name="marcos aurelio gularte de castro" userId="67f50566e2aee3b4" providerId="LiveId" clId="{1B89CC20-99CB-AE4D-8EEC-908D51130557}" dt="2021-04-14T20:12:29.314" v="0"/>
          <ac:spMkLst>
            <pc:docMk/>
            <pc:sldMk cId="1836675319" sldId="388"/>
            <ac:spMk id="2" creationId="{CB7EBCB1-BD96-7F43-A1A6-8ED852E3FB43}"/>
          </ac:spMkLst>
        </pc:spChg>
        <pc:picChg chg="mod">
          <ac:chgData name="marcos aurelio gularte de castro" userId="67f50566e2aee3b4" providerId="LiveId" clId="{1B89CC20-99CB-AE4D-8EEC-908D51130557}" dt="2021-04-14T20:12:29.314" v="0"/>
          <ac:picMkLst>
            <pc:docMk/>
            <pc:sldMk cId="1836675319" sldId="388"/>
            <ac:picMk id="4" creationId="{C4618D6A-D83C-D045-91DF-413F0FCF489C}"/>
          </ac:picMkLst>
        </pc:picChg>
      </pc:sldChg>
      <pc:sldChg chg="modSp">
        <pc:chgData name="marcos aurelio gularte de castro" userId="67f50566e2aee3b4" providerId="LiveId" clId="{1B89CC20-99CB-AE4D-8EEC-908D51130557}" dt="2021-04-14T20:12:29.314" v="0"/>
        <pc:sldMkLst>
          <pc:docMk/>
          <pc:sldMk cId="467463584" sldId="389"/>
        </pc:sldMkLst>
        <pc:spChg chg="mod">
          <ac:chgData name="marcos aurelio gularte de castro" userId="67f50566e2aee3b4" providerId="LiveId" clId="{1B89CC20-99CB-AE4D-8EEC-908D51130557}" dt="2021-04-14T20:12:29.314" v="0"/>
          <ac:spMkLst>
            <pc:docMk/>
            <pc:sldMk cId="467463584" sldId="389"/>
            <ac:spMk id="2" creationId="{61124DBB-D55A-904F-8B3A-07922B1D642A}"/>
          </ac:spMkLst>
        </pc:spChg>
        <pc:picChg chg="mod">
          <ac:chgData name="marcos aurelio gularte de castro" userId="67f50566e2aee3b4" providerId="LiveId" clId="{1B89CC20-99CB-AE4D-8EEC-908D51130557}" dt="2021-04-14T20:12:29.314" v="0"/>
          <ac:picMkLst>
            <pc:docMk/>
            <pc:sldMk cId="467463584" sldId="389"/>
            <ac:picMk id="7" creationId="{866FD18A-9B22-C742-AC96-DF1C4D594E7F}"/>
          </ac:picMkLst>
        </pc:picChg>
      </pc:sldChg>
      <pc:sldChg chg="modSp">
        <pc:chgData name="marcos aurelio gularte de castro" userId="67f50566e2aee3b4" providerId="LiveId" clId="{1B89CC20-99CB-AE4D-8EEC-908D51130557}" dt="2021-04-14T20:12:29.314" v="0"/>
        <pc:sldMkLst>
          <pc:docMk/>
          <pc:sldMk cId="581930615" sldId="390"/>
        </pc:sldMkLst>
        <pc:spChg chg="mod">
          <ac:chgData name="marcos aurelio gularte de castro" userId="67f50566e2aee3b4" providerId="LiveId" clId="{1B89CC20-99CB-AE4D-8EEC-908D51130557}" dt="2021-04-14T20:12:29.314" v="0"/>
          <ac:spMkLst>
            <pc:docMk/>
            <pc:sldMk cId="581930615" sldId="390"/>
            <ac:spMk id="3" creationId="{D64F369D-D920-AE4D-BC88-943EBBD3EA3F}"/>
          </ac:spMkLst>
        </pc:spChg>
        <pc:spChg chg="mod">
          <ac:chgData name="marcos aurelio gularte de castro" userId="67f50566e2aee3b4" providerId="LiveId" clId="{1B89CC20-99CB-AE4D-8EEC-908D51130557}" dt="2021-04-14T20:12:29.314" v="0"/>
          <ac:spMkLst>
            <pc:docMk/>
            <pc:sldMk cId="581930615" sldId="390"/>
            <ac:spMk id="4" creationId="{284D2E88-D190-BD4E-A18C-F2E08B398571}"/>
          </ac:spMkLst>
        </pc:spChg>
      </pc:sldChg>
      <pc:sldChg chg="modSp">
        <pc:chgData name="marcos aurelio gularte de castro" userId="67f50566e2aee3b4" providerId="LiveId" clId="{1B89CC20-99CB-AE4D-8EEC-908D51130557}" dt="2021-04-14T20:12:29.314" v="0"/>
        <pc:sldMkLst>
          <pc:docMk/>
          <pc:sldMk cId="3842946573" sldId="393"/>
        </pc:sldMkLst>
        <pc:spChg chg="mod">
          <ac:chgData name="marcos aurelio gularte de castro" userId="67f50566e2aee3b4" providerId="LiveId" clId="{1B89CC20-99CB-AE4D-8EEC-908D51130557}" dt="2021-04-14T20:12:29.314" v="0"/>
          <ac:spMkLst>
            <pc:docMk/>
            <pc:sldMk cId="3842946573" sldId="393"/>
            <ac:spMk id="4" creationId="{6F47264D-5770-2548-AC53-B834EA449BC8}"/>
          </ac:spMkLst>
        </pc:spChg>
      </pc:sldChg>
      <pc:sldChg chg="modSp">
        <pc:chgData name="marcos aurelio gularte de castro" userId="67f50566e2aee3b4" providerId="LiveId" clId="{1B89CC20-99CB-AE4D-8EEC-908D51130557}" dt="2021-04-14T20:12:29.314" v="0"/>
        <pc:sldMkLst>
          <pc:docMk/>
          <pc:sldMk cId="3129377396" sldId="394"/>
        </pc:sldMkLst>
        <pc:spChg chg="mod">
          <ac:chgData name="marcos aurelio gularte de castro" userId="67f50566e2aee3b4" providerId="LiveId" clId="{1B89CC20-99CB-AE4D-8EEC-908D51130557}" dt="2021-04-14T20:12:29.314" v="0"/>
          <ac:spMkLst>
            <pc:docMk/>
            <pc:sldMk cId="3129377396" sldId="394"/>
            <ac:spMk id="2" creationId="{1718677C-CCB2-774F-817D-C31FB9BD1775}"/>
          </ac:spMkLst>
        </pc:spChg>
        <pc:picChg chg="mod">
          <ac:chgData name="marcos aurelio gularte de castro" userId="67f50566e2aee3b4" providerId="LiveId" clId="{1B89CC20-99CB-AE4D-8EEC-908D51130557}" dt="2021-04-14T20:12:29.314" v="0"/>
          <ac:picMkLst>
            <pc:docMk/>
            <pc:sldMk cId="3129377396" sldId="394"/>
            <ac:picMk id="15" creationId="{AC39AB95-12BD-9445-A4C3-27334A7EB17E}"/>
          </ac:picMkLst>
        </pc:picChg>
      </pc:sldChg>
      <pc:sldChg chg="modSp mod setBg modClrScheme chgLayout">
        <pc:chgData name="marcos aurelio gularte de castro" userId="67f50566e2aee3b4" providerId="LiveId" clId="{1B89CC20-99CB-AE4D-8EEC-908D51130557}" dt="2021-04-15T14:43:02.661" v="63" actId="1076"/>
        <pc:sldMkLst>
          <pc:docMk/>
          <pc:sldMk cId="728223019" sldId="395"/>
        </pc:sldMkLst>
        <pc:spChg chg="mod ord">
          <ac:chgData name="marcos aurelio gularte de castro" userId="67f50566e2aee3b4" providerId="LiveId" clId="{1B89CC20-99CB-AE4D-8EEC-908D51130557}" dt="2021-04-15T14:43:02.661" v="63" actId="1076"/>
          <ac:spMkLst>
            <pc:docMk/>
            <pc:sldMk cId="728223019" sldId="395"/>
            <ac:spMk id="2" creationId="{1CDDA66F-3FD6-314D-A61A-C5266EAA6AF6}"/>
          </ac:spMkLst>
        </pc:spChg>
      </pc:sldChg>
      <pc:sldChg chg="modSp">
        <pc:chgData name="marcos aurelio gularte de castro" userId="67f50566e2aee3b4" providerId="LiveId" clId="{1B89CC20-99CB-AE4D-8EEC-908D51130557}" dt="2021-04-14T20:12:29.314" v="0"/>
        <pc:sldMkLst>
          <pc:docMk/>
          <pc:sldMk cId="754504226" sldId="396"/>
        </pc:sldMkLst>
        <pc:spChg chg="mod">
          <ac:chgData name="marcos aurelio gularte de castro" userId="67f50566e2aee3b4" providerId="LiveId" clId="{1B89CC20-99CB-AE4D-8EEC-908D51130557}" dt="2021-04-14T20:12:29.314" v="0"/>
          <ac:spMkLst>
            <pc:docMk/>
            <pc:sldMk cId="754504226" sldId="396"/>
            <ac:spMk id="2" creationId="{F6391B5E-2FE2-9B4D-B3CB-669ED2856B78}"/>
          </ac:spMkLst>
        </pc:spChg>
        <pc:picChg chg="mod">
          <ac:chgData name="marcos aurelio gularte de castro" userId="67f50566e2aee3b4" providerId="LiveId" clId="{1B89CC20-99CB-AE4D-8EEC-908D51130557}" dt="2021-04-14T20:12:29.314" v="0"/>
          <ac:picMkLst>
            <pc:docMk/>
            <pc:sldMk cId="754504226" sldId="396"/>
            <ac:picMk id="8" creationId="{63FB699D-FD55-F44B-8A24-9F8411CCD660}"/>
          </ac:picMkLst>
        </pc:picChg>
      </pc:sldChg>
      <pc:sldChg chg="modSp">
        <pc:chgData name="marcos aurelio gularte de castro" userId="67f50566e2aee3b4" providerId="LiveId" clId="{1B89CC20-99CB-AE4D-8EEC-908D51130557}" dt="2021-04-14T20:12:29.314" v="0"/>
        <pc:sldMkLst>
          <pc:docMk/>
          <pc:sldMk cId="4213920006" sldId="397"/>
        </pc:sldMkLst>
        <pc:spChg chg="mod">
          <ac:chgData name="marcos aurelio gularte de castro" userId="67f50566e2aee3b4" providerId="LiveId" clId="{1B89CC20-99CB-AE4D-8EEC-908D51130557}" dt="2021-04-14T20:12:29.314" v="0"/>
          <ac:spMkLst>
            <pc:docMk/>
            <pc:sldMk cId="4213920006" sldId="397"/>
            <ac:spMk id="2" creationId="{3F84DAE4-DAFF-C64E-81CE-168E29B3B9C3}"/>
          </ac:spMkLst>
        </pc:spChg>
        <pc:picChg chg="mod">
          <ac:chgData name="marcos aurelio gularte de castro" userId="67f50566e2aee3b4" providerId="LiveId" clId="{1B89CC20-99CB-AE4D-8EEC-908D51130557}" dt="2021-04-14T20:12:29.314" v="0"/>
          <ac:picMkLst>
            <pc:docMk/>
            <pc:sldMk cId="4213920006" sldId="397"/>
            <ac:picMk id="5" creationId="{1CC678DD-D36B-714E-A926-B63EA9861876}"/>
          </ac:picMkLst>
        </pc:picChg>
      </pc:sldChg>
      <pc:sldChg chg="modSp">
        <pc:chgData name="marcos aurelio gularte de castro" userId="67f50566e2aee3b4" providerId="LiveId" clId="{1B89CC20-99CB-AE4D-8EEC-908D51130557}" dt="2021-04-14T20:12:29.314" v="0"/>
        <pc:sldMkLst>
          <pc:docMk/>
          <pc:sldMk cId="2820254229" sldId="398"/>
        </pc:sldMkLst>
        <pc:spChg chg="mod">
          <ac:chgData name="marcos aurelio gularte de castro" userId="67f50566e2aee3b4" providerId="LiveId" clId="{1B89CC20-99CB-AE4D-8EEC-908D51130557}" dt="2021-04-14T20:12:29.314" v="0"/>
          <ac:spMkLst>
            <pc:docMk/>
            <pc:sldMk cId="2820254229" sldId="398"/>
            <ac:spMk id="2" creationId="{CC7ACD17-4D6C-6E4D-8745-EC0D0549066C}"/>
          </ac:spMkLst>
        </pc:spChg>
      </pc:sldChg>
      <pc:sldChg chg="modSp">
        <pc:chgData name="marcos aurelio gularte de castro" userId="67f50566e2aee3b4" providerId="LiveId" clId="{1B89CC20-99CB-AE4D-8EEC-908D51130557}" dt="2021-04-14T20:12:29.314" v="0"/>
        <pc:sldMkLst>
          <pc:docMk/>
          <pc:sldMk cId="3429962498" sldId="399"/>
        </pc:sldMkLst>
        <pc:spChg chg="mod">
          <ac:chgData name="marcos aurelio gularte de castro" userId="67f50566e2aee3b4" providerId="LiveId" clId="{1B89CC20-99CB-AE4D-8EEC-908D51130557}" dt="2021-04-14T20:12:29.314" v="0"/>
          <ac:spMkLst>
            <pc:docMk/>
            <pc:sldMk cId="3429962498" sldId="399"/>
            <ac:spMk id="3" creationId="{07F7F7BA-885C-404E-9233-E32588A2908F}"/>
          </ac:spMkLst>
        </pc:spChg>
        <pc:spChg chg="mod">
          <ac:chgData name="marcos aurelio gularte de castro" userId="67f50566e2aee3b4" providerId="LiveId" clId="{1B89CC20-99CB-AE4D-8EEC-908D51130557}" dt="2021-04-14T20:12:29.314" v="0"/>
          <ac:spMkLst>
            <pc:docMk/>
            <pc:sldMk cId="3429962498" sldId="399"/>
            <ac:spMk id="4" creationId="{A99816BC-95F0-4249-808C-3DDA9F24CC3D}"/>
          </ac:spMkLst>
        </pc:spChg>
      </pc:sldChg>
      <pc:sldChg chg="modSp">
        <pc:chgData name="marcos aurelio gularte de castro" userId="67f50566e2aee3b4" providerId="LiveId" clId="{1B89CC20-99CB-AE4D-8EEC-908D51130557}" dt="2021-04-14T20:12:29.314" v="0"/>
        <pc:sldMkLst>
          <pc:docMk/>
          <pc:sldMk cId="361851507" sldId="400"/>
        </pc:sldMkLst>
        <pc:spChg chg="mod">
          <ac:chgData name="marcos aurelio gularte de castro" userId="67f50566e2aee3b4" providerId="LiveId" clId="{1B89CC20-99CB-AE4D-8EEC-908D51130557}" dt="2021-04-14T20:12:29.314" v="0"/>
          <ac:spMkLst>
            <pc:docMk/>
            <pc:sldMk cId="361851507" sldId="400"/>
            <ac:spMk id="2" creationId="{E902B172-FF10-C44C-B75D-5DBF908149FF}"/>
          </ac:spMkLst>
        </pc:spChg>
        <pc:picChg chg="mod">
          <ac:chgData name="marcos aurelio gularte de castro" userId="67f50566e2aee3b4" providerId="LiveId" clId="{1B89CC20-99CB-AE4D-8EEC-908D51130557}" dt="2021-04-14T20:12:29.314" v="0"/>
          <ac:picMkLst>
            <pc:docMk/>
            <pc:sldMk cId="361851507" sldId="400"/>
            <ac:picMk id="5" creationId="{D90AE408-FD2D-2A4A-965B-47DEC653C976}"/>
          </ac:picMkLst>
        </pc:picChg>
      </pc:sldChg>
      <pc:sldChg chg="modSp">
        <pc:chgData name="marcos aurelio gularte de castro" userId="67f50566e2aee3b4" providerId="LiveId" clId="{1B89CC20-99CB-AE4D-8EEC-908D51130557}" dt="2021-04-14T20:12:29.314" v="0"/>
        <pc:sldMkLst>
          <pc:docMk/>
          <pc:sldMk cId="1235602024" sldId="402"/>
        </pc:sldMkLst>
        <pc:spChg chg="mod">
          <ac:chgData name="marcos aurelio gularte de castro" userId="67f50566e2aee3b4" providerId="LiveId" clId="{1B89CC20-99CB-AE4D-8EEC-908D51130557}" dt="2021-04-14T20:12:29.314" v="0"/>
          <ac:spMkLst>
            <pc:docMk/>
            <pc:sldMk cId="1235602024" sldId="402"/>
            <ac:spMk id="4" creationId="{3F8B60EC-CA85-934A-BCD3-54A49D23D730}"/>
          </ac:spMkLst>
        </pc:spChg>
      </pc:sldChg>
      <pc:sldChg chg="modSp">
        <pc:chgData name="marcos aurelio gularte de castro" userId="67f50566e2aee3b4" providerId="LiveId" clId="{1B89CC20-99CB-AE4D-8EEC-908D51130557}" dt="2021-04-14T20:12:29.314" v="0"/>
        <pc:sldMkLst>
          <pc:docMk/>
          <pc:sldMk cId="3424266691" sldId="403"/>
        </pc:sldMkLst>
        <pc:spChg chg="mod">
          <ac:chgData name="marcos aurelio gularte de castro" userId="67f50566e2aee3b4" providerId="LiveId" clId="{1B89CC20-99CB-AE4D-8EEC-908D51130557}" dt="2021-04-14T20:12:29.314" v="0"/>
          <ac:spMkLst>
            <pc:docMk/>
            <pc:sldMk cId="3424266691" sldId="403"/>
            <ac:spMk id="2" creationId="{7226D23C-7593-AF4C-A2B1-859654106CC4}"/>
          </ac:spMkLst>
        </pc:spChg>
        <pc:picChg chg="mod">
          <ac:chgData name="marcos aurelio gularte de castro" userId="67f50566e2aee3b4" providerId="LiveId" clId="{1B89CC20-99CB-AE4D-8EEC-908D51130557}" dt="2021-04-14T20:12:29.314" v="0"/>
          <ac:picMkLst>
            <pc:docMk/>
            <pc:sldMk cId="3424266691" sldId="403"/>
            <ac:picMk id="5" creationId="{564F4255-DE8B-6C49-BE86-2C5774D3893D}"/>
          </ac:picMkLst>
        </pc:picChg>
      </pc:sldChg>
      <pc:sldChg chg="modSp">
        <pc:chgData name="marcos aurelio gularte de castro" userId="67f50566e2aee3b4" providerId="LiveId" clId="{1B89CC20-99CB-AE4D-8EEC-908D51130557}" dt="2021-04-14T20:12:29.314" v="0"/>
        <pc:sldMkLst>
          <pc:docMk/>
          <pc:sldMk cId="220121877" sldId="405"/>
        </pc:sldMkLst>
        <pc:spChg chg="mod">
          <ac:chgData name="marcos aurelio gularte de castro" userId="67f50566e2aee3b4" providerId="LiveId" clId="{1B89CC20-99CB-AE4D-8EEC-908D51130557}" dt="2021-04-14T20:12:29.314" v="0"/>
          <ac:spMkLst>
            <pc:docMk/>
            <pc:sldMk cId="220121877" sldId="405"/>
            <ac:spMk id="2" creationId="{0D1D2413-CD13-0B45-A3B5-55D22F219DD1}"/>
          </ac:spMkLst>
        </pc:spChg>
        <pc:picChg chg="mod">
          <ac:chgData name="marcos aurelio gularte de castro" userId="67f50566e2aee3b4" providerId="LiveId" clId="{1B89CC20-99CB-AE4D-8EEC-908D51130557}" dt="2021-04-14T20:12:29.314" v="0"/>
          <ac:picMkLst>
            <pc:docMk/>
            <pc:sldMk cId="220121877" sldId="405"/>
            <ac:picMk id="6" creationId="{D94EDD05-A318-144C-BB5F-317D7F75175A}"/>
          </ac:picMkLst>
        </pc:picChg>
      </pc:sldChg>
      <pc:sldChg chg="modSp">
        <pc:chgData name="marcos aurelio gularte de castro" userId="67f50566e2aee3b4" providerId="LiveId" clId="{1B89CC20-99CB-AE4D-8EEC-908D51130557}" dt="2021-04-14T20:12:29.314" v="0"/>
        <pc:sldMkLst>
          <pc:docMk/>
          <pc:sldMk cId="976324446" sldId="406"/>
        </pc:sldMkLst>
        <pc:spChg chg="mod">
          <ac:chgData name="marcos aurelio gularte de castro" userId="67f50566e2aee3b4" providerId="LiveId" clId="{1B89CC20-99CB-AE4D-8EEC-908D51130557}" dt="2021-04-14T20:12:29.314" v="0"/>
          <ac:spMkLst>
            <pc:docMk/>
            <pc:sldMk cId="976324446" sldId="406"/>
            <ac:spMk id="2" creationId="{AA6603AE-CC48-0248-8D36-0CBF0E70466B}"/>
          </ac:spMkLst>
        </pc:spChg>
      </pc:sldChg>
      <pc:sldChg chg="modSp">
        <pc:chgData name="marcos aurelio gularte de castro" userId="67f50566e2aee3b4" providerId="LiveId" clId="{1B89CC20-99CB-AE4D-8EEC-908D51130557}" dt="2021-04-14T20:12:29.314" v="0"/>
        <pc:sldMkLst>
          <pc:docMk/>
          <pc:sldMk cId="797788634" sldId="412"/>
        </pc:sldMkLst>
        <pc:spChg chg="mod">
          <ac:chgData name="marcos aurelio gularte de castro" userId="67f50566e2aee3b4" providerId="LiveId" clId="{1B89CC20-99CB-AE4D-8EEC-908D51130557}" dt="2021-04-14T20:12:29.314" v="0"/>
          <ac:spMkLst>
            <pc:docMk/>
            <pc:sldMk cId="797788634" sldId="412"/>
            <ac:spMk id="2" creationId="{8EBAC036-5920-DA44-BAFC-09006E0075FF}"/>
          </ac:spMkLst>
        </pc:spChg>
      </pc:sldChg>
      <pc:sldChg chg="modSp">
        <pc:chgData name="marcos aurelio gularte de castro" userId="67f50566e2aee3b4" providerId="LiveId" clId="{1B89CC20-99CB-AE4D-8EEC-908D51130557}" dt="2021-04-14T20:12:29.314" v="0"/>
        <pc:sldMkLst>
          <pc:docMk/>
          <pc:sldMk cId="662079111" sldId="413"/>
        </pc:sldMkLst>
        <pc:spChg chg="mod">
          <ac:chgData name="marcos aurelio gularte de castro" userId="67f50566e2aee3b4" providerId="LiveId" clId="{1B89CC20-99CB-AE4D-8EEC-908D51130557}" dt="2021-04-14T20:12:29.314" v="0"/>
          <ac:spMkLst>
            <pc:docMk/>
            <pc:sldMk cId="662079111" sldId="413"/>
            <ac:spMk id="4" creationId="{391593D5-52B7-9747-B03D-3C0ADDB25454}"/>
          </ac:spMkLst>
        </pc:spChg>
        <pc:picChg chg="mod">
          <ac:chgData name="marcos aurelio gularte de castro" userId="67f50566e2aee3b4" providerId="LiveId" clId="{1B89CC20-99CB-AE4D-8EEC-908D51130557}" dt="2021-04-14T20:12:29.314" v="0"/>
          <ac:picMkLst>
            <pc:docMk/>
            <pc:sldMk cId="662079111" sldId="413"/>
            <ac:picMk id="7" creationId="{F7E05ECD-45DD-B047-A809-55AD9077E18B}"/>
          </ac:picMkLst>
        </pc:picChg>
      </pc:sldChg>
      <pc:sldMasterChg chg="addSp delSp mod delSldLayout modSldLayout">
        <pc:chgData name="marcos aurelio gularte de castro" userId="67f50566e2aee3b4" providerId="LiveId" clId="{1B89CC20-99CB-AE4D-8EEC-908D51130557}" dt="2021-04-14T20:17:54.811" v="59" actId="2696"/>
        <pc:sldMasterMkLst>
          <pc:docMk/>
          <pc:sldMasterMk cId="4097443271" sldId="2147483675"/>
        </pc:sldMasterMkLst>
        <pc:spChg chg="add del">
          <ac:chgData name="marcos aurelio gularte de castro" userId="67f50566e2aee3b4" providerId="LiveId" clId="{1B89CC20-99CB-AE4D-8EEC-908D51130557}" dt="2021-04-14T20:13:50.856" v="3" actId="478"/>
          <ac:spMkLst>
            <pc:docMk/>
            <pc:sldMasterMk cId="4097443271" sldId="2147483675"/>
            <ac:spMk id="4" creationId="{8A9D69C3-187D-0A40-99EA-15E41B134DE4}"/>
          </ac:spMkLst>
        </pc:spChg>
        <pc:picChg chg="add del">
          <ac:chgData name="marcos aurelio gularte de castro" userId="67f50566e2aee3b4" providerId="LiveId" clId="{1B89CC20-99CB-AE4D-8EEC-908D51130557}" dt="2021-04-14T20:13:50.256" v="2" actId="478"/>
          <ac:picMkLst>
            <pc:docMk/>
            <pc:sldMasterMk cId="4097443271" sldId="2147483675"/>
            <ac:picMk id="5" creationId="{652A37BD-AB14-3142-93B1-F6500DA98564}"/>
          </ac:picMkLst>
        </pc:picChg>
        <pc:sldLayoutChg chg="del">
          <pc:chgData name="marcos aurelio gularte de castro" userId="67f50566e2aee3b4" providerId="LiveId" clId="{1B89CC20-99CB-AE4D-8EEC-908D51130557}" dt="2021-04-14T20:17:54.654" v="31" actId="2696"/>
          <pc:sldLayoutMkLst>
            <pc:docMk/>
            <pc:sldMasterMk cId="4097443271" sldId="2147483675"/>
            <pc:sldLayoutMk cId="192031126" sldId="2147483649"/>
          </pc:sldLayoutMkLst>
        </pc:sldLayoutChg>
        <pc:sldLayoutChg chg="del">
          <pc:chgData name="marcos aurelio gularte de castro" userId="67f50566e2aee3b4" providerId="LiveId" clId="{1B89CC20-99CB-AE4D-8EEC-908D51130557}" dt="2021-04-14T20:17:54.656" v="32" actId="2696"/>
          <pc:sldLayoutMkLst>
            <pc:docMk/>
            <pc:sldMasterMk cId="4097443271" sldId="2147483675"/>
            <pc:sldLayoutMk cId="4044465009" sldId="2147483651"/>
          </pc:sldLayoutMkLst>
        </pc:sldLayoutChg>
        <pc:sldLayoutChg chg="del">
          <pc:chgData name="marcos aurelio gularte de castro" userId="67f50566e2aee3b4" providerId="LiveId" clId="{1B89CC20-99CB-AE4D-8EEC-908D51130557}" dt="2021-04-14T20:17:54.732" v="47" actId="2696"/>
          <pc:sldLayoutMkLst>
            <pc:docMk/>
            <pc:sldMasterMk cId="4097443271" sldId="2147483675"/>
            <pc:sldLayoutMk cId="2611781598" sldId="2147483652"/>
          </pc:sldLayoutMkLst>
        </pc:sldLayoutChg>
        <pc:sldLayoutChg chg="del">
          <pc:chgData name="marcos aurelio gularte de castro" userId="67f50566e2aee3b4" providerId="LiveId" clId="{1B89CC20-99CB-AE4D-8EEC-908D51130557}" dt="2021-04-14T20:17:54.650" v="30" actId="2696"/>
          <pc:sldLayoutMkLst>
            <pc:docMk/>
            <pc:sldMasterMk cId="4097443271" sldId="2147483675"/>
            <pc:sldLayoutMk cId="624045540" sldId="2147483653"/>
          </pc:sldLayoutMkLst>
        </pc:sldLayoutChg>
        <pc:sldLayoutChg chg="del">
          <pc:chgData name="marcos aurelio gularte de castro" userId="67f50566e2aee3b4" providerId="LiveId" clId="{1B89CC20-99CB-AE4D-8EEC-908D51130557}" dt="2021-04-14T20:17:54.678" v="36" actId="2696"/>
          <pc:sldLayoutMkLst>
            <pc:docMk/>
            <pc:sldMasterMk cId="4097443271" sldId="2147483675"/>
            <pc:sldLayoutMk cId="2521006897" sldId="2147483656"/>
          </pc:sldLayoutMkLst>
        </pc:sldLayoutChg>
        <pc:sldLayoutChg chg="del">
          <pc:chgData name="marcos aurelio gularte de castro" userId="67f50566e2aee3b4" providerId="LiveId" clId="{1B89CC20-99CB-AE4D-8EEC-908D51130557}" dt="2021-04-14T20:17:54.743" v="50" actId="2696"/>
          <pc:sldLayoutMkLst>
            <pc:docMk/>
            <pc:sldMasterMk cId="4097443271" sldId="2147483675"/>
            <pc:sldLayoutMk cId="2805806429" sldId="2147483657"/>
          </pc:sldLayoutMkLst>
        </pc:sldLayoutChg>
        <pc:sldLayoutChg chg="del">
          <pc:chgData name="marcos aurelio gularte de castro" userId="67f50566e2aee3b4" providerId="LiveId" clId="{1B89CC20-99CB-AE4D-8EEC-908D51130557}" dt="2021-04-14T20:17:54.644" v="29" actId="2696"/>
          <pc:sldLayoutMkLst>
            <pc:docMk/>
            <pc:sldMasterMk cId="4097443271" sldId="2147483675"/>
            <pc:sldLayoutMk cId="3113494404" sldId="2147483658"/>
          </pc:sldLayoutMkLst>
        </pc:sldLayoutChg>
        <pc:sldLayoutChg chg="del">
          <pc:chgData name="marcos aurelio gularte de castro" userId="67f50566e2aee3b4" providerId="LiveId" clId="{1B89CC20-99CB-AE4D-8EEC-908D51130557}" dt="2021-04-14T20:17:54.703" v="41" actId="2696"/>
          <pc:sldLayoutMkLst>
            <pc:docMk/>
            <pc:sldMasterMk cId="4097443271" sldId="2147483675"/>
            <pc:sldLayoutMk cId="4139753992" sldId="2147483659"/>
          </pc:sldLayoutMkLst>
        </pc:sldLayoutChg>
        <pc:sldLayoutChg chg="del">
          <pc:chgData name="marcos aurelio gularte de castro" userId="67f50566e2aee3b4" providerId="LiveId" clId="{1B89CC20-99CB-AE4D-8EEC-908D51130557}" dt="2021-04-14T20:17:54.667" v="34" actId="2696"/>
          <pc:sldLayoutMkLst>
            <pc:docMk/>
            <pc:sldMasterMk cId="4097443271" sldId="2147483675"/>
            <pc:sldLayoutMk cId="1342701583" sldId="2147483660"/>
          </pc:sldLayoutMkLst>
        </pc:sldLayoutChg>
        <pc:sldLayoutChg chg="del">
          <pc:chgData name="marcos aurelio gularte de castro" userId="67f50566e2aee3b4" providerId="LiveId" clId="{1B89CC20-99CB-AE4D-8EEC-908D51130557}" dt="2021-04-14T20:17:54.729" v="46" actId="2696"/>
          <pc:sldLayoutMkLst>
            <pc:docMk/>
            <pc:sldMasterMk cId="4097443271" sldId="2147483675"/>
            <pc:sldLayoutMk cId="1074065135" sldId="2147483661"/>
          </pc:sldLayoutMkLst>
        </pc:sldLayoutChg>
        <pc:sldLayoutChg chg="del">
          <pc:chgData name="marcos aurelio gularte de castro" userId="67f50566e2aee3b4" providerId="LiveId" clId="{1B89CC20-99CB-AE4D-8EEC-908D51130557}" dt="2021-04-14T20:17:54.811" v="59" actId="2696"/>
          <pc:sldLayoutMkLst>
            <pc:docMk/>
            <pc:sldMasterMk cId="4097443271" sldId="2147483675"/>
            <pc:sldLayoutMk cId="7512663" sldId="2147483662"/>
          </pc:sldLayoutMkLst>
        </pc:sldLayoutChg>
        <pc:sldLayoutChg chg="del">
          <pc:chgData name="marcos aurelio gularte de castro" userId="67f50566e2aee3b4" providerId="LiveId" clId="{1B89CC20-99CB-AE4D-8EEC-908D51130557}" dt="2021-04-14T20:17:54.794" v="57" actId="2696"/>
          <pc:sldLayoutMkLst>
            <pc:docMk/>
            <pc:sldMasterMk cId="4097443271" sldId="2147483675"/>
            <pc:sldLayoutMk cId="2554133961" sldId="2147483663"/>
          </pc:sldLayoutMkLst>
        </pc:sldLayoutChg>
        <pc:sldLayoutChg chg="del">
          <pc:chgData name="marcos aurelio gularte de castro" userId="67f50566e2aee3b4" providerId="LiveId" clId="{1B89CC20-99CB-AE4D-8EEC-908D51130557}" dt="2021-04-14T20:17:54.761" v="53" actId="2696"/>
          <pc:sldLayoutMkLst>
            <pc:docMk/>
            <pc:sldMasterMk cId="4097443271" sldId="2147483675"/>
            <pc:sldLayoutMk cId="3081338407" sldId="2147483664"/>
          </pc:sldLayoutMkLst>
        </pc:sldLayoutChg>
        <pc:sldLayoutChg chg="del">
          <pc:chgData name="marcos aurelio gularte de castro" userId="67f50566e2aee3b4" providerId="LiveId" clId="{1B89CC20-99CB-AE4D-8EEC-908D51130557}" dt="2021-04-14T20:17:54.789" v="56" actId="2696"/>
          <pc:sldLayoutMkLst>
            <pc:docMk/>
            <pc:sldMasterMk cId="4097443271" sldId="2147483675"/>
            <pc:sldLayoutMk cId="300224864" sldId="2147483669"/>
          </pc:sldLayoutMkLst>
        </pc:sldLayoutChg>
        <pc:sldLayoutChg chg="del">
          <pc:chgData name="marcos aurelio gularte de castro" userId="67f50566e2aee3b4" providerId="LiveId" clId="{1B89CC20-99CB-AE4D-8EEC-908D51130557}" dt="2021-04-14T20:17:54.800" v="58" actId="2696"/>
          <pc:sldLayoutMkLst>
            <pc:docMk/>
            <pc:sldMasterMk cId="4097443271" sldId="2147483675"/>
            <pc:sldLayoutMk cId="2089577479" sldId="2147483670"/>
          </pc:sldLayoutMkLst>
        </pc:sldLayoutChg>
        <pc:sldLayoutChg chg="del">
          <pc:chgData name="marcos aurelio gularte de castro" userId="67f50566e2aee3b4" providerId="LiveId" clId="{1B89CC20-99CB-AE4D-8EEC-908D51130557}" dt="2021-04-14T20:17:54.778" v="55" actId="2696"/>
          <pc:sldLayoutMkLst>
            <pc:docMk/>
            <pc:sldMasterMk cId="4097443271" sldId="2147483675"/>
            <pc:sldLayoutMk cId="1666706211" sldId="2147483672"/>
          </pc:sldLayoutMkLst>
        </pc:sldLayoutChg>
        <pc:sldLayoutChg chg="del">
          <pc:chgData name="marcos aurelio gularte de castro" userId="67f50566e2aee3b4" providerId="LiveId" clId="{1B89CC20-99CB-AE4D-8EEC-908D51130557}" dt="2021-04-14T20:17:54.722" v="45" actId="2696"/>
          <pc:sldLayoutMkLst>
            <pc:docMk/>
            <pc:sldMasterMk cId="4097443271" sldId="2147483675"/>
            <pc:sldLayoutMk cId="2421999902" sldId="2147483673"/>
          </pc:sldLayoutMkLst>
        </pc:sldLayoutChg>
        <pc:sldLayoutChg chg="del">
          <pc:chgData name="marcos aurelio gularte de castro" userId="67f50566e2aee3b4" providerId="LiveId" clId="{1B89CC20-99CB-AE4D-8EEC-908D51130557}" dt="2021-04-14T20:17:54.740" v="49" actId="2696"/>
          <pc:sldLayoutMkLst>
            <pc:docMk/>
            <pc:sldMasterMk cId="4097443271" sldId="2147483675"/>
            <pc:sldLayoutMk cId="1056311062" sldId="2147483674"/>
          </pc:sldLayoutMkLst>
        </pc:sldLayoutChg>
        <pc:sldLayoutChg chg="addSp delSp mod">
          <pc:chgData name="marcos aurelio gularte de castro" userId="67f50566e2aee3b4" providerId="LiveId" clId="{1B89CC20-99CB-AE4D-8EEC-908D51130557}" dt="2021-04-14T20:13:45.544" v="1" actId="478"/>
          <pc:sldLayoutMkLst>
            <pc:docMk/>
            <pc:sldMasterMk cId="4097443271" sldId="2147483675"/>
            <pc:sldLayoutMk cId="2451436008" sldId="2147483676"/>
          </pc:sldLayoutMkLst>
          <pc:picChg chg="add del">
            <ac:chgData name="marcos aurelio gularte de castro" userId="67f50566e2aee3b4" providerId="LiveId" clId="{1B89CC20-99CB-AE4D-8EEC-908D51130557}" dt="2021-04-14T20:13:45.544" v="1" actId="478"/>
            <ac:picMkLst>
              <pc:docMk/>
              <pc:sldMasterMk cId="4097443271" sldId="2147483675"/>
              <pc:sldLayoutMk cId="2451436008" sldId="2147483676"/>
              <ac:picMk id="7" creationId="{3728139B-7652-0B4A-9770-E84AAA033AA9}"/>
            </ac:picMkLst>
          </pc:picChg>
        </pc:sldLayoutChg>
        <pc:sldLayoutChg chg="addSp modSp mod modAnim">
          <pc:chgData name="marcos aurelio gularte de castro" userId="67f50566e2aee3b4" providerId="LiveId" clId="{1B89CC20-99CB-AE4D-8EEC-908D51130557}" dt="2021-04-14T20:14:03.159" v="4" actId="1076"/>
          <pc:sldLayoutMkLst>
            <pc:docMk/>
            <pc:sldMasterMk cId="4097443271" sldId="2147483675"/>
            <pc:sldLayoutMk cId="1018707500" sldId="2147483680"/>
          </pc:sldLayoutMkLst>
          <pc:spChg chg="mod">
            <ac:chgData name="marcos aurelio gularte de castro" userId="67f50566e2aee3b4" providerId="LiveId" clId="{1B89CC20-99CB-AE4D-8EEC-908D51130557}" dt="2021-04-14T20:14:03.159" v="4" actId="1076"/>
            <ac:spMkLst>
              <pc:docMk/>
              <pc:sldMasterMk cId="4097443271" sldId="2147483675"/>
              <pc:sldLayoutMk cId="1018707500" sldId="2147483680"/>
              <ac:spMk id="9" creationId="{DBDDB4B5-9535-9C45-AD9C-BDD541D41E5C}"/>
            </ac:spMkLst>
          </pc:spChg>
          <pc:spChg chg="mod">
            <ac:chgData name="marcos aurelio gularte de castro" userId="67f50566e2aee3b4" providerId="LiveId" clId="{1B89CC20-99CB-AE4D-8EEC-908D51130557}" dt="2021-04-14T20:14:03.159" v="4" actId="1076"/>
            <ac:spMkLst>
              <pc:docMk/>
              <pc:sldMasterMk cId="4097443271" sldId="2147483675"/>
              <pc:sldLayoutMk cId="1018707500" sldId="2147483680"/>
              <ac:spMk id="15" creationId="{655911A9-9C52-C34C-AAC7-77D2BD4F6950}"/>
            </ac:spMkLst>
          </pc:spChg>
          <pc:spChg chg="mod">
            <ac:chgData name="marcos aurelio gularte de castro" userId="67f50566e2aee3b4" providerId="LiveId" clId="{1B89CC20-99CB-AE4D-8EEC-908D51130557}" dt="2021-04-14T20:14:03.159" v="4" actId="1076"/>
            <ac:spMkLst>
              <pc:docMk/>
              <pc:sldMasterMk cId="4097443271" sldId="2147483675"/>
              <pc:sldLayoutMk cId="1018707500" sldId="2147483680"/>
              <ac:spMk id="18" creationId="{BEE96817-51AB-3042-AD3C-8DBEB6C24034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1018707500" sldId="2147483680"/>
              <ac:spMk id="19" creationId="{5465354F-E826-F442-9669-786956424CAE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1018707500" sldId="2147483680"/>
              <ac:spMk id="20" creationId="{38126720-CD5C-8D45-885D-A8F32DB198B3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1018707500" sldId="2147483680"/>
              <ac:spMk id="21" creationId="{17E12611-2993-3C47-87FF-0B3656A7CE9B}"/>
            </ac:spMkLst>
          </pc:spChg>
          <pc:spChg chg="add mod">
            <ac:chgData name="marcos aurelio gularte de castro" userId="67f50566e2aee3b4" providerId="LiveId" clId="{1B89CC20-99CB-AE4D-8EEC-908D51130557}" dt="2021-04-14T20:14:03.159" v="4" actId="1076"/>
            <ac:spMkLst>
              <pc:docMk/>
              <pc:sldMasterMk cId="4097443271" sldId="2147483675"/>
              <pc:sldLayoutMk cId="1018707500" sldId="2147483680"/>
              <ac:spMk id="22" creationId="{B9673A82-0C35-F94C-BFDD-3F03FB0EE8FD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1018707500" sldId="2147483680"/>
              <ac:spMk id="23" creationId="{6A010CB5-B067-F84E-BC91-B7BD0D2F950D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1018707500" sldId="2147483680"/>
              <ac:spMk id="24" creationId="{A7CEE220-9B19-244E-BBA1-8DACAEC458DE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1018707500" sldId="2147483680"/>
              <ac:spMk id="25" creationId="{748719E1-34FA-5A45-A48A-3B7BE6B0282D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1018707500" sldId="2147483680"/>
              <ac:spMk id="26" creationId="{59429500-A42F-EF49-9E74-25E4AE7B67EC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1018707500" sldId="2147483680"/>
              <ac:spMk id="27" creationId="{1DD29CCF-E1FC-1E48-ADF2-A7D89CBDA6C5}"/>
            </ac:spMkLst>
          </pc:spChg>
          <pc:spChg chg="add mod">
            <ac:chgData name="marcos aurelio gularte de castro" userId="67f50566e2aee3b4" providerId="LiveId" clId="{1B89CC20-99CB-AE4D-8EEC-908D51130557}" dt="2021-04-14T20:14:03.159" v="4" actId="1076"/>
            <ac:spMkLst>
              <pc:docMk/>
              <pc:sldMasterMk cId="4097443271" sldId="2147483675"/>
              <pc:sldLayoutMk cId="1018707500" sldId="2147483680"/>
              <ac:spMk id="28" creationId="{0033AB60-02DC-ED4B-A42C-3E6512D7871A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1018707500" sldId="2147483680"/>
              <ac:spMk id="29" creationId="{1B6F45B0-788F-324F-A625-3EC39C7CF9EC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1018707500" sldId="2147483680"/>
              <ac:spMk id="30" creationId="{9902AA3E-CED0-F64D-B259-6B2A530FBB65}"/>
            </ac:spMkLst>
          </pc:spChg>
          <pc:spChg chg="add mod">
            <ac:chgData name="marcos aurelio gularte de castro" userId="67f50566e2aee3b4" providerId="LiveId" clId="{1B89CC20-99CB-AE4D-8EEC-908D51130557}" dt="2021-04-14T20:14:03.159" v="4" actId="1076"/>
            <ac:spMkLst>
              <pc:docMk/>
              <pc:sldMasterMk cId="4097443271" sldId="2147483675"/>
              <pc:sldLayoutMk cId="1018707500" sldId="2147483680"/>
              <ac:spMk id="31" creationId="{35F0323C-3299-3747-A8CA-F4840C04C1CD}"/>
            </ac:spMkLst>
          </pc:spChg>
        </pc:sldLayoutChg>
        <pc:sldLayoutChg chg="addSp modAnim">
          <pc:chgData name="marcos aurelio gularte de castro" userId="67f50566e2aee3b4" providerId="LiveId" clId="{1B89CC20-99CB-AE4D-8EEC-908D51130557}" dt="2021-04-14T20:12:29.314" v="0"/>
          <pc:sldLayoutMkLst>
            <pc:docMk/>
            <pc:sldMasterMk cId="4097443271" sldId="2147483675"/>
            <pc:sldLayoutMk cId="1975396388" sldId="2147483681"/>
          </pc:sldLayoutMkLst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1975396388" sldId="2147483681"/>
              <ac:spMk id="12" creationId="{241179B4-41B7-654F-9F53-6FA835D08752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1975396388" sldId="2147483681"/>
              <ac:spMk id="13" creationId="{06E60B5E-20FA-F541-94C9-A131E4BFA467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1975396388" sldId="2147483681"/>
              <ac:spMk id="14" creationId="{155D86FC-4C78-0344-B3CD-9B90F7CC900F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1975396388" sldId="2147483681"/>
              <ac:spMk id="16" creationId="{EA0272E9-97B8-4749-8402-431C6A544E6B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1975396388" sldId="2147483681"/>
              <ac:spMk id="17" creationId="{17D3D75B-3037-4D40-BFB6-A7D9F9799AF9}"/>
            </ac:spMkLst>
          </pc:spChg>
          <pc:picChg chg="add">
            <ac:chgData name="marcos aurelio gularte de castro" userId="67f50566e2aee3b4" providerId="LiveId" clId="{1B89CC20-99CB-AE4D-8EEC-908D51130557}" dt="2021-04-14T20:12:29.314" v="0"/>
            <ac:picMkLst>
              <pc:docMk/>
              <pc:sldMasterMk cId="4097443271" sldId="2147483675"/>
              <pc:sldLayoutMk cId="1975396388" sldId="2147483681"/>
              <ac:picMk id="19" creationId="{471B6EC5-455D-0A4E-865F-05CB0E98AC9A}"/>
            </ac:picMkLst>
          </pc:picChg>
        </pc:sldLayoutChg>
        <pc:sldLayoutChg chg="addSp delSp mod">
          <pc:chgData name="marcos aurelio gularte de castro" userId="67f50566e2aee3b4" providerId="LiveId" clId="{1B89CC20-99CB-AE4D-8EEC-908D51130557}" dt="2021-04-14T20:14:15.758" v="6" actId="478"/>
          <pc:sldLayoutMkLst>
            <pc:docMk/>
            <pc:sldMasterMk cId="4097443271" sldId="2147483675"/>
            <pc:sldLayoutMk cId="325586559" sldId="2147483683"/>
          </pc:sldLayoutMkLst>
          <pc:picChg chg="del">
            <ac:chgData name="marcos aurelio gularte de castro" userId="67f50566e2aee3b4" providerId="LiveId" clId="{1B89CC20-99CB-AE4D-8EEC-908D51130557}" dt="2021-04-14T20:14:15.758" v="6" actId="478"/>
            <ac:picMkLst>
              <pc:docMk/>
              <pc:sldMasterMk cId="4097443271" sldId="2147483675"/>
              <pc:sldLayoutMk cId="325586559" sldId="2147483683"/>
              <ac:picMk id="3" creationId="{1A427EC3-33FD-3F4B-949C-56793378A447}"/>
            </ac:picMkLst>
          </pc:picChg>
          <pc:picChg chg="add del">
            <ac:chgData name="marcos aurelio gularte de castro" userId="67f50566e2aee3b4" providerId="LiveId" clId="{1B89CC20-99CB-AE4D-8EEC-908D51130557}" dt="2021-04-14T20:14:14.759" v="5" actId="478"/>
            <ac:picMkLst>
              <pc:docMk/>
              <pc:sldMasterMk cId="4097443271" sldId="2147483675"/>
              <pc:sldLayoutMk cId="325586559" sldId="2147483683"/>
              <ac:picMk id="4" creationId="{D95AC066-63AA-244F-B9BD-B93F5456EFA9}"/>
            </ac:picMkLst>
          </pc:picChg>
        </pc:sldLayoutChg>
        <pc:sldLayoutChg chg="addSp">
          <pc:chgData name="marcos aurelio gularte de castro" userId="67f50566e2aee3b4" providerId="LiveId" clId="{1B89CC20-99CB-AE4D-8EEC-908D51130557}" dt="2021-04-14T20:12:29.314" v="0"/>
          <pc:sldLayoutMkLst>
            <pc:docMk/>
            <pc:sldMasterMk cId="4097443271" sldId="2147483675"/>
            <pc:sldLayoutMk cId="3109756421" sldId="2147483684"/>
          </pc:sldLayoutMkLst>
          <pc:picChg chg="add">
            <ac:chgData name="marcos aurelio gularte de castro" userId="67f50566e2aee3b4" providerId="LiveId" clId="{1B89CC20-99CB-AE4D-8EEC-908D51130557}" dt="2021-04-14T20:12:29.314" v="0"/>
            <ac:picMkLst>
              <pc:docMk/>
              <pc:sldMasterMk cId="4097443271" sldId="2147483675"/>
              <pc:sldLayoutMk cId="3109756421" sldId="2147483684"/>
              <ac:picMk id="4" creationId="{394EA4DD-3940-2748-B580-BD2482EF47C4}"/>
            </ac:picMkLst>
          </pc:picChg>
        </pc:sldLayoutChg>
        <pc:sldLayoutChg chg="addSp modAnim">
          <pc:chgData name="marcos aurelio gularte de castro" userId="67f50566e2aee3b4" providerId="LiveId" clId="{1B89CC20-99CB-AE4D-8EEC-908D51130557}" dt="2021-04-14T20:12:29.314" v="0"/>
          <pc:sldLayoutMkLst>
            <pc:docMk/>
            <pc:sldMasterMk cId="4097443271" sldId="2147483675"/>
            <pc:sldLayoutMk cId="684233171" sldId="2147483685"/>
          </pc:sldLayoutMkLst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684233171" sldId="2147483685"/>
              <ac:spMk id="6" creationId="{3287C0EE-5B97-0344-9F44-AA2B3621FC4D}"/>
            </ac:spMkLst>
          </pc:spChg>
        </pc:sldLayoutChg>
        <pc:sldLayoutChg chg="addSp modAnim">
          <pc:chgData name="marcos aurelio gularte de castro" userId="67f50566e2aee3b4" providerId="LiveId" clId="{1B89CC20-99CB-AE4D-8EEC-908D51130557}" dt="2021-04-14T20:12:29.314" v="0"/>
          <pc:sldLayoutMkLst>
            <pc:docMk/>
            <pc:sldMasterMk cId="4097443271" sldId="2147483675"/>
            <pc:sldLayoutMk cId="2295013361" sldId="2147483687"/>
          </pc:sldLayoutMkLst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2295013361" sldId="2147483687"/>
              <ac:spMk id="37" creationId="{A15A5731-EEFD-6D46-B32C-ADD7168F54A2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2295013361" sldId="2147483687"/>
              <ac:spMk id="38" creationId="{BB9270DF-2E13-3E4D-A560-E93369D6282B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2295013361" sldId="2147483687"/>
              <ac:spMk id="39" creationId="{12CC145D-B9F0-564F-AB3F-A6E00A94A954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2295013361" sldId="2147483687"/>
              <ac:spMk id="40" creationId="{7855D15C-8B32-B046-851F-3D7B55A9EFEE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2295013361" sldId="2147483687"/>
              <ac:spMk id="41" creationId="{15304EAA-5323-8344-8C06-88DA40C1E530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2295013361" sldId="2147483687"/>
              <ac:spMk id="42" creationId="{27ECDD96-0249-8F47-B9A5-4140565D9FAC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2295013361" sldId="2147483687"/>
              <ac:spMk id="43" creationId="{652A3137-5B2C-9249-966A-2F2F7CB4174D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2295013361" sldId="2147483687"/>
              <ac:spMk id="44" creationId="{B47AD2D4-9484-484F-BA90-2D00ACDD6AEA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2295013361" sldId="2147483687"/>
              <ac:spMk id="45" creationId="{53B47A3F-97F1-A84F-AB4B-80C8BC831E93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2295013361" sldId="2147483687"/>
              <ac:spMk id="46" creationId="{50629587-211C-234A-9010-EAECC2AD6FA4}"/>
            </ac:spMkLst>
          </pc:spChg>
        </pc:sldLayoutChg>
        <pc:sldLayoutChg chg="addSp delSp mod delAnim modAnim">
          <pc:chgData name="marcos aurelio gularte de castro" userId="67f50566e2aee3b4" providerId="LiveId" clId="{1B89CC20-99CB-AE4D-8EEC-908D51130557}" dt="2021-04-14T20:14:53.634" v="9" actId="478"/>
          <pc:sldLayoutMkLst>
            <pc:docMk/>
            <pc:sldMasterMk cId="4097443271" sldId="2147483675"/>
            <pc:sldLayoutMk cId="3482244978" sldId="2147483689"/>
          </pc:sldLayoutMkLst>
          <pc:spChg chg="add del">
            <ac:chgData name="marcos aurelio gularte de castro" userId="67f50566e2aee3b4" providerId="LiveId" clId="{1B89CC20-99CB-AE4D-8EEC-908D51130557}" dt="2021-04-14T20:14:52.450" v="8" actId="478"/>
            <ac:spMkLst>
              <pc:docMk/>
              <pc:sldMasterMk cId="4097443271" sldId="2147483675"/>
              <pc:sldLayoutMk cId="3482244978" sldId="2147483689"/>
              <ac:spMk id="9" creationId="{AB13725E-B380-AF40-A3C9-A05E320B2017}"/>
            </ac:spMkLst>
          </pc:spChg>
          <pc:spChg chg="add del">
            <ac:chgData name="marcos aurelio gularte de castro" userId="67f50566e2aee3b4" providerId="LiveId" clId="{1B89CC20-99CB-AE4D-8EEC-908D51130557}" dt="2021-04-14T20:14:50.155" v="7" actId="478"/>
            <ac:spMkLst>
              <pc:docMk/>
              <pc:sldMasterMk cId="4097443271" sldId="2147483675"/>
              <pc:sldLayoutMk cId="3482244978" sldId="2147483689"/>
              <ac:spMk id="10" creationId="{1C43B603-32BE-8641-9F19-F869B3292AB2}"/>
            </ac:spMkLst>
          </pc:spChg>
          <pc:picChg chg="add del">
            <ac:chgData name="marcos aurelio gularte de castro" userId="67f50566e2aee3b4" providerId="LiveId" clId="{1B89CC20-99CB-AE4D-8EEC-908D51130557}" dt="2021-04-14T20:14:53.634" v="9" actId="478"/>
            <ac:picMkLst>
              <pc:docMk/>
              <pc:sldMasterMk cId="4097443271" sldId="2147483675"/>
              <pc:sldLayoutMk cId="3482244978" sldId="2147483689"/>
              <ac:picMk id="11" creationId="{9F8A3E49-5B9B-EC4E-8D83-9660B62B12AD}"/>
            </ac:picMkLst>
          </pc:picChg>
        </pc:sldLayoutChg>
        <pc:sldLayoutChg chg="addSp delSp mod delAnim modAnim">
          <pc:chgData name="marcos aurelio gularte de castro" userId="67f50566e2aee3b4" providerId="LiveId" clId="{1B89CC20-99CB-AE4D-8EEC-908D51130557}" dt="2021-04-14T20:15:13.882" v="13" actId="478"/>
          <pc:sldLayoutMkLst>
            <pc:docMk/>
            <pc:sldMasterMk cId="4097443271" sldId="2147483675"/>
            <pc:sldLayoutMk cId="118342825" sldId="2147483690"/>
          </pc:sldLayoutMkLst>
          <pc:spChg chg="add del">
            <ac:chgData name="marcos aurelio gularte de castro" userId="67f50566e2aee3b4" providerId="LiveId" clId="{1B89CC20-99CB-AE4D-8EEC-908D51130557}" dt="2021-04-14T20:15:08.348" v="10" actId="478"/>
            <ac:spMkLst>
              <pc:docMk/>
              <pc:sldMasterMk cId="4097443271" sldId="2147483675"/>
              <pc:sldLayoutMk cId="118342825" sldId="2147483690"/>
              <ac:spMk id="16" creationId="{CBEA3A84-F725-4B41-BC82-E2FD94CDCCEF}"/>
            </ac:spMkLst>
          </pc:spChg>
          <pc:spChg chg="add del">
            <ac:chgData name="marcos aurelio gularte de castro" userId="67f50566e2aee3b4" providerId="LiveId" clId="{1B89CC20-99CB-AE4D-8EEC-908D51130557}" dt="2021-04-14T20:15:13.882" v="13" actId="478"/>
            <ac:spMkLst>
              <pc:docMk/>
              <pc:sldMasterMk cId="4097443271" sldId="2147483675"/>
              <pc:sldLayoutMk cId="118342825" sldId="2147483690"/>
              <ac:spMk id="17" creationId="{31380583-DC75-1C41-B1E1-B8D009B04597}"/>
            </ac:spMkLst>
          </pc:spChg>
          <pc:picChg chg="add del">
            <ac:chgData name="marcos aurelio gularte de castro" userId="67f50566e2aee3b4" providerId="LiveId" clId="{1B89CC20-99CB-AE4D-8EEC-908D51130557}" dt="2021-04-14T20:15:12.682" v="12" actId="478"/>
            <ac:picMkLst>
              <pc:docMk/>
              <pc:sldMasterMk cId="4097443271" sldId="2147483675"/>
              <pc:sldLayoutMk cId="118342825" sldId="2147483690"/>
              <ac:picMk id="18" creationId="{AED24512-25B4-A948-95A1-A4B41B6425E7}"/>
            </ac:picMkLst>
          </pc:picChg>
          <pc:picChg chg="add del">
            <ac:chgData name="marcos aurelio gularte de castro" userId="67f50566e2aee3b4" providerId="LiveId" clId="{1B89CC20-99CB-AE4D-8EEC-908D51130557}" dt="2021-04-14T20:15:09.698" v="11" actId="478"/>
            <ac:picMkLst>
              <pc:docMk/>
              <pc:sldMasterMk cId="4097443271" sldId="2147483675"/>
              <pc:sldLayoutMk cId="118342825" sldId="2147483690"/>
              <ac:picMk id="19" creationId="{95ECF935-6556-5A4C-BAE7-3B3599AA7FD0}"/>
            </ac:picMkLst>
          </pc:picChg>
        </pc:sldLayoutChg>
        <pc:sldLayoutChg chg="addSp delSp mod delAnim modAnim">
          <pc:chgData name="marcos aurelio gularte de castro" userId="67f50566e2aee3b4" providerId="LiveId" clId="{1B89CC20-99CB-AE4D-8EEC-908D51130557}" dt="2021-04-14T20:15:41.059" v="18" actId="478"/>
          <pc:sldLayoutMkLst>
            <pc:docMk/>
            <pc:sldMasterMk cId="4097443271" sldId="2147483675"/>
            <pc:sldLayoutMk cId="3036013527" sldId="2147483691"/>
          </pc:sldLayoutMkLst>
          <pc:spChg chg="add del">
            <ac:chgData name="marcos aurelio gularte de castro" userId="67f50566e2aee3b4" providerId="LiveId" clId="{1B89CC20-99CB-AE4D-8EEC-908D51130557}" dt="2021-04-14T20:15:41.059" v="18" actId="478"/>
            <ac:spMkLst>
              <pc:docMk/>
              <pc:sldMasterMk cId="4097443271" sldId="2147483675"/>
              <pc:sldLayoutMk cId="3036013527" sldId="2147483691"/>
              <ac:spMk id="12" creationId="{12D65092-F74C-694B-9BD6-6F6E8350035D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3036013527" sldId="2147483691"/>
              <ac:spMk id="19" creationId="{72B91D97-9AA7-0B49-8093-5205487D0F1F}"/>
            </ac:spMkLst>
          </pc:spChg>
          <pc:picChg chg="add del">
            <ac:chgData name="marcos aurelio gularte de castro" userId="67f50566e2aee3b4" providerId="LiveId" clId="{1B89CC20-99CB-AE4D-8EEC-908D51130557}" dt="2021-04-14T20:15:40.421" v="17" actId="478"/>
            <ac:picMkLst>
              <pc:docMk/>
              <pc:sldMasterMk cId="4097443271" sldId="2147483675"/>
              <pc:sldLayoutMk cId="3036013527" sldId="2147483691"/>
              <ac:picMk id="13" creationId="{74EE5499-04DB-2747-8ED1-631B3A3DAD82}"/>
            </ac:picMkLst>
          </pc:picChg>
          <pc:picChg chg="add">
            <ac:chgData name="marcos aurelio gularte de castro" userId="67f50566e2aee3b4" providerId="LiveId" clId="{1B89CC20-99CB-AE4D-8EEC-908D51130557}" dt="2021-04-14T20:12:29.314" v="0"/>
            <ac:picMkLst>
              <pc:docMk/>
              <pc:sldMasterMk cId="4097443271" sldId="2147483675"/>
              <pc:sldLayoutMk cId="3036013527" sldId="2147483691"/>
              <ac:picMk id="18" creationId="{CDBF1240-BE7C-1045-8CF5-E702B90999C6}"/>
            </ac:picMkLst>
          </pc:picChg>
          <pc:picChg chg="add del">
            <ac:chgData name="marcos aurelio gularte de castro" userId="67f50566e2aee3b4" providerId="LiveId" clId="{1B89CC20-99CB-AE4D-8EEC-908D51130557}" dt="2021-04-14T20:15:39.475" v="16" actId="478"/>
            <ac:picMkLst>
              <pc:docMk/>
              <pc:sldMasterMk cId="4097443271" sldId="2147483675"/>
              <pc:sldLayoutMk cId="3036013527" sldId="2147483691"/>
              <ac:picMk id="20" creationId="{10517F92-C8D9-4B4C-8D83-5F43DBA43CAE}"/>
            </ac:picMkLst>
          </pc:picChg>
        </pc:sldLayoutChg>
        <pc:sldLayoutChg chg="addSp delSp mod delAnim modAnim">
          <pc:chgData name="marcos aurelio gularte de castro" userId="67f50566e2aee3b4" providerId="LiveId" clId="{1B89CC20-99CB-AE4D-8EEC-908D51130557}" dt="2021-04-14T20:15:27.111" v="15" actId="478"/>
          <pc:sldLayoutMkLst>
            <pc:docMk/>
            <pc:sldMasterMk cId="4097443271" sldId="2147483675"/>
            <pc:sldLayoutMk cId="3299445732" sldId="2147483692"/>
          </pc:sldLayoutMkLst>
          <pc:spChg chg="del">
            <ac:chgData name="marcos aurelio gularte de castro" userId="67f50566e2aee3b4" providerId="LiveId" clId="{1B89CC20-99CB-AE4D-8EEC-908D51130557}" dt="2021-04-14T20:15:27.111" v="15" actId="478"/>
            <ac:spMkLst>
              <pc:docMk/>
              <pc:sldMasterMk cId="4097443271" sldId="2147483675"/>
              <pc:sldLayoutMk cId="3299445732" sldId="2147483692"/>
              <ac:spMk id="5" creationId="{44CDC809-FBD4-A848-9F26-2B2A36290B47}"/>
            </ac:spMkLst>
          </pc:spChg>
          <pc:spChg chg="add del">
            <ac:chgData name="marcos aurelio gularte de castro" userId="67f50566e2aee3b4" providerId="LiveId" clId="{1B89CC20-99CB-AE4D-8EEC-908D51130557}" dt="2021-04-14T20:15:25.720" v="14" actId="478"/>
            <ac:spMkLst>
              <pc:docMk/>
              <pc:sldMasterMk cId="4097443271" sldId="2147483675"/>
              <pc:sldLayoutMk cId="3299445732" sldId="2147483692"/>
              <ac:spMk id="6" creationId="{8D462E04-3F36-D040-9F5A-A7E7939E2DC6}"/>
            </ac:spMkLst>
          </pc:spChg>
        </pc:sldLayoutChg>
        <pc:sldLayoutChg chg="addSp delSp mod delAnim modAnim">
          <pc:chgData name="marcos aurelio gularte de castro" userId="67f50566e2aee3b4" providerId="LiveId" clId="{1B89CC20-99CB-AE4D-8EEC-908D51130557}" dt="2021-04-14T20:17:07.433" v="25" actId="478"/>
          <pc:sldLayoutMkLst>
            <pc:docMk/>
            <pc:sldMasterMk cId="4097443271" sldId="2147483675"/>
            <pc:sldLayoutMk cId="2491159029" sldId="2147483693"/>
          </pc:sldLayoutMkLst>
          <pc:spChg chg="del">
            <ac:chgData name="marcos aurelio gularte de castro" userId="67f50566e2aee3b4" providerId="LiveId" clId="{1B89CC20-99CB-AE4D-8EEC-908D51130557}" dt="2021-04-14T20:15:45.597" v="19" actId="478"/>
            <ac:spMkLst>
              <pc:docMk/>
              <pc:sldMasterMk cId="4097443271" sldId="2147483675"/>
              <pc:sldLayoutMk cId="2491159029" sldId="2147483693"/>
              <ac:spMk id="16" creationId="{305C2A4A-15CF-4B4A-963C-E19D1386D785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2491159029" sldId="2147483693"/>
              <ac:spMk id="17" creationId="{71D9469B-55EA-4849-A26D-1F10A7C8B5EE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2491159029" sldId="2147483693"/>
              <ac:spMk id="18" creationId="{7C774FC8-6888-6042-A79E-5059F1CA4AA4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2491159029" sldId="2147483693"/>
              <ac:spMk id="19" creationId="{FB914DD3-0B21-2648-A9B7-43BF52EC921D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2491159029" sldId="2147483693"/>
              <ac:spMk id="20" creationId="{275F7D74-8D7C-E040-8CC4-3F3FC925B58A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2491159029" sldId="2147483693"/>
              <ac:spMk id="21" creationId="{2E03830C-5000-6044-A4E8-DD2CF46B3A89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2491159029" sldId="2147483693"/>
              <ac:spMk id="22" creationId="{1C57F4FB-9483-F447-8D9D-E0FC8544CE43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2491159029" sldId="2147483693"/>
              <ac:spMk id="23" creationId="{B80E51C1-FD51-FE46-B88C-14876D51F7F7}"/>
            </ac:spMkLst>
          </pc:spChg>
          <pc:spChg chg="add del">
            <ac:chgData name="marcos aurelio gularte de castro" userId="67f50566e2aee3b4" providerId="LiveId" clId="{1B89CC20-99CB-AE4D-8EEC-908D51130557}" dt="2021-04-14T20:17:07.433" v="25" actId="478"/>
            <ac:spMkLst>
              <pc:docMk/>
              <pc:sldMasterMk cId="4097443271" sldId="2147483675"/>
              <pc:sldLayoutMk cId="2491159029" sldId="2147483693"/>
              <ac:spMk id="24" creationId="{309C1842-D007-D345-8010-AA79D3AD8F18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2491159029" sldId="2147483693"/>
              <ac:spMk id="25" creationId="{244EDFCA-CB52-6D4D-8D72-2F9E1DFBE734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2491159029" sldId="2147483693"/>
              <ac:spMk id="26" creationId="{0111CB34-FAD1-4449-A9BA-383CA239C663}"/>
            </ac:spMkLst>
          </pc:spChg>
          <pc:spChg chg="add del">
            <ac:chgData name="marcos aurelio gularte de castro" userId="67f50566e2aee3b4" providerId="LiveId" clId="{1B89CC20-99CB-AE4D-8EEC-908D51130557}" dt="2021-04-14T20:17:07.433" v="25" actId="478"/>
            <ac:spMkLst>
              <pc:docMk/>
              <pc:sldMasterMk cId="4097443271" sldId="2147483675"/>
              <pc:sldLayoutMk cId="2491159029" sldId="2147483693"/>
              <ac:spMk id="27" creationId="{81C74B94-55D4-0844-8A05-D2FC6C6236EF}"/>
            </ac:spMkLst>
          </pc:spChg>
        </pc:sldLayoutChg>
        <pc:sldLayoutChg chg="addSp delSp modSp mod delAnim modAnim">
          <pc:chgData name="marcos aurelio gularte de castro" userId="67f50566e2aee3b4" providerId="LiveId" clId="{1B89CC20-99CB-AE4D-8EEC-908D51130557}" dt="2021-04-14T20:15:57.325" v="22" actId="478"/>
          <pc:sldLayoutMkLst>
            <pc:docMk/>
            <pc:sldMasterMk cId="4097443271" sldId="2147483675"/>
            <pc:sldLayoutMk cId="3118287453" sldId="2147483694"/>
          </pc:sldLayoutMkLst>
          <pc:spChg chg="del">
            <ac:chgData name="marcos aurelio gularte de castro" userId="67f50566e2aee3b4" providerId="LiveId" clId="{1B89CC20-99CB-AE4D-8EEC-908D51130557}" dt="2021-04-14T20:15:53.567" v="20" actId="478"/>
            <ac:spMkLst>
              <pc:docMk/>
              <pc:sldMasterMk cId="4097443271" sldId="2147483675"/>
              <pc:sldLayoutMk cId="3118287453" sldId="2147483694"/>
              <ac:spMk id="17" creationId="{F2025142-C270-4345-A1D6-2399F9C2397D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3118287453" sldId="2147483694"/>
              <ac:spMk id="18" creationId="{96ED2C83-2A7D-0947-BD54-2F3E16E11CAA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3118287453" sldId="2147483694"/>
              <ac:spMk id="19" creationId="{A465074B-4433-1F42-B34C-3BAD6B02BB97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3118287453" sldId="2147483694"/>
              <ac:spMk id="20" creationId="{C81ABDBF-5779-2441-8313-A1B897EEB7CA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3118287453" sldId="2147483694"/>
              <ac:spMk id="21" creationId="{64F9F27D-C7C1-204B-9FDE-9174C1DAC247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3118287453" sldId="2147483694"/>
              <ac:spMk id="22" creationId="{82A3FC8D-D639-7943-A6C5-1125C8277C04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3118287453" sldId="2147483694"/>
              <ac:spMk id="23" creationId="{D29BC5A0-35FA-2A46-9BC7-6FB81E926B33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3118287453" sldId="2147483694"/>
              <ac:spMk id="24" creationId="{58EDF0E0-EF95-8F48-A5EF-5F77DFD66DB2}"/>
            </ac:spMkLst>
          </pc:spChg>
          <pc:spChg chg="add del mod">
            <ac:chgData name="marcos aurelio gularte de castro" userId="67f50566e2aee3b4" providerId="LiveId" clId="{1B89CC20-99CB-AE4D-8EEC-908D51130557}" dt="2021-04-14T20:15:57.325" v="22" actId="478"/>
            <ac:spMkLst>
              <pc:docMk/>
              <pc:sldMasterMk cId="4097443271" sldId="2147483675"/>
              <pc:sldLayoutMk cId="3118287453" sldId="2147483694"/>
              <ac:spMk id="25" creationId="{F7EB648C-6E65-3D40-AB11-5CFF371CD72A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3118287453" sldId="2147483694"/>
              <ac:spMk id="26" creationId="{8AB8AAE1-8DC8-1E45-A911-FEACEF9A09BB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3118287453" sldId="2147483694"/>
              <ac:spMk id="27" creationId="{6B05254A-A750-154E-AECF-3F3DA1726AD8}"/>
            </ac:spMkLst>
          </pc:spChg>
          <pc:spChg chg="add del mod">
            <ac:chgData name="marcos aurelio gularte de castro" userId="67f50566e2aee3b4" providerId="LiveId" clId="{1B89CC20-99CB-AE4D-8EEC-908D51130557}" dt="2021-04-14T20:15:57.325" v="22" actId="478"/>
            <ac:spMkLst>
              <pc:docMk/>
              <pc:sldMasterMk cId="4097443271" sldId="2147483675"/>
              <pc:sldLayoutMk cId="3118287453" sldId="2147483694"/>
              <ac:spMk id="28" creationId="{DAF36A07-2C55-B14B-ADAC-E1845FDC6226}"/>
            </ac:spMkLst>
          </pc:spChg>
        </pc:sldLayoutChg>
        <pc:sldLayoutChg chg="addSp modAnim">
          <pc:chgData name="marcos aurelio gularte de castro" userId="67f50566e2aee3b4" providerId="LiveId" clId="{1B89CC20-99CB-AE4D-8EEC-908D51130557}" dt="2021-04-14T20:12:29.314" v="0"/>
          <pc:sldLayoutMkLst>
            <pc:docMk/>
            <pc:sldMasterMk cId="4097443271" sldId="2147483675"/>
            <pc:sldLayoutMk cId="2612615492" sldId="2147483695"/>
          </pc:sldLayoutMkLst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2612615492" sldId="2147483695"/>
              <ac:spMk id="34" creationId="{92C44076-D616-8849-99A8-D092D32CC14E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2612615492" sldId="2147483695"/>
              <ac:spMk id="35" creationId="{1FE37893-8175-B342-8ACE-4A0BA9F544AB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2612615492" sldId="2147483695"/>
              <ac:spMk id="36" creationId="{EA9BE732-8231-BD41-AFBA-71EF037FBA53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2612615492" sldId="2147483695"/>
              <ac:spMk id="37" creationId="{A27AE56C-13E9-4648-9C1F-C9B735EE78AE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2612615492" sldId="2147483695"/>
              <ac:spMk id="38" creationId="{C4D3B3BE-1D83-3E4C-ABA0-53380B454E81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2612615492" sldId="2147483695"/>
              <ac:spMk id="39" creationId="{158FADD9-9AFF-D04B-9141-6441A1D28D59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2612615492" sldId="2147483695"/>
              <ac:spMk id="40" creationId="{A4638CCB-72B8-FF47-859A-E213CD44756E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2612615492" sldId="2147483695"/>
              <ac:spMk id="41" creationId="{9A99CAA6-F089-C747-8972-5F724C196C97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2612615492" sldId="2147483695"/>
              <ac:spMk id="42" creationId="{B2E69A20-0045-2441-B7AF-6FC40216A939}"/>
            </ac:spMkLst>
          </pc:spChg>
        </pc:sldLayoutChg>
        <pc:sldLayoutChg chg="addSp modAnim">
          <pc:chgData name="marcos aurelio gularte de castro" userId="67f50566e2aee3b4" providerId="LiveId" clId="{1B89CC20-99CB-AE4D-8EEC-908D51130557}" dt="2021-04-14T20:12:29.314" v="0"/>
          <pc:sldLayoutMkLst>
            <pc:docMk/>
            <pc:sldMasterMk cId="4097443271" sldId="2147483675"/>
            <pc:sldLayoutMk cId="3706216963" sldId="2147483696"/>
          </pc:sldLayoutMkLst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3706216963" sldId="2147483696"/>
              <ac:spMk id="24" creationId="{7840BE57-C20D-9041-8B14-875CFD5C9464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3706216963" sldId="2147483696"/>
              <ac:spMk id="25" creationId="{07CDD41B-603C-4F4D-97CC-62F74317658A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3706216963" sldId="2147483696"/>
              <ac:spMk id="26" creationId="{080205BC-0130-464E-80C1-C2B295185DED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3706216963" sldId="2147483696"/>
              <ac:spMk id="27" creationId="{C1A216A6-6BA6-5947-A0D5-27629C85A18D}"/>
            </ac:spMkLst>
          </pc:spChg>
          <pc:spChg chg="add">
            <ac:chgData name="marcos aurelio gularte de castro" userId="67f50566e2aee3b4" providerId="LiveId" clId="{1B89CC20-99CB-AE4D-8EEC-908D51130557}" dt="2021-04-14T20:12:29.314" v="0"/>
            <ac:spMkLst>
              <pc:docMk/>
              <pc:sldMasterMk cId="4097443271" sldId="2147483675"/>
              <pc:sldLayoutMk cId="3706216963" sldId="2147483696"/>
              <ac:spMk id="28" creationId="{F76E8AAE-1770-3C4B-848F-CBCD62B69AD4}"/>
            </ac:spMkLst>
          </pc:spChg>
        </pc:sldLayoutChg>
        <pc:sldLayoutChg chg="delSp modSp mod delAnim">
          <pc:chgData name="marcos aurelio gularte de castro" userId="67f50566e2aee3b4" providerId="LiveId" clId="{1B89CC20-99CB-AE4D-8EEC-908D51130557}" dt="2021-04-14T20:16:15.953" v="24" actId="478"/>
          <pc:sldLayoutMkLst>
            <pc:docMk/>
            <pc:sldMasterMk cId="4097443271" sldId="2147483675"/>
            <pc:sldLayoutMk cId="1965417085" sldId="2147483697"/>
          </pc:sldLayoutMkLst>
          <pc:spChg chg="del mod">
            <ac:chgData name="marcos aurelio gularte de castro" userId="67f50566e2aee3b4" providerId="LiveId" clId="{1B89CC20-99CB-AE4D-8EEC-908D51130557}" dt="2021-04-14T20:16:15.953" v="24" actId="478"/>
            <ac:spMkLst>
              <pc:docMk/>
              <pc:sldMasterMk cId="4097443271" sldId="2147483675"/>
              <pc:sldLayoutMk cId="1965417085" sldId="2147483697"/>
              <ac:spMk id="5" creationId="{FDABCD75-7DD5-5A4A-818A-FDF3BD110B04}"/>
            </ac:spMkLst>
          </pc:spChg>
          <pc:spChg chg="del mod">
            <ac:chgData name="marcos aurelio gularte de castro" userId="67f50566e2aee3b4" providerId="LiveId" clId="{1B89CC20-99CB-AE4D-8EEC-908D51130557}" dt="2021-04-14T20:16:15.953" v="24" actId="478"/>
            <ac:spMkLst>
              <pc:docMk/>
              <pc:sldMasterMk cId="4097443271" sldId="2147483675"/>
              <pc:sldLayoutMk cId="1965417085" sldId="2147483697"/>
              <ac:spMk id="8" creationId="{D064A41B-4412-7940-81BB-263D48B60016}"/>
            </ac:spMkLst>
          </pc:spChg>
          <pc:spChg chg="del mod">
            <ac:chgData name="marcos aurelio gularte de castro" userId="67f50566e2aee3b4" providerId="LiveId" clId="{1B89CC20-99CB-AE4D-8EEC-908D51130557}" dt="2021-04-14T20:16:15.953" v="24" actId="478"/>
            <ac:spMkLst>
              <pc:docMk/>
              <pc:sldMasterMk cId="4097443271" sldId="2147483675"/>
              <pc:sldLayoutMk cId="1965417085" sldId="2147483697"/>
              <ac:spMk id="9" creationId="{DEEB3B40-ADB5-D541-9C02-5587FA84C116}"/>
            </ac:spMkLst>
          </pc:spChg>
        </pc:sldLayoutChg>
        <pc:sldLayoutChg chg="del">
          <pc:chgData name="marcos aurelio gularte de castro" userId="67f50566e2aee3b4" providerId="LiveId" clId="{1B89CC20-99CB-AE4D-8EEC-908D51130557}" dt="2021-04-14T20:17:54.616" v="26" actId="2696"/>
          <pc:sldLayoutMkLst>
            <pc:docMk/>
            <pc:sldMasterMk cId="4097443271" sldId="2147483675"/>
            <pc:sldLayoutMk cId="1321481259" sldId="2147483701"/>
          </pc:sldLayoutMkLst>
        </pc:sldLayoutChg>
        <pc:sldLayoutChg chg="del">
          <pc:chgData name="marcos aurelio gularte de castro" userId="67f50566e2aee3b4" providerId="LiveId" clId="{1B89CC20-99CB-AE4D-8EEC-908D51130557}" dt="2021-04-14T20:17:54.750" v="52" actId="2696"/>
          <pc:sldLayoutMkLst>
            <pc:docMk/>
            <pc:sldMasterMk cId="4097443271" sldId="2147483675"/>
            <pc:sldLayoutMk cId="922682917" sldId="2147483702"/>
          </pc:sldLayoutMkLst>
        </pc:sldLayoutChg>
        <pc:sldLayoutChg chg="del">
          <pc:chgData name="marcos aurelio gularte de castro" userId="67f50566e2aee3b4" providerId="LiveId" clId="{1B89CC20-99CB-AE4D-8EEC-908D51130557}" dt="2021-04-14T20:17:54.693" v="39" actId="2696"/>
          <pc:sldLayoutMkLst>
            <pc:docMk/>
            <pc:sldMasterMk cId="4097443271" sldId="2147483675"/>
            <pc:sldLayoutMk cId="3846994365" sldId="2147483703"/>
          </pc:sldLayoutMkLst>
        </pc:sldLayoutChg>
        <pc:sldLayoutChg chg="del">
          <pc:chgData name="marcos aurelio gularte de castro" userId="67f50566e2aee3b4" providerId="LiveId" clId="{1B89CC20-99CB-AE4D-8EEC-908D51130557}" dt="2021-04-14T20:17:54.633" v="27" actId="2696"/>
          <pc:sldLayoutMkLst>
            <pc:docMk/>
            <pc:sldMasterMk cId="4097443271" sldId="2147483675"/>
            <pc:sldLayoutMk cId="3436271588" sldId="2147483704"/>
          </pc:sldLayoutMkLst>
        </pc:sldLayoutChg>
        <pc:sldLayoutChg chg="del">
          <pc:chgData name="marcos aurelio gularte de castro" userId="67f50566e2aee3b4" providerId="LiveId" clId="{1B89CC20-99CB-AE4D-8EEC-908D51130557}" dt="2021-04-14T20:17:54.672" v="35" actId="2696"/>
          <pc:sldLayoutMkLst>
            <pc:docMk/>
            <pc:sldMasterMk cId="4097443271" sldId="2147483675"/>
            <pc:sldLayoutMk cId="3716738291" sldId="2147483705"/>
          </pc:sldLayoutMkLst>
        </pc:sldLayoutChg>
        <pc:sldLayoutChg chg="del">
          <pc:chgData name="marcos aurelio gularte de castro" userId="67f50566e2aee3b4" providerId="LiveId" clId="{1B89CC20-99CB-AE4D-8EEC-908D51130557}" dt="2021-04-14T20:17:54.689" v="38" actId="2696"/>
          <pc:sldLayoutMkLst>
            <pc:docMk/>
            <pc:sldMasterMk cId="4097443271" sldId="2147483675"/>
            <pc:sldLayoutMk cId="2803262759" sldId="2147483706"/>
          </pc:sldLayoutMkLst>
        </pc:sldLayoutChg>
        <pc:sldLayoutChg chg="del">
          <pc:chgData name="marcos aurelio gularte de castro" userId="67f50566e2aee3b4" providerId="LiveId" clId="{1B89CC20-99CB-AE4D-8EEC-908D51130557}" dt="2021-04-14T20:17:54.698" v="40" actId="2696"/>
          <pc:sldLayoutMkLst>
            <pc:docMk/>
            <pc:sldMasterMk cId="4097443271" sldId="2147483675"/>
            <pc:sldLayoutMk cId="2274297441" sldId="2147483707"/>
          </pc:sldLayoutMkLst>
        </pc:sldLayoutChg>
        <pc:sldLayoutChg chg="del">
          <pc:chgData name="marcos aurelio gularte de castro" userId="67f50566e2aee3b4" providerId="LiveId" clId="{1B89CC20-99CB-AE4D-8EEC-908D51130557}" dt="2021-04-14T20:17:54.766" v="54" actId="2696"/>
          <pc:sldLayoutMkLst>
            <pc:docMk/>
            <pc:sldMasterMk cId="4097443271" sldId="2147483675"/>
            <pc:sldLayoutMk cId="630487584" sldId="2147483708"/>
          </pc:sldLayoutMkLst>
        </pc:sldLayoutChg>
        <pc:sldLayoutChg chg="del">
          <pc:chgData name="marcos aurelio gularte de castro" userId="67f50566e2aee3b4" providerId="LiveId" clId="{1B89CC20-99CB-AE4D-8EEC-908D51130557}" dt="2021-04-14T20:17:54.638" v="28" actId="2696"/>
          <pc:sldLayoutMkLst>
            <pc:docMk/>
            <pc:sldMasterMk cId="4097443271" sldId="2147483675"/>
            <pc:sldLayoutMk cId="417710794" sldId="2147483709"/>
          </pc:sldLayoutMkLst>
        </pc:sldLayoutChg>
        <pc:sldLayoutChg chg="del">
          <pc:chgData name="marcos aurelio gularte de castro" userId="67f50566e2aee3b4" providerId="LiveId" clId="{1B89CC20-99CB-AE4D-8EEC-908D51130557}" dt="2021-04-14T20:17:54.746" v="51" actId="2696"/>
          <pc:sldLayoutMkLst>
            <pc:docMk/>
            <pc:sldMasterMk cId="4097443271" sldId="2147483675"/>
            <pc:sldLayoutMk cId="910410155" sldId="2147483710"/>
          </pc:sldLayoutMkLst>
        </pc:sldLayoutChg>
        <pc:sldLayoutChg chg="del">
          <pc:chgData name="marcos aurelio gularte de castro" userId="67f50566e2aee3b4" providerId="LiveId" clId="{1B89CC20-99CB-AE4D-8EEC-908D51130557}" dt="2021-04-14T20:17:54.718" v="44" actId="2696"/>
          <pc:sldLayoutMkLst>
            <pc:docMk/>
            <pc:sldMasterMk cId="4097443271" sldId="2147483675"/>
            <pc:sldLayoutMk cId="3381508339" sldId="2147483711"/>
          </pc:sldLayoutMkLst>
        </pc:sldLayoutChg>
        <pc:sldLayoutChg chg="del">
          <pc:chgData name="marcos aurelio gularte de castro" userId="67f50566e2aee3b4" providerId="LiveId" clId="{1B89CC20-99CB-AE4D-8EEC-908D51130557}" dt="2021-04-14T20:17:54.735" v="48" actId="2696"/>
          <pc:sldLayoutMkLst>
            <pc:docMk/>
            <pc:sldMasterMk cId="4097443271" sldId="2147483675"/>
            <pc:sldLayoutMk cId="4244592321" sldId="2147483712"/>
          </pc:sldLayoutMkLst>
        </pc:sldLayoutChg>
        <pc:sldLayoutChg chg="del">
          <pc:chgData name="marcos aurelio gularte de castro" userId="67f50566e2aee3b4" providerId="LiveId" clId="{1B89CC20-99CB-AE4D-8EEC-908D51130557}" dt="2021-04-14T20:17:54.662" v="33" actId="2696"/>
          <pc:sldLayoutMkLst>
            <pc:docMk/>
            <pc:sldMasterMk cId="4097443271" sldId="2147483675"/>
            <pc:sldLayoutMk cId="1690024557" sldId="2147483713"/>
          </pc:sldLayoutMkLst>
        </pc:sldLayoutChg>
        <pc:sldLayoutChg chg="del">
          <pc:chgData name="marcos aurelio gularte de castro" userId="67f50566e2aee3b4" providerId="LiveId" clId="{1B89CC20-99CB-AE4D-8EEC-908D51130557}" dt="2021-04-14T20:17:54.709" v="42" actId="2696"/>
          <pc:sldLayoutMkLst>
            <pc:docMk/>
            <pc:sldMasterMk cId="4097443271" sldId="2147483675"/>
            <pc:sldLayoutMk cId="1845592897" sldId="2147483714"/>
          </pc:sldLayoutMkLst>
        </pc:sldLayoutChg>
        <pc:sldLayoutChg chg="del">
          <pc:chgData name="marcos aurelio gularte de castro" userId="67f50566e2aee3b4" providerId="LiveId" clId="{1B89CC20-99CB-AE4D-8EEC-908D51130557}" dt="2021-04-14T20:17:54.683" v="37" actId="2696"/>
          <pc:sldLayoutMkLst>
            <pc:docMk/>
            <pc:sldMasterMk cId="4097443271" sldId="2147483675"/>
            <pc:sldLayoutMk cId="3750511716" sldId="2147483715"/>
          </pc:sldLayoutMkLst>
        </pc:sldLayoutChg>
        <pc:sldLayoutChg chg="del">
          <pc:chgData name="marcos aurelio gularte de castro" userId="67f50566e2aee3b4" providerId="LiveId" clId="{1B89CC20-99CB-AE4D-8EEC-908D51130557}" dt="2021-04-14T20:17:54.714" v="43" actId="2696"/>
          <pc:sldLayoutMkLst>
            <pc:docMk/>
            <pc:sldMasterMk cId="4097443271" sldId="2147483675"/>
            <pc:sldLayoutMk cId="3151616104" sldId="2147483716"/>
          </pc:sldLayoutMkLst>
        </pc:sldLayoutChg>
      </pc:sldMasterChg>
    </pc:docChg>
  </pc:docChgLst>
  <pc:docChgLst>
    <pc:chgData name="marcos aurelio gularte de castro" userId="67f50566e2aee3b4" providerId="LiveId" clId="{768F8149-05F4-A946-AAAD-E046874819D8}"/>
    <pc:docChg chg="custSel addSld modSld modMainMaster">
      <pc:chgData name="marcos aurelio gularte de castro" userId="67f50566e2aee3b4" providerId="LiveId" clId="{768F8149-05F4-A946-AAAD-E046874819D8}" dt="2021-04-14T12:44:53.498" v="32" actId="27636"/>
      <pc:docMkLst>
        <pc:docMk/>
      </pc:docMkLst>
      <pc:sldChg chg="modSp mod">
        <pc:chgData name="marcos aurelio gularte de castro" userId="67f50566e2aee3b4" providerId="LiveId" clId="{768F8149-05F4-A946-AAAD-E046874819D8}" dt="2021-04-14T12:10:35.657" v="19" actId="14100"/>
        <pc:sldMkLst>
          <pc:docMk/>
          <pc:sldMk cId="735070920" sldId="380"/>
        </pc:sldMkLst>
        <pc:spChg chg="mod">
          <ac:chgData name="marcos aurelio gularte de castro" userId="67f50566e2aee3b4" providerId="LiveId" clId="{768F8149-05F4-A946-AAAD-E046874819D8}" dt="2021-04-14T12:10:35.657" v="19" actId="14100"/>
          <ac:spMkLst>
            <pc:docMk/>
            <pc:sldMk cId="735070920" sldId="380"/>
            <ac:spMk id="2" creationId="{602A778D-7846-7042-BA81-909CA12C776E}"/>
          </ac:spMkLst>
        </pc:spChg>
      </pc:sldChg>
      <pc:sldChg chg="modSp mod">
        <pc:chgData name="marcos aurelio gularte de castro" userId="67f50566e2aee3b4" providerId="LiveId" clId="{768F8149-05F4-A946-AAAD-E046874819D8}" dt="2021-04-14T12:43:05.069" v="21" actId="313"/>
        <pc:sldMkLst>
          <pc:docMk/>
          <pc:sldMk cId="2375231759" sldId="382"/>
        </pc:sldMkLst>
        <pc:spChg chg="mod">
          <ac:chgData name="marcos aurelio gularte de castro" userId="67f50566e2aee3b4" providerId="LiveId" clId="{768F8149-05F4-A946-AAAD-E046874819D8}" dt="2021-04-14T12:43:05.069" v="21" actId="313"/>
          <ac:spMkLst>
            <pc:docMk/>
            <pc:sldMk cId="2375231759" sldId="382"/>
            <ac:spMk id="2" creationId="{1A559DC1-8D6C-C342-8489-03DEA6776A6F}"/>
          </ac:spMkLst>
        </pc:spChg>
      </pc:sldChg>
      <pc:sldChg chg="modSp mod">
        <pc:chgData name="marcos aurelio gularte de castro" userId="67f50566e2aee3b4" providerId="LiveId" clId="{768F8149-05F4-A946-AAAD-E046874819D8}" dt="2021-04-14T12:44:05.189" v="22" actId="20577"/>
        <pc:sldMkLst>
          <pc:docMk/>
          <pc:sldMk cId="581930615" sldId="390"/>
        </pc:sldMkLst>
        <pc:spChg chg="mod">
          <ac:chgData name="marcos aurelio gularte de castro" userId="67f50566e2aee3b4" providerId="LiveId" clId="{768F8149-05F4-A946-AAAD-E046874819D8}" dt="2021-04-14T12:44:05.189" v="22" actId="20577"/>
          <ac:spMkLst>
            <pc:docMk/>
            <pc:sldMk cId="581930615" sldId="390"/>
            <ac:spMk id="3" creationId="{D64F369D-D920-AE4D-BC88-943EBBD3EA3F}"/>
          </ac:spMkLst>
        </pc:spChg>
      </pc:sldChg>
      <pc:sldChg chg="modSp mod">
        <pc:chgData name="marcos aurelio gularte de castro" userId="67f50566e2aee3b4" providerId="LiveId" clId="{768F8149-05F4-A946-AAAD-E046874819D8}" dt="2021-04-14T12:44:20.940" v="24" actId="14100"/>
        <pc:sldMkLst>
          <pc:docMk/>
          <pc:sldMk cId="3842946573" sldId="393"/>
        </pc:sldMkLst>
        <pc:spChg chg="mod">
          <ac:chgData name="marcos aurelio gularte de castro" userId="67f50566e2aee3b4" providerId="LiveId" clId="{768F8149-05F4-A946-AAAD-E046874819D8}" dt="2021-04-14T12:44:20.940" v="24" actId="14100"/>
          <ac:spMkLst>
            <pc:docMk/>
            <pc:sldMk cId="3842946573" sldId="393"/>
            <ac:spMk id="3" creationId="{D6DB3DF2-9AB3-994C-A980-D7F264268595}"/>
          </ac:spMkLst>
        </pc:spChg>
      </pc:sldChg>
      <pc:sldChg chg="modSp mod">
        <pc:chgData name="marcos aurelio gularte de castro" userId="67f50566e2aee3b4" providerId="LiveId" clId="{768F8149-05F4-A946-AAAD-E046874819D8}" dt="2021-04-14T12:44:53.498" v="32" actId="27636"/>
        <pc:sldMkLst>
          <pc:docMk/>
          <pc:sldMk cId="1235602024" sldId="402"/>
        </pc:sldMkLst>
        <pc:spChg chg="mod">
          <ac:chgData name="marcos aurelio gularte de castro" userId="67f50566e2aee3b4" providerId="LiveId" clId="{768F8149-05F4-A946-AAAD-E046874819D8}" dt="2021-04-14T12:44:53.498" v="32" actId="27636"/>
          <ac:spMkLst>
            <pc:docMk/>
            <pc:sldMk cId="1235602024" sldId="402"/>
            <ac:spMk id="3" creationId="{46FEFD4F-9A7B-0749-A56A-CB7E91895825}"/>
          </ac:spMkLst>
        </pc:spChg>
      </pc:sldChg>
      <pc:sldChg chg="addSp modSp add mod setBg">
        <pc:chgData name="marcos aurelio gularte de castro" userId="67f50566e2aee3b4" providerId="LiveId" clId="{768F8149-05F4-A946-AAAD-E046874819D8}" dt="2021-04-13T12:25:15.409" v="12" actId="1076"/>
        <pc:sldMkLst>
          <pc:docMk/>
          <pc:sldMk cId="4219397811" sldId="414"/>
        </pc:sldMkLst>
        <pc:spChg chg="mod">
          <ac:chgData name="marcos aurelio gularte de castro" userId="67f50566e2aee3b4" providerId="LiveId" clId="{768F8149-05F4-A946-AAAD-E046874819D8}" dt="2021-04-13T12:25:15.409" v="12" actId="1076"/>
          <ac:spMkLst>
            <pc:docMk/>
            <pc:sldMk cId="4219397811" sldId="414"/>
            <ac:spMk id="2" creationId="{92B5C034-BCCA-D941-8733-13D50E4A7BCC}"/>
          </ac:spMkLst>
        </pc:spChg>
        <pc:spChg chg="add mod">
          <ac:chgData name="marcos aurelio gularte de castro" userId="67f50566e2aee3b4" providerId="LiveId" clId="{768F8149-05F4-A946-AAAD-E046874819D8}" dt="2021-04-13T12:25:02.508" v="4" actId="767"/>
          <ac:spMkLst>
            <pc:docMk/>
            <pc:sldMk cId="4219397811" sldId="414"/>
            <ac:spMk id="3" creationId="{A461EEDD-9277-4D4F-9301-A71323D14CAE}"/>
          </ac:spMkLst>
        </pc:spChg>
      </pc:sldChg>
      <pc:sldMasterChg chg="addSp delSp modSp mod modSldLayout">
        <pc:chgData name="marcos aurelio gularte de castro" userId="67f50566e2aee3b4" providerId="LiveId" clId="{768F8149-05F4-A946-AAAD-E046874819D8}" dt="2021-04-13T22:30:30.276" v="18" actId="478"/>
        <pc:sldMasterMkLst>
          <pc:docMk/>
          <pc:sldMasterMk cId="746728276" sldId="2147483648"/>
        </pc:sldMasterMkLst>
        <pc:spChg chg="add mod">
          <ac:chgData name="marcos aurelio gularte de castro" userId="67f50566e2aee3b4" providerId="LiveId" clId="{768F8149-05F4-A946-AAAD-E046874819D8}" dt="2021-04-13T22:30:17.701" v="16"/>
          <ac:spMkLst>
            <pc:docMk/>
            <pc:sldMasterMk cId="746728276" sldId="2147483648"/>
            <ac:spMk id="6" creationId="{3A8480CB-4531-6F41-91C6-23CFA227D416}"/>
          </ac:spMkLst>
        </pc:spChg>
        <pc:spChg chg="del">
          <ac:chgData name="marcos aurelio gularte de castro" userId="67f50566e2aee3b4" providerId="LiveId" clId="{768F8149-05F4-A946-AAAD-E046874819D8}" dt="2021-04-13T22:30:14.448" v="15" actId="478"/>
          <ac:spMkLst>
            <pc:docMk/>
            <pc:sldMasterMk cId="746728276" sldId="2147483648"/>
            <ac:spMk id="7" creationId="{AA7F6E28-5C48-CD43-88D9-9B69EE8BD99E}"/>
          </ac:spMkLst>
        </pc:spChg>
        <pc:picChg chg="del">
          <ac:chgData name="marcos aurelio gularte de castro" userId="67f50566e2aee3b4" providerId="LiveId" clId="{768F8149-05F4-A946-AAAD-E046874819D8}" dt="2021-04-13T22:30:13.717" v="14" actId="478"/>
          <ac:picMkLst>
            <pc:docMk/>
            <pc:sldMasterMk cId="746728276" sldId="2147483648"/>
            <ac:picMk id="5" creationId="{98C83CD4-639E-7045-ADC9-DD72A3AFD9B8}"/>
          </ac:picMkLst>
        </pc:picChg>
        <pc:picChg chg="add mod">
          <ac:chgData name="marcos aurelio gularte de castro" userId="67f50566e2aee3b4" providerId="LiveId" clId="{768F8149-05F4-A946-AAAD-E046874819D8}" dt="2021-04-13T22:30:17.701" v="16"/>
          <ac:picMkLst>
            <pc:docMk/>
            <pc:sldMasterMk cId="746728276" sldId="2147483648"/>
            <ac:picMk id="8" creationId="{425F2484-5189-A944-A3F9-3537C77DB662}"/>
          </ac:picMkLst>
        </pc:picChg>
        <pc:sldLayoutChg chg="addSp delSp modSp mod">
          <pc:chgData name="marcos aurelio gularte de castro" userId="67f50566e2aee3b4" providerId="LiveId" clId="{768F8149-05F4-A946-AAAD-E046874819D8}" dt="2021-04-13T22:30:30.276" v="18" actId="478"/>
          <pc:sldLayoutMkLst>
            <pc:docMk/>
            <pc:sldMasterMk cId="4097443271" sldId="2147483675"/>
            <pc:sldLayoutMk cId="1666706211" sldId="2147483672"/>
          </pc:sldLayoutMkLst>
          <pc:spChg chg="add del mod">
            <ac:chgData name="marcos aurelio gularte de castro" userId="67f50566e2aee3b4" providerId="LiveId" clId="{768F8149-05F4-A946-AAAD-E046874819D8}" dt="2021-04-13T22:30:30.276" v="18" actId="478"/>
            <ac:spMkLst>
              <pc:docMk/>
              <pc:sldMasterMk cId="4097443271" sldId="2147483675"/>
              <pc:sldLayoutMk cId="1666706211" sldId="2147483672"/>
              <ac:spMk id="3" creationId="{05AD73B9-3D51-5847-BFC2-822272880079}"/>
            </ac:spMkLst>
          </pc:spChg>
          <pc:picChg chg="add mod">
            <ac:chgData name="marcos aurelio gularte de castro" userId="67f50566e2aee3b4" providerId="LiveId" clId="{768F8149-05F4-A946-AAAD-E046874819D8}" dt="2021-04-13T22:30:27.299" v="17"/>
            <ac:picMkLst>
              <pc:docMk/>
              <pc:sldMasterMk cId="4097443271" sldId="2147483675"/>
              <pc:sldLayoutMk cId="1666706211" sldId="2147483672"/>
              <ac:picMk id="4" creationId="{98FA5FDB-D129-F94A-8FA0-F584B108D061}"/>
            </ac:picMkLst>
          </pc:picChg>
        </pc:sldLayoutChg>
        <pc:sldLayoutChg chg="addSp modSp">
          <pc:chgData name="marcos aurelio gularte de castro" userId="67f50566e2aee3b4" providerId="LiveId" clId="{768F8149-05F4-A946-AAAD-E046874819D8}" dt="2021-04-13T22:09:41.166" v="13"/>
          <pc:sldLayoutMkLst>
            <pc:docMk/>
            <pc:sldMasterMk cId="4097443271" sldId="2147483675"/>
            <pc:sldLayoutMk cId="1056311062" sldId="2147483674"/>
          </pc:sldLayoutMkLst>
          <pc:picChg chg="add mod">
            <ac:chgData name="marcos aurelio gularte de castro" userId="67f50566e2aee3b4" providerId="LiveId" clId="{768F8149-05F4-A946-AAAD-E046874819D8}" dt="2021-04-13T22:09:41.166" v="13"/>
            <ac:picMkLst>
              <pc:docMk/>
              <pc:sldMasterMk cId="4097443271" sldId="2147483675"/>
              <pc:sldLayoutMk cId="1056311062" sldId="2147483674"/>
              <ac:picMk id="11" creationId="{36B49FEA-4C55-3246-8417-FC9A465AC201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710E5EC4-2B4C-9F4F-ACC1-C15C8E86F3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582D5BC-7467-9C43-B433-A8BF42114B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275CDA-E6B3-AF41-A032-3449617A3A25}" type="datetimeFigureOut">
              <a:rPr lang="pt-BR" smtClean="0"/>
              <a:t>15/04/2021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4B04573-2343-1142-9F61-01FD2AEE66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B3DEEAE-9772-E145-AC46-E52DE7DABA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4BEF9-B896-B142-A5E4-D42C99DB57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8062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F56AC1-A26A-3347-AAEB-99EC85BCE734}" type="datetimeFigureOut">
              <a:rPr lang="pt-BR" smtClean="0"/>
              <a:t>15/04/2021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407BC-28A0-C242-A8CE-C0E736AC25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9337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1.svg"/><Relationship Id="rId4" Type="http://schemas.openxmlformats.org/officeDocument/2006/relationships/image" Target="../media/image13.svg"/><Relationship Id="rId9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C50EB0-D95A-2A49-933B-C6A9986E18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96366" y="1612669"/>
            <a:ext cx="6183824" cy="3937383"/>
          </a:xfrm>
          <a:effectLst>
            <a:outerShdw blurRad="50800" dist="38100" dir="2700000" sx="33000" sy="33000" algn="tl" rotWithShape="0">
              <a:prstClr val="black">
                <a:alpha val="7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7200" b="1" cap="all" baseline="0">
                <a:solidFill>
                  <a:srgbClr val="220E31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9E71778-F603-F242-A312-20E438C631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76978" y="0"/>
            <a:ext cx="3022600" cy="588963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2">
              <a:lumMod val="75000"/>
            </a:schemeClr>
          </a:solidFill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TEMA 00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EC20A3F9-C174-A14A-9A20-F049659B4F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1504" y="6181628"/>
            <a:ext cx="1693547" cy="552768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12D18559-CDD4-1A42-982B-CBDF91AED5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1504" y="6181628"/>
            <a:ext cx="1693547" cy="552768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CB6960DD-6806-1E49-A2A1-DF77294A39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1504" y="6181628"/>
            <a:ext cx="1693547" cy="55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3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556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278F8-481F-0E4C-8ABE-D2F0A46DB0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8814" y="1704712"/>
            <a:ext cx="10714373" cy="3448576"/>
          </a:xfrm>
        </p:spPr>
        <p:txBody>
          <a:bodyPr>
            <a:normAutofit/>
          </a:bodyPr>
          <a:lstStyle>
            <a:lvl1pPr>
              <a:defRPr sz="11500" b="1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Mestre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E8BE4FB-B850-E245-990F-E4D811260D96}"/>
              </a:ext>
            </a:extLst>
          </p:cNvPr>
          <p:cNvSpPr/>
          <p:nvPr/>
        </p:nvSpPr>
        <p:spPr>
          <a:xfrm>
            <a:off x="4851400" y="0"/>
            <a:ext cx="2489200" cy="52493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12A5FEA-2520-DC4E-BAC4-F51286161609}"/>
              </a:ext>
            </a:extLst>
          </p:cNvPr>
          <p:cNvSpPr/>
          <p:nvPr/>
        </p:nvSpPr>
        <p:spPr>
          <a:xfrm>
            <a:off x="4851400" y="0"/>
            <a:ext cx="2489200" cy="52493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72F2B72-028E-3D4D-88C2-A43EBB0CFBE5}"/>
              </a:ext>
            </a:extLst>
          </p:cNvPr>
          <p:cNvSpPr/>
          <p:nvPr/>
        </p:nvSpPr>
        <p:spPr>
          <a:xfrm>
            <a:off x="4851400" y="0"/>
            <a:ext cx="2489200" cy="52493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287C0EE-5B97-0344-9F44-AA2B3621FC4D}"/>
              </a:ext>
            </a:extLst>
          </p:cNvPr>
          <p:cNvSpPr/>
          <p:nvPr userDrawn="1"/>
        </p:nvSpPr>
        <p:spPr>
          <a:xfrm>
            <a:off x="4851400" y="0"/>
            <a:ext cx="2489200" cy="52493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423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246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CBF61D1-D771-784A-89BC-1617268071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0266" y="878150"/>
            <a:ext cx="6695846" cy="4752649"/>
          </a:xfrm>
        </p:spPr>
        <p:txBody>
          <a:bodyPr anchor="ctr">
            <a:normAutofit/>
          </a:bodyPr>
          <a:lstStyle>
            <a:lvl1pPr marL="0" indent="0">
              <a:buNone/>
              <a:defRPr sz="4400"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Rosca 5">
            <a:extLst>
              <a:ext uri="{FF2B5EF4-FFF2-40B4-BE49-F238E27FC236}">
                <a16:creationId xmlns:a16="http://schemas.microsoft.com/office/drawing/2014/main" id="{70584BC4-B206-3F46-BE01-9A56E943AF09}"/>
              </a:ext>
            </a:extLst>
          </p:cNvPr>
          <p:cNvSpPr/>
          <p:nvPr/>
        </p:nvSpPr>
        <p:spPr>
          <a:xfrm>
            <a:off x="2981428" y="3426945"/>
            <a:ext cx="1095384" cy="1095384"/>
          </a:xfrm>
          <a:prstGeom prst="donut">
            <a:avLst>
              <a:gd name="adj" fmla="val 1949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Rosca 6">
            <a:extLst>
              <a:ext uri="{FF2B5EF4-FFF2-40B4-BE49-F238E27FC236}">
                <a16:creationId xmlns:a16="http://schemas.microsoft.com/office/drawing/2014/main" id="{C50734E4-B720-A34D-A097-D48D7A9D48BC}"/>
              </a:ext>
            </a:extLst>
          </p:cNvPr>
          <p:cNvSpPr/>
          <p:nvPr/>
        </p:nvSpPr>
        <p:spPr>
          <a:xfrm>
            <a:off x="2713161" y="4362036"/>
            <a:ext cx="536535" cy="536535"/>
          </a:xfrm>
          <a:prstGeom prst="donut">
            <a:avLst>
              <a:gd name="adj" fmla="val 1667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Rosca 7">
            <a:extLst>
              <a:ext uri="{FF2B5EF4-FFF2-40B4-BE49-F238E27FC236}">
                <a16:creationId xmlns:a16="http://schemas.microsoft.com/office/drawing/2014/main" id="{BB762F9B-6867-8B47-9B10-DBCA4E7057DD}"/>
              </a:ext>
            </a:extLst>
          </p:cNvPr>
          <p:cNvSpPr/>
          <p:nvPr/>
        </p:nvSpPr>
        <p:spPr>
          <a:xfrm>
            <a:off x="761433" y="1436688"/>
            <a:ext cx="1894227" cy="1894227"/>
          </a:xfrm>
          <a:prstGeom prst="donut">
            <a:avLst>
              <a:gd name="adj" fmla="val 1170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Rosca 9">
            <a:extLst>
              <a:ext uri="{FF2B5EF4-FFF2-40B4-BE49-F238E27FC236}">
                <a16:creationId xmlns:a16="http://schemas.microsoft.com/office/drawing/2014/main" id="{8EA7E166-7BFE-0C4F-8330-BE43D093B9EA}"/>
              </a:ext>
            </a:extLst>
          </p:cNvPr>
          <p:cNvSpPr/>
          <p:nvPr/>
        </p:nvSpPr>
        <p:spPr>
          <a:xfrm>
            <a:off x="905888" y="3691821"/>
            <a:ext cx="1353707" cy="1353707"/>
          </a:xfrm>
          <a:prstGeom prst="donut">
            <a:avLst>
              <a:gd name="adj" fmla="val 1462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Rosca 10">
            <a:extLst>
              <a:ext uri="{FF2B5EF4-FFF2-40B4-BE49-F238E27FC236}">
                <a16:creationId xmlns:a16="http://schemas.microsoft.com/office/drawing/2014/main" id="{88B64472-4079-FC48-B01E-F8BA64C89C3B}"/>
              </a:ext>
            </a:extLst>
          </p:cNvPr>
          <p:cNvSpPr/>
          <p:nvPr/>
        </p:nvSpPr>
        <p:spPr>
          <a:xfrm>
            <a:off x="3378312" y="2383801"/>
            <a:ext cx="556874" cy="556874"/>
          </a:xfrm>
          <a:prstGeom prst="donut">
            <a:avLst>
              <a:gd name="adj" fmla="val 19466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Rosca 11">
            <a:extLst>
              <a:ext uri="{FF2B5EF4-FFF2-40B4-BE49-F238E27FC236}">
                <a16:creationId xmlns:a16="http://schemas.microsoft.com/office/drawing/2014/main" id="{1F0F19BD-6AA7-2146-80C6-24443356F2A3}"/>
              </a:ext>
            </a:extLst>
          </p:cNvPr>
          <p:cNvSpPr/>
          <p:nvPr/>
        </p:nvSpPr>
        <p:spPr>
          <a:xfrm>
            <a:off x="2056981" y="2750091"/>
            <a:ext cx="1353707" cy="1353707"/>
          </a:xfrm>
          <a:prstGeom prst="donut">
            <a:avLst>
              <a:gd name="adj" fmla="val 32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A4651DA-40EF-B746-AE48-CF02D1DAA408}"/>
              </a:ext>
            </a:extLst>
          </p:cNvPr>
          <p:cNvSpPr/>
          <p:nvPr/>
        </p:nvSpPr>
        <p:spPr>
          <a:xfrm>
            <a:off x="3439173" y="4760228"/>
            <a:ext cx="248371" cy="2483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ED6E7A-880C-0741-BEC6-707D8A19B034}"/>
              </a:ext>
            </a:extLst>
          </p:cNvPr>
          <p:cNvSpPr/>
          <p:nvPr/>
        </p:nvSpPr>
        <p:spPr>
          <a:xfrm>
            <a:off x="1532483" y="3441219"/>
            <a:ext cx="139908" cy="1399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55277D5-AD1B-C440-A4A3-670A52F8E2F1}"/>
              </a:ext>
            </a:extLst>
          </p:cNvPr>
          <p:cNvSpPr/>
          <p:nvPr/>
        </p:nvSpPr>
        <p:spPr>
          <a:xfrm>
            <a:off x="1342137" y="2506766"/>
            <a:ext cx="310943" cy="3109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Rosca 15">
            <a:extLst>
              <a:ext uri="{FF2B5EF4-FFF2-40B4-BE49-F238E27FC236}">
                <a16:creationId xmlns:a16="http://schemas.microsoft.com/office/drawing/2014/main" id="{73E8DDDA-EA8C-FD46-BB14-951030D427DE}"/>
              </a:ext>
            </a:extLst>
          </p:cNvPr>
          <p:cNvSpPr/>
          <p:nvPr/>
        </p:nvSpPr>
        <p:spPr>
          <a:xfrm>
            <a:off x="1769402" y="2238498"/>
            <a:ext cx="536535" cy="536535"/>
          </a:xfrm>
          <a:prstGeom prst="donut">
            <a:avLst>
              <a:gd name="adj" fmla="val 1667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7" name="Rosca 16">
            <a:extLst>
              <a:ext uri="{FF2B5EF4-FFF2-40B4-BE49-F238E27FC236}">
                <a16:creationId xmlns:a16="http://schemas.microsoft.com/office/drawing/2014/main" id="{B75C8E4F-5D45-5943-81FB-76D989C15E10}"/>
              </a:ext>
            </a:extLst>
          </p:cNvPr>
          <p:cNvSpPr/>
          <p:nvPr/>
        </p:nvSpPr>
        <p:spPr>
          <a:xfrm>
            <a:off x="2981428" y="3426945"/>
            <a:ext cx="1095384" cy="1095384"/>
          </a:xfrm>
          <a:prstGeom prst="donut">
            <a:avLst>
              <a:gd name="adj" fmla="val 1949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Rosca 17">
            <a:extLst>
              <a:ext uri="{FF2B5EF4-FFF2-40B4-BE49-F238E27FC236}">
                <a16:creationId xmlns:a16="http://schemas.microsoft.com/office/drawing/2014/main" id="{512B7386-E034-1C46-926B-812DCA771BD5}"/>
              </a:ext>
            </a:extLst>
          </p:cNvPr>
          <p:cNvSpPr/>
          <p:nvPr/>
        </p:nvSpPr>
        <p:spPr>
          <a:xfrm>
            <a:off x="2713161" y="4362036"/>
            <a:ext cx="536535" cy="536535"/>
          </a:xfrm>
          <a:prstGeom prst="donut">
            <a:avLst>
              <a:gd name="adj" fmla="val 1667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Rosca 18">
            <a:extLst>
              <a:ext uri="{FF2B5EF4-FFF2-40B4-BE49-F238E27FC236}">
                <a16:creationId xmlns:a16="http://schemas.microsoft.com/office/drawing/2014/main" id="{256FE0F4-6977-E34D-BFB8-17A01C56A2D3}"/>
              </a:ext>
            </a:extLst>
          </p:cNvPr>
          <p:cNvSpPr/>
          <p:nvPr/>
        </p:nvSpPr>
        <p:spPr>
          <a:xfrm>
            <a:off x="761433" y="1436688"/>
            <a:ext cx="1894227" cy="1894227"/>
          </a:xfrm>
          <a:prstGeom prst="donut">
            <a:avLst>
              <a:gd name="adj" fmla="val 1170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Rosca 19">
            <a:extLst>
              <a:ext uri="{FF2B5EF4-FFF2-40B4-BE49-F238E27FC236}">
                <a16:creationId xmlns:a16="http://schemas.microsoft.com/office/drawing/2014/main" id="{DD69D774-5997-DB40-BD94-AD084F56C774}"/>
              </a:ext>
            </a:extLst>
          </p:cNvPr>
          <p:cNvSpPr/>
          <p:nvPr/>
        </p:nvSpPr>
        <p:spPr>
          <a:xfrm>
            <a:off x="905888" y="3691821"/>
            <a:ext cx="1353707" cy="1353707"/>
          </a:xfrm>
          <a:prstGeom prst="donut">
            <a:avLst>
              <a:gd name="adj" fmla="val 1462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1" name="Rosca 20">
            <a:extLst>
              <a:ext uri="{FF2B5EF4-FFF2-40B4-BE49-F238E27FC236}">
                <a16:creationId xmlns:a16="http://schemas.microsoft.com/office/drawing/2014/main" id="{B0B427B2-C75E-204C-9028-89C8A2F62087}"/>
              </a:ext>
            </a:extLst>
          </p:cNvPr>
          <p:cNvSpPr/>
          <p:nvPr/>
        </p:nvSpPr>
        <p:spPr>
          <a:xfrm>
            <a:off x="3378312" y="2383801"/>
            <a:ext cx="556874" cy="556874"/>
          </a:xfrm>
          <a:prstGeom prst="donut">
            <a:avLst>
              <a:gd name="adj" fmla="val 19466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Rosca 21">
            <a:extLst>
              <a:ext uri="{FF2B5EF4-FFF2-40B4-BE49-F238E27FC236}">
                <a16:creationId xmlns:a16="http://schemas.microsoft.com/office/drawing/2014/main" id="{75D1B604-78DB-3B40-AC75-A68FC509EA99}"/>
              </a:ext>
            </a:extLst>
          </p:cNvPr>
          <p:cNvSpPr/>
          <p:nvPr/>
        </p:nvSpPr>
        <p:spPr>
          <a:xfrm>
            <a:off x="2056981" y="2750091"/>
            <a:ext cx="1353707" cy="1353707"/>
          </a:xfrm>
          <a:prstGeom prst="donut">
            <a:avLst>
              <a:gd name="adj" fmla="val 32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D09511E-CCE8-9F42-A5F7-96737128A565}"/>
              </a:ext>
            </a:extLst>
          </p:cNvPr>
          <p:cNvSpPr/>
          <p:nvPr/>
        </p:nvSpPr>
        <p:spPr>
          <a:xfrm>
            <a:off x="3439173" y="4760228"/>
            <a:ext cx="248371" cy="2483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291821B-90A5-564B-91D2-771435C0FEA4}"/>
              </a:ext>
            </a:extLst>
          </p:cNvPr>
          <p:cNvSpPr/>
          <p:nvPr/>
        </p:nvSpPr>
        <p:spPr>
          <a:xfrm>
            <a:off x="1532483" y="3441219"/>
            <a:ext cx="139908" cy="1399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D31B80C-F768-AB4B-A88B-86EF3DFFD99F}"/>
              </a:ext>
            </a:extLst>
          </p:cNvPr>
          <p:cNvSpPr/>
          <p:nvPr/>
        </p:nvSpPr>
        <p:spPr>
          <a:xfrm>
            <a:off x="1342137" y="2506766"/>
            <a:ext cx="310943" cy="3109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6" name="Rosca 25">
            <a:extLst>
              <a:ext uri="{FF2B5EF4-FFF2-40B4-BE49-F238E27FC236}">
                <a16:creationId xmlns:a16="http://schemas.microsoft.com/office/drawing/2014/main" id="{A7AB05FC-0A12-F445-86FB-EA50BEDA33AF}"/>
              </a:ext>
            </a:extLst>
          </p:cNvPr>
          <p:cNvSpPr/>
          <p:nvPr/>
        </p:nvSpPr>
        <p:spPr>
          <a:xfrm>
            <a:off x="1769402" y="2238498"/>
            <a:ext cx="536535" cy="536535"/>
          </a:xfrm>
          <a:prstGeom prst="donut">
            <a:avLst>
              <a:gd name="adj" fmla="val 1667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7" name="Rosca 26">
            <a:extLst>
              <a:ext uri="{FF2B5EF4-FFF2-40B4-BE49-F238E27FC236}">
                <a16:creationId xmlns:a16="http://schemas.microsoft.com/office/drawing/2014/main" id="{80D8C39C-76A7-9A4C-B5CD-C9F3251F9C65}"/>
              </a:ext>
            </a:extLst>
          </p:cNvPr>
          <p:cNvSpPr/>
          <p:nvPr/>
        </p:nvSpPr>
        <p:spPr>
          <a:xfrm>
            <a:off x="2981428" y="3426945"/>
            <a:ext cx="1095384" cy="1095384"/>
          </a:xfrm>
          <a:prstGeom prst="donut">
            <a:avLst>
              <a:gd name="adj" fmla="val 1949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8" name="Rosca 27">
            <a:extLst>
              <a:ext uri="{FF2B5EF4-FFF2-40B4-BE49-F238E27FC236}">
                <a16:creationId xmlns:a16="http://schemas.microsoft.com/office/drawing/2014/main" id="{A7C783A3-B961-E344-9FEA-F44BECA58AD1}"/>
              </a:ext>
            </a:extLst>
          </p:cNvPr>
          <p:cNvSpPr/>
          <p:nvPr/>
        </p:nvSpPr>
        <p:spPr>
          <a:xfrm>
            <a:off x="2713161" y="4362036"/>
            <a:ext cx="536535" cy="536535"/>
          </a:xfrm>
          <a:prstGeom prst="donut">
            <a:avLst>
              <a:gd name="adj" fmla="val 1667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9" name="Rosca 28">
            <a:extLst>
              <a:ext uri="{FF2B5EF4-FFF2-40B4-BE49-F238E27FC236}">
                <a16:creationId xmlns:a16="http://schemas.microsoft.com/office/drawing/2014/main" id="{43A303A7-BA3E-4248-BEBE-B0B36997E99C}"/>
              </a:ext>
            </a:extLst>
          </p:cNvPr>
          <p:cNvSpPr/>
          <p:nvPr/>
        </p:nvSpPr>
        <p:spPr>
          <a:xfrm>
            <a:off x="761433" y="1436688"/>
            <a:ext cx="1894227" cy="1894227"/>
          </a:xfrm>
          <a:prstGeom prst="donut">
            <a:avLst>
              <a:gd name="adj" fmla="val 1170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0" name="Rosca 29">
            <a:extLst>
              <a:ext uri="{FF2B5EF4-FFF2-40B4-BE49-F238E27FC236}">
                <a16:creationId xmlns:a16="http://schemas.microsoft.com/office/drawing/2014/main" id="{52F322FA-ED1D-C246-A542-1D7165A19661}"/>
              </a:ext>
            </a:extLst>
          </p:cNvPr>
          <p:cNvSpPr/>
          <p:nvPr/>
        </p:nvSpPr>
        <p:spPr>
          <a:xfrm>
            <a:off x="905888" y="3691821"/>
            <a:ext cx="1353707" cy="1353707"/>
          </a:xfrm>
          <a:prstGeom prst="donut">
            <a:avLst>
              <a:gd name="adj" fmla="val 1462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1" name="Rosca 30">
            <a:extLst>
              <a:ext uri="{FF2B5EF4-FFF2-40B4-BE49-F238E27FC236}">
                <a16:creationId xmlns:a16="http://schemas.microsoft.com/office/drawing/2014/main" id="{993322AE-D4FA-8C47-B5C0-B823A777A6AA}"/>
              </a:ext>
            </a:extLst>
          </p:cNvPr>
          <p:cNvSpPr/>
          <p:nvPr/>
        </p:nvSpPr>
        <p:spPr>
          <a:xfrm>
            <a:off x="3378312" y="2383801"/>
            <a:ext cx="556874" cy="556874"/>
          </a:xfrm>
          <a:prstGeom prst="donut">
            <a:avLst>
              <a:gd name="adj" fmla="val 19466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2" name="Rosca 31">
            <a:extLst>
              <a:ext uri="{FF2B5EF4-FFF2-40B4-BE49-F238E27FC236}">
                <a16:creationId xmlns:a16="http://schemas.microsoft.com/office/drawing/2014/main" id="{47446DAA-FEFD-004C-9DC6-B310FAB1D8D7}"/>
              </a:ext>
            </a:extLst>
          </p:cNvPr>
          <p:cNvSpPr/>
          <p:nvPr/>
        </p:nvSpPr>
        <p:spPr>
          <a:xfrm>
            <a:off x="2056981" y="2750091"/>
            <a:ext cx="1353707" cy="1353707"/>
          </a:xfrm>
          <a:prstGeom prst="donut">
            <a:avLst>
              <a:gd name="adj" fmla="val 32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1D58186-7D8D-474A-ABB9-4DE51DC61243}"/>
              </a:ext>
            </a:extLst>
          </p:cNvPr>
          <p:cNvSpPr/>
          <p:nvPr/>
        </p:nvSpPr>
        <p:spPr>
          <a:xfrm>
            <a:off x="3439173" y="4760228"/>
            <a:ext cx="248371" cy="2483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F85764E-850F-4A43-AED6-D4B008782B37}"/>
              </a:ext>
            </a:extLst>
          </p:cNvPr>
          <p:cNvSpPr/>
          <p:nvPr/>
        </p:nvSpPr>
        <p:spPr>
          <a:xfrm>
            <a:off x="1532483" y="3441219"/>
            <a:ext cx="139908" cy="1399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C81BF0E-F5FE-7A49-9D89-BEA3CDB71266}"/>
              </a:ext>
            </a:extLst>
          </p:cNvPr>
          <p:cNvSpPr/>
          <p:nvPr/>
        </p:nvSpPr>
        <p:spPr>
          <a:xfrm>
            <a:off x="1342137" y="2506766"/>
            <a:ext cx="310943" cy="3109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6" name="Rosca 35">
            <a:extLst>
              <a:ext uri="{FF2B5EF4-FFF2-40B4-BE49-F238E27FC236}">
                <a16:creationId xmlns:a16="http://schemas.microsoft.com/office/drawing/2014/main" id="{831DB057-E133-ED46-8323-BDF3C4A3291D}"/>
              </a:ext>
            </a:extLst>
          </p:cNvPr>
          <p:cNvSpPr/>
          <p:nvPr/>
        </p:nvSpPr>
        <p:spPr>
          <a:xfrm>
            <a:off x="1769402" y="2238498"/>
            <a:ext cx="536535" cy="536535"/>
          </a:xfrm>
          <a:prstGeom prst="donut">
            <a:avLst>
              <a:gd name="adj" fmla="val 1667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7" name="Rosca 36">
            <a:extLst>
              <a:ext uri="{FF2B5EF4-FFF2-40B4-BE49-F238E27FC236}">
                <a16:creationId xmlns:a16="http://schemas.microsoft.com/office/drawing/2014/main" id="{A15A5731-EEFD-6D46-B32C-ADD7168F54A2}"/>
              </a:ext>
            </a:extLst>
          </p:cNvPr>
          <p:cNvSpPr/>
          <p:nvPr userDrawn="1"/>
        </p:nvSpPr>
        <p:spPr>
          <a:xfrm>
            <a:off x="2981428" y="3426945"/>
            <a:ext cx="1095384" cy="1095384"/>
          </a:xfrm>
          <a:prstGeom prst="donut">
            <a:avLst>
              <a:gd name="adj" fmla="val 1949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8" name="Rosca 37">
            <a:extLst>
              <a:ext uri="{FF2B5EF4-FFF2-40B4-BE49-F238E27FC236}">
                <a16:creationId xmlns:a16="http://schemas.microsoft.com/office/drawing/2014/main" id="{BB9270DF-2E13-3E4D-A560-E93369D6282B}"/>
              </a:ext>
            </a:extLst>
          </p:cNvPr>
          <p:cNvSpPr/>
          <p:nvPr userDrawn="1"/>
        </p:nvSpPr>
        <p:spPr>
          <a:xfrm>
            <a:off x="2713161" y="4362036"/>
            <a:ext cx="536535" cy="536535"/>
          </a:xfrm>
          <a:prstGeom prst="donut">
            <a:avLst>
              <a:gd name="adj" fmla="val 1667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9" name="Rosca 38">
            <a:extLst>
              <a:ext uri="{FF2B5EF4-FFF2-40B4-BE49-F238E27FC236}">
                <a16:creationId xmlns:a16="http://schemas.microsoft.com/office/drawing/2014/main" id="{12CC145D-B9F0-564F-AB3F-A6E00A94A954}"/>
              </a:ext>
            </a:extLst>
          </p:cNvPr>
          <p:cNvSpPr/>
          <p:nvPr userDrawn="1"/>
        </p:nvSpPr>
        <p:spPr>
          <a:xfrm>
            <a:off x="761433" y="1436688"/>
            <a:ext cx="1894227" cy="1894227"/>
          </a:xfrm>
          <a:prstGeom prst="donut">
            <a:avLst>
              <a:gd name="adj" fmla="val 1170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0" name="Rosca 39">
            <a:extLst>
              <a:ext uri="{FF2B5EF4-FFF2-40B4-BE49-F238E27FC236}">
                <a16:creationId xmlns:a16="http://schemas.microsoft.com/office/drawing/2014/main" id="{7855D15C-8B32-B046-851F-3D7B55A9EFEE}"/>
              </a:ext>
            </a:extLst>
          </p:cNvPr>
          <p:cNvSpPr/>
          <p:nvPr userDrawn="1"/>
        </p:nvSpPr>
        <p:spPr>
          <a:xfrm>
            <a:off x="905888" y="3691821"/>
            <a:ext cx="1353707" cy="1353707"/>
          </a:xfrm>
          <a:prstGeom prst="donut">
            <a:avLst>
              <a:gd name="adj" fmla="val 1462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1" name="Rosca 40">
            <a:extLst>
              <a:ext uri="{FF2B5EF4-FFF2-40B4-BE49-F238E27FC236}">
                <a16:creationId xmlns:a16="http://schemas.microsoft.com/office/drawing/2014/main" id="{15304EAA-5323-8344-8C06-88DA40C1E530}"/>
              </a:ext>
            </a:extLst>
          </p:cNvPr>
          <p:cNvSpPr/>
          <p:nvPr userDrawn="1"/>
        </p:nvSpPr>
        <p:spPr>
          <a:xfrm>
            <a:off x="3378312" y="2383801"/>
            <a:ext cx="556874" cy="556874"/>
          </a:xfrm>
          <a:prstGeom prst="donut">
            <a:avLst>
              <a:gd name="adj" fmla="val 19466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2" name="Rosca 41">
            <a:extLst>
              <a:ext uri="{FF2B5EF4-FFF2-40B4-BE49-F238E27FC236}">
                <a16:creationId xmlns:a16="http://schemas.microsoft.com/office/drawing/2014/main" id="{27ECDD96-0249-8F47-B9A5-4140565D9FAC}"/>
              </a:ext>
            </a:extLst>
          </p:cNvPr>
          <p:cNvSpPr/>
          <p:nvPr userDrawn="1"/>
        </p:nvSpPr>
        <p:spPr>
          <a:xfrm>
            <a:off x="2056981" y="2750091"/>
            <a:ext cx="1353707" cy="1353707"/>
          </a:xfrm>
          <a:prstGeom prst="donut">
            <a:avLst>
              <a:gd name="adj" fmla="val 32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52A3137-5B2C-9249-966A-2F2F7CB4174D}"/>
              </a:ext>
            </a:extLst>
          </p:cNvPr>
          <p:cNvSpPr/>
          <p:nvPr userDrawn="1"/>
        </p:nvSpPr>
        <p:spPr>
          <a:xfrm>
            <a:off x="3439173" y="4760228"/>
            <a:ext cx="248371" cy="2483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47AD2D4-9484-484F-BA90-2D00ACDD6AEA}"/>
              </a:ext>
            </a:extLst>
          </p:cNvPr>
          <p:cNvSpPr/>
          <p:nvPr userDrawn="1"/>
        </p:nvSpPr>
        <p:spPr>
          <a:xfrm>
            <a:off x="1532483" y="3441219"/>
            <a:ext cx="139908" cy="1399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3B47A3F-97F1-A84F-AB4B-80C8BC831E93}"/>
              </a:ext>
            </a:extLst>
          </p:cNvPr>
          <p:cNvSpPr/>
          <p:nvPr userDrawn="1"/>
        </p:nvSpPr>
        <p:spPr>
          <a:xfrm>
            <a:off x="1342137" y="2506766"/>
            <a:ext cx="310943" cy="3109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6" name="Rosca 45">
            <a:extLst>
              <a:ext uri="{FF2B5EF4-FFF2-40B4-BE49-F238E27FC236}">
                <a16:creationId xmlns:a16="http://schemas.microsoft.com/office/drawing/2014/main" id="{50629587-211C-234A-9010-EAECC2AD6FA4}"/>
              </a:ext>
            </a:extLst>
          </p:cNvPr>
          <p:cNvSpPr/>
          <p:nvPr userDrawn="1"/>
        </p:nvSpPr>
        <p:spPr>
          <a:xfrm>
            <a:off x="1769402" y="2238498"/>
            <a:ext cx="536535" cy="536535"/>
          </a:xfrm>
          <a:prstGeom prst="donut">
            <a:avLst>
              <a:gd name="adj" fmla="val 1667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01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"/>
                            </p:stCondLst>
                            <p:childTnLst>
                              <p:par>
                                <p:cTn id="2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"/>
                            </p:stCondLst>
                            <p:childTnLst>
                              <p:par>
                                <p:cTn id="5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00"/>
                            </p:stCondLst>
                            <p:childTnLst>
                              <p:par>
                                <p:cTn id="6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50"/>
                            </p:stCondLst>
                            <p:childTnLst>
                              <p:par>
                                <p:cTn id="6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00"/>
                            </p:stCondLst>
                            <p:childTnLst>
                              <p:par>
                                <p:cTn id="7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50"/>
                            </p:stCondLst>
                            <p:childTnLst>
                              <p:par>
                                <p:cTn id="7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150"/>
                            </p:stCondLst>
                            <p:childTnLst>
                              <p:par>
                                <p:cTn id="10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300"/>
                            </p:stCondLst>
                            <p:childTnLst>
                              <p:par>
                                <p:cTn id="1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450"/>
                            </p:stCondLst>
                            <p:childTnLst>
                              <p:par>
                                <p:cTn id="1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600"/>
                            </p:stCondLst>
                            <p:childTnLst>
                              <p:par>
                                <p:cTn id="1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750"/>
                            </p:stCondLst>
                            <p:childTnLst>
                              <p:par>
                                <p:cTn id="14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900"/>
                            </p:stCondLst>
                            <p:childTnLst>
                              <p:par>
                                <p:cTn id="15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050"/>
                            </p:stCondLst>
                            <p:childTnLst>
                              <p:par>
                                <p:cTn id="15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"/>
                            </p:stCondLst>
                            <p:childTnLst>
                              <p:par>
                                <p:cTn id="16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350"/>
                            </p:stCondLst>
                            <p:childTnLst>
                              <p:par>
                                <p:cTn id="16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2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CBF61D1-D771-784A-89BC-1617268071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8235" y="647554"/>
            <a:ext cx="4902659" cy="532577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7" name="Rosca 36">
            <a:extLst>
              <a:ext uri="{FF2B5EF4-FFF2-40B4-BE49-F238E27FC236}">
                <a16:creationId xmlns:a16="http://schemas.microsoft.com/office/drawing/2014/main" id="{37372BB5-2F51-9D46-8AE0-F785D8684FB5}"/>
              </a:ext>
            </a:extLst>
          </p:cNvPr>
          <p:cNvSpPr/>
          <p:nvPr/>
        </p:nvSpPr>
        <p:spPr>
          <a:xfrm>
            <a:off x="6959648" y="901391"/>
            <a:ext cx="4837061" cy="4765246"/>
          </a:xfrm>
          <a:prstGeom prst="donut">
            <a:avLst>
              <a:gd name="adj" fmla="val 1326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8" name="Rosca 37">
            <a:extLst>
              <a:ext uri="{FF2B5EF4-FFF2-40B4-BE49-F238E27FC236}">
                <a16:creationId xmlns:a16="http://schemas.microsoft.com/office/drawing/2014/main" id="{23390BAB-8FAB-9A4E-97AC-281CCBCBEAE4}"/>
              </a:ext>
            </a:extLst>
          </p:cNvPr>
          <p:cNvSpPr/>
          <p:nvPr/>
        </p:nvSpPr>
        <p:spPr>
          <a:xfrm>
            <a:off x="10085949" y="549136"/>
            <a:ext cx="1193486" cy="1193486"/>
          </a:xfrm>
          <a:prstGeom prst="donut">
            <a:avLst>
              <a:gd name="adj" fmla="val 56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9" name="Rosca 38">
            <a:extLst>
              <a:ext uri="{FF2B5EF4-FFF2-40B4-BE49-F238E27FC236}">
                <a16:creationId xmlns:a16="http://schemas.microsoft.com/office/drawing/2014/main" id="{08FC5CFB-6C41-5840-A1FD-454BBEE39B40}"/>
              </a:ext>
            </a:extLst>
          </p:cNvPr>
          <p:cNvSpPr/>
          <p:nvPr/>
        </p:nvSpPr>
        <p:spPr>
          <a:xfrm>
            <a:off x="10687893" y="4940598"/>
            <a:ext cx="951038" cy="951038"/>
          </a:xfrm>
          <a:prstGeom prst="donut">
            <a:avLst>
              <a:gd name="adj" fmla="val 35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1" name="Espaço Reservado para Imagem 7">
            <a:extLst>
              <a:ext uri="{FF2B5EF4-FFF2-40B4-BE49-F238E27FC236}">
                <a16:creationId xmlns:a16="http://schemas.microsoft.com/office/drawing/2014/main" id="{ABC00D62-71BE-E445-9EA2-885DEB9E8C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04173" y="1134118"/>
            <a:ext cx="4332966" cy="4331047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2" name="Rosca 41">
            <a:extLst>
              <a:ext uri="{FF2B5EF4-FFF2-40B4-BE49-F238E27FC236}">
                <a16:creationId xmlns:a16="http://schemas.microsoft.com/office/drawing/2014/main" id="{E31A874F-226E-4B41-A325-2EF8A7F4E023}"/>
              </a:ext>
            </a:extLst>
          </p:cNvPr>
          <p:cNvSpPr/>
          <p:nvPr/>
        </p:nvSpPr>
        <p:spPr>
          <a:xfrm>
            <a:off x="10820786" y="5138513"/>
            <a:ext cx="620230" cy="620230"/>
          </a:xfrm>
          <a:prstGeom prst="donut">
            <a:avLst>
              <a:gd name="adj" fmla="val 287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5" name="Rosca 44">
            <a:extLst>
              <a:ext uri="{FF2B5EF4-FFF2-40B4-BE49-F238E27FC236}">
                <a16:creationId xmlns:a16="http://schemas.microsoft.com/office/drawing/2014/main" id="{729051DD-FDCA-5647-A9E4-366C737DAE7B}"/>
              </a:ext>
            </a:extLst>
          </p:cNvPr>
          <p:cNvSpPr/>
          <p:nvPr/>
        </p:nvSpPr>
        <p:spPr>
          <a:xfrm>
            <a:off x="10687893" y="4940598"/>
            <a:ext cx="951038" cy="951038"/>
          </a:xfrm>
          <a:prstGeom prst="donut">
            <a:avLst>
              <a:gd name="adj" fmla="val 35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6" name="Rosca 45">
            <a:extLst>
              <a:ext uri="{FF2B5EF4-FFF2-40B4-BE49-F238E27FC236}">
                <a16:creationId xmlns:a16="http://schemas.microsoft.com/office/drawing/2014/main" id="{1C9E84F1-A68E-FF4C-9A4B-8AD96DFE6692}"/>
              </a:ext>
            </a:extLst>
          </p:cNvPr>
          <p:cNvSpPr/>
          <p:nvPr/>
        </p:nvSpPr>
        <p:spPr>
          <a:xfrm>
            <a:off x="6698168" y="630430"/>
            <a:ext cx="5360020" cy="5360020"/>
          </a:xfrm>
          <a:prstGeom prst="donut">
            <a:avLst>
              <a:gd name="adj" fmla="val 69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7" name="Rosca 46">
            <a:extLst>
              <a:ext uri="{FF2B5EF4-FFF2-40B4-BE49-F238E27FC236}">
                <a16:creationId xmlns:a16="http://schemas.microsoft.com/office/drawing/2014/main" id="{A6C74751-D408-D743-9C8E-257F7221ED85}"/>
              </a:ext>
            </a:extLst>
          </p:cNvPr>
          <p:cNvSpPr/>
          <p:nvPr/>
        </p:nvSpPr>
        <p:spPr>
          <a:xfrm>
            <a:off x="10865390" y="5093909"/>
            <a:ext cx="620230" cy="620230"/>
          </a:xfrm>
          <a:prstGeom prst="donut">
            <a:avLst>
              <a:gd name="adj" fmla="val 287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57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2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 animBg="1"/>
      <p:bldP spid="39" grpId="0" animBg="1"/>
      <p:bldP spid="41" grpId="0" animBg="1"/>
      <p:bldP spid="42" grpId="0" animBg="1"/>
      <p:bldP spid="45" grpId="0" animBg="1"/>
      <p:bldP spid="46" grpId="0" animBg="1"/>
      <p:bldP spid="47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84968A7-0EFC-0748-B269-45DE250F7A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5749" y="6228030"/>
            <a:ext cx="2642129" cy="474954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2">
              <a:lumMod val="5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fonte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C35C711-3330-254E-AAB6-83BFF115D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7837" y="968206"/>
            <a:ext cx="9577953" cy="4762857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DB63C759-72BF-0D43-8DFD-BC5BB4348226}"/>
              </a:ext>
            </a:extLst>
          </p:cNvPr>
          <p:cNvSpPr/>
          <p:nvPr/>
        </p:nvSpPr>
        <p:spPr>
          <a:xfrm>
            <a:off x="3999778" y="663836"/>
            <a:ext cx="4554070" cy="4571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9F8E03BF-8FCC-CB49-8EBD-8E229DAB3E00}"/>
              </a:ext>
            </a:extLst>
          </p:cNvPr>
          <p:cNvSpPr/>
          <p:nvPr/>
        </p:nvSpPr>
        <p:spPr>
          <a:xfrm>
            <a:off x="3999778" y="6194164"/>
            <a:ext cx="4554070" cy="4571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34450E6C-8C5B-EF48-8FBB-15E6CD9B56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03843" y="101598"/>
            <a:ext cx="545941" cy="464305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6652A52B-4690-CC4D-AB1E-28E3B2DB9B41}"/>
              </a:ext>
            </a:extLst>
          </p:cNvPr>
          <p:cNvSpPr/>
          <p:nvPr/>
        </p:nvSpPr>
        <p:spPr>
          <a:xfrm>
            <a:off x="3999778" y="663836"/>
            <a:ext cx="4554070" cy="4571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224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5" presetID="17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>
            <p:tmplLst>
              <p:tmpl>
                <p:tnLst>
                  <p:par>
                    <p:cTn presetID="17" presetClass="entr" presetSubtype="1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25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25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250" fill="hold"/>
                            <p:tgtEl>
                              <p:spTgt spid="3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strVal val="#ppt_w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250" fill="hold"/>
                            <p:tgtEl>
                              <p:spTgt spid="3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4" grpId="0" build="p" animBg="1">
            <p:tmplLst>
              <p:tmpl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250" fill="hold"/>
                            <p:tgtEl>
                              <p:spTgt spid="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250" fill="hold"/>
                            <p:tgtEl>
                              <p:spTgt spid="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250"/>
                            <p:tgtEl>
                              <p:spTgt spid="4"/>
                            </p:tgtEl>
                          </p:cBhvr>
                        </p:animEffect>
                      </p:childTnLst>
                    </p:cTn>
                  </p:par>
                </p:tnLst>
              </p:tmpl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250" fill="hold"/>
                            <p:tgtEl>
                              <p:spTgt spid="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250" fill="hold"/>
                            <p:tgtEl>
                              <p:spTgt spid="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250"/>
                            <p:tgtEl>
                              <p:spTgt spid="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0" grpId="0" animBg="1"/>
          <p:bldP spid="31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5" presetID="17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>
            <p:tmplLst>
              <p:tmpl>
                <p:tnLst>
                  <p:par>
                    <p:cTn presetID="17" presetClass="entr" presetSubtype="1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25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25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250" fill="hold"/>
                            <p:tgtEl>
                              <p:spTgt spid="3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strVal val="#ppt_w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250" fill="hold"/>
                            <p:tgtEl>
                              <p:spTgt spid="3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4" grpId="0" build="p" animBg="1">
            <p:tmplLst>
              <p:tmpl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250" fill="hold"/>
                            <p:tgtEl>
                              <p:spTgt spid="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250" fill="hold"/>
                            <p:tgtEl>
                              <p:spTgt spid="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250"/>
                            <p:tgtEl>
                              <p:spTgt spid="4"/>
                            </p:tgtEl>
                          </p:cBhvr>
                        </p:animEffect>
                      </p:childTnLst>
                    </p:cTn>
                  </p:par>
                </p:tnLst>
              </p:tmpl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250" fill="hold"/>
                            <p:tgtEl>
                              <p:spTgt spid="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250" fill="hold"/>
                            <p:tgtEl>
                              <p:spTgt spid="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250"/>
                            <p:tgtEl>
                              <p:spTgt spid="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0" grpId="0" animBg="1"/>
          <p:bldP spid="31" grpId="0" animBg="1"/>
          <p:bldP spid="7" grpId="0" animBg="1"/>
        </p:bldLst>
      </p:timing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údo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0B53810C-8D63-B441-A320-1346CE4090C6}"/>
              </a:ext>
            </a:extLst>
          </p:cNvPr>
          <p:cNvSpPr/>
          <p:nvPr/>
        </p:nvSpPr>
        <p:spPr>
          <a:xfrm flipV="1">
            <a:off x="3949199" y="5841789"/>
            <a:ext cx="6713634" cy="45719"/>
          </a:xfrm>
          <a:prstGeom prst="rect">
            <a:avLst/>
          </a:prstGeom>
          <a:solidFill>
            <a:srgbClr val="187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1281F34-455C-A94A-B82E-ABDE79864108}"/>
              </a:ext>
            </a:extLst>
          </p:cNvPr>
          <p:cNvSpPr/>
          <p:nvPr/>
        </p:nvSpPr>
        <p:spPr>
          <a:xfrm>
            <a:off x="1713998" y="651363"/>
            <a:ext cx="9618133" cy="45719"/>
          </a:xfrm>
          <a:prstGeom prst="rect">
            <a:avLst/>
          </a:prstGeom>
          <a:solidFill>
            <a:srgbClr val="187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2FDE89FF-A988-3640-A069-76531942BE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5955" y="184033"/>
            <a:ext cx="683379" cy="581191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50086EC-FC6A-7148-8D62-7E232B9910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662833" y="5701801"/>
            <a:ext cx="669297" cy="569215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C35C711-3330-254E-AAB6-83BFF115D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4304" y="1075328"/>
            <a:ext cx="10153960" cy="4269569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7489128-00F4-9442-A543-0259043850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4304" y="5551249"/>
            <a:ext cx="3281673" cy="451894"/>
          </a:xfrm>
          <a:solidFill>
            <a:srgbClr val="187789"/>
          </a:solidFill>
        </p:spPr>
        <p:txBody>
          <a:bodyPr lIns="216000" tIns="72000" rIns="72000" bIns="72000" anchor="ctr">
            <a:no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/>
              <a:t>autor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ABFDA97-0FC7-2546-8D54-E1C471B4BD8F}"/>
              </a:ext>
            </a:extLst>
          </p:cNvPr>
          <p:cNvSpPr/>
          <p:nvPr/>
        </p:nvSpPr>
        <p:spPr>
          <a:xfrm flipV="1">
            <a:off x="3949199" y="5841789"/>
            <a:ext cx="6713634" cy="45719"/>
          </a:xfrm>
          <a:prstGeom prst="rect">
            <a:avLst/>
          </a:prstGeom>
          <a:solidFill>
            <a:srgbClr val="187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697E7E6-A907-AA4F-B512-5E1B1B3300BC}"/>
              </a:ext>
            </a:extLst>
          </p:cNvPr>
          <p:cNvSpPr/>
          <p:nvPr/>
        </p:nvSpPr>
        <p:spPr>
          <a:xfrm>
            <a:off x="1713998" y="651363"/>
            <a:ext cx="9618133" cy="45719"/>
          </a:xfrm>
          <a:prstGeom prst="rect">
            <a:avLst/>
          </a:prstGeom>
          <a:solidFill>
            <a:srgbClr val="187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1A9F563B-E35B-2D42-8B5B-1C85D42C25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5955" y="184033"/>
            <a:ext cx="683379" cy="581191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F2F72A75-8073-2C44-B470-3A5D5815CC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662833" y="5701801"/>
            <a:ext cx="669297" cy="56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 animBg="1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10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údo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C35C711-3330-254E-AAB6-83BFF115D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9864" y="1090827"/>
            <a:ext cx="9930535" cy="4269568"/>
          </a:xfrm>
          <a:noFill/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4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7489128-00F4-9442-A543-0259043850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8375" y="5482096"/>
            <a:ext cx="9902024" cy="422757"/>
          </a:xfrm>
          <a:noFill/>
        </p:spPr>
        <p:txBody>
          <a:bodyPr lIns="72000" tIns="72000" rIns="72000" bIns="72000" anchor="ctr">
            <a:noAutofit/>
          </a:bodyPr>
          <a:lstStyle>
            <a:lvl1pPr marL="0" indent="0" algn="ctr">
              <a:buNone/>
              <a:defRPr sz="2000" b="1">
                <a:solidFill>
                  <a:srgbClr val="187789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/>
              <a:t>autor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128D5E3C-3877-4E4F-B169-57178B6F1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225610"/>
            <a:ext cx="817741" cy="695462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363C6BA7-C1B5-5144-8ACD-DA2650749A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11201396" y="5435601"/>
            <a:ext cx="817872" cy="695573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0FFC3630-FF93-DE4A-855C-59ECC6A3ADC4}"/>
              </a:ext>
            </a:extLst>
          </p:cNvPr>
          <p:cNvSpPr/>
          <p:nvPr/>
        </p:nvSpPr>
        <p:spPr>
          <a:xfrm>
            <a:off x="11547974" y="1090825"/>
            <a:ext cx="143933" cy="426956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B676886F-6E1C-B046-AEDA-C6C8654B9D7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70399" y="151252"/>
            <a:ext cx="817873" cy="817873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73E3472B-07D3-1249-BF4F-D0477C5DCD5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11201396" y="5435601"/>
            <a:ext cx="817872" cy="695573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00ED5396-8B90-5844-80B6-D2D10D5EE0F0}"/>
              </a:ext>
            </a:extLst>
          </p:cNvPr>
          <p:cNvSpPr/>
          <p:nvPr/>
        </p:nvSpPr>
        <p:spPr>
          <a:xfrm>
            <a:off x="11547974" y="1090825"/>
            <a:ext cx="143933" cy="4269569"/>
          </a:xfrm>
          <a:prstGeom prst="rect">
            <a:avLst/>
          </a:prstGeom>
          <a:solidFill>
            <a:srgbClr val="187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7DC76975-3D2D-F84C-9C3B-99E458E03F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11201396" y="5435601"/>
            <a:ext cx="817872" cy="695573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26C5A519-34E5-1B4C-A5EF-3A21A8F4D04B}"/>
              </a:ext>
            </a:extLst>
          </p:cNvPr>
          <p:cNvSpPr/>
          <p:nvPr/>
        </p:nvSpPr>
        <p:spPr>
          <a:xfrm>
            <a:off x="11547974" y="1090825"/>
            <a:ext cx="143933" cy="426956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CDBF1240-BE7C-1045-8CF5-E702B90999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11201396" y="5435601"/>
            <a:ext cx="817872" cy="695573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72B91D97-9AA7-0B49-8093-5205487D0F1F}"/>
              </a:ext>
            </a:extLst>
          </p:cNvPr>
          <p:cNvSpPr/>
          <p:nvPr userDrawn="1"/>
        </p:nvSpPr>
        <p:spPr>
          <a:xfrm>
            <a:off x="11547974" y="1090825"/>
            <a:ext cx="143933" cy="426956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01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15" grpId="0" animBg="1"/>
      <p:bldP spid="17" grpId="0" animBg="1"/>
      <p:bldP spid="19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1A57526-4CD2-1A4C-883B-6615D3AF1F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4016" y="1155454"/>
            <a:ext cx="10359471" cy="4547091"/>
          </a:xfrm>
        </p:spPr>
        <p:txBody>
          <a:bodyPr anchor="ctr">
            <a:normAutofit/>
          </a:bodyPr>
          <a:lstStyle>
            <a:lvl1pPr marL="0" indent="0" algn="l">
              <a:buNone/>
              <a:defRPr sz="5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846A2087-3BBB-F64B-A35D-ECAA9002DBE2}"/>
              </a:ext>
            </a:extLst>
          </p:cNvPr>
          <p:cNvSpPr/>
          <p:nvPr/>
        </p:nvSpPr>
        <p:spPr>
          <a:xfrm rot="16200000" flipV="1">
            <a:off x="9744988" y="3302860"/>
            <a:ext cx="4671908" cy="284107"/>
          </a:xfrm>
          <a:prstGeom prst="rect">
            <a:avLst/>
          </a:prstGeom>
          <a:solidFill>
            <a:srgbClr val="187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944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2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uild="p">
            <p:tmplLst>
              <p:tmpl lvl="1">
                <p:tnLst>
                  <p:par>
                    <p:cTn presetID="2" presetClass="entr" presetSubtype="8" fill="hold" nodeType="afterEffect" p14:presetBounceEnd="50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50000">
                          <p:cBhvr additive="base">
                            <p:cTn dur="500" fill="hold"/>
                            <p:tgtEl>
                              <p:spTgt spid="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50000">
                          <p:cBhvr additive="base">
                            <p:cTn dur="500" fill="hold"/>
                            <p:tgtEl>
                              <p:spTgt spid="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uild="p">
            <p:tmplLst>
              <p:tmpl lvl="1">
                <p:tnLst>
                  <p:par>
                    <p:cTn presetID="2" presetClass="entr" presetSubtype="8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500" fill="hold"/>
                            <p:tgtEl>
                              <p:spTgt spid="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500" fill="hold"/>
                            <p:tgtEl>
                              <p:spTgt spid="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7" grpId="0" animBg="1"/>
        </p:bldLst>
      </p:timing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1A57526-4CD2-1A4C-883B-6615D3AF1F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618565"/>
            <a:ext cx="5474415" cy="49585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84F276A-212F-C649-A988-6061A4C41F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7418" y="765818"/>
            <a:ext cx="5126079" cy="5124632"/>
          </a:xfrm>
        </p:spPr>
        <p:txBody>
          <a:bodyPr/>
          <a:lstStyle/>
          <a:p>
            <a:r>
              <a:rPr lang="pt-BR" dirty="0" err="1"/>
              <a:t>ico</a:t>
            </a:r>
            <a:endParaRPr lang="pt-BR" dirty="0"/>
          </a:p>
        </p:txBody>
      </p:sp>
      <p:sp>
        <p:nvSpPr>
          <p:cNvPr id="5" name="Quadro 4">
            <a:extLst>
              <a:ext uri="{FF2B5EF4-FFF2-40B4-BE49-F238E27FC236}">
                <a16:creationId xmlns:a16="http://schemas.microsoft.com/office/drawing/2014/main" id="{8D12B4B3-7512-AE46-B4AB-8ABCEEC456F3}"/>
              </a:ext>
            </a:extLst>
          </p:cNvPr>
          <p:cNvSpPr/>
          <p:nvPr/>
        </p:nvSpPr>
        <p:spPr>
          <a:xfrm>
            <a:off x="196718" y="537210"/>
            <a:ext cx="5474416" cy="5549556"/>
          </a:xfrm>
          <a:prstGeom prst="frame">
            <a:avLst>
              <a:gd name="adj1" fmla="val 92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FCAE253-2979-414B-A4DA-E724EE109C73}"/>
              </a:ext>
            </a:extLst>
          </p:cNvPr>
          <p:cNvSpPr/>
          <p:nvPr/>
        </p:nvSpPr>
        <p:spPr>
          <a:xfrm>
            <a:off x="6024918" y="541270"/>
            <a:ext cx="367325" cy="3673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Quadro 6">
            <a:extLst>
              <a:ext uri="{FF2B5EF4-FFF2-40B4-BE49-F238E27FC236}">
                <a16:creationId xmlns:a16="http://schemas.microsoft.com/office/drawing/2014/main" id="{4A633A16-A962-0340-99F4-6395D8E5C0C2}"/>
              </a:ext>
            </a:extLst>
          </p:cNvPr>
          <p:cNvSpPr/>
          <p:nvPr/>
        </p:nvSpPr>
        <p:spPr>
          <a:xfrm>
            <a:off x="5726847" y="155163"/>
            <a:ext cx="982168" cy="975420"/>
          </a:xfrm>
          <a:prstGeom prst="frame">
            <a:avLst>
              <a:gd name="adj1" fmla="val 66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Quadro 7">
            <a:extLst>
              <a:ext uri="{FF2B5EF4-FFF2-40B4-BE49-F238E27FC236}">
                <a16:creationId xmlns:a16="http://schemas.microsoft.com/office/drawing/2014/main" id="{0DD54462-4133-2843-97BE-403789AAFC1C}"/>
              </a:ext>
            </a:extLst>
          </p:cNvPr>
          <p:cNvSpPr/>
          <p:nvPr/>
        </p:nvSpPr>
        <p:spPr>
          <a:xfrm>
            <a:off x="5928365" y="319303"/>
            <a:ext cx="6066917" cy="5808349"/>
          </a:xfrm>
          <a:prstGeom prst="frame">
            <a:avLst>
              <a:gd name="adj1" fmla="val 16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53D6299-45CE-8649-A8B1-116EF4285414}"/>
              </a:ext>
            </a:extLst>
          </p:cNvPr>
          <p:cNvSpPr/>
          <p:nvPr/>
        </p:nvSpPr>
        <p:spPr>
          <a:xfrm>
            <a:off x="6415759" y="333784"/>
            <a:ext cx="248371" cy="2483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C834FCD-4994-9E4A-870A-06A60C9C101E}"/>
              </a:ext>
            </a:extLst>
          </p:cNvPr>
          <p:cNvSpPr/>
          <p:nvPr/>
        </p:nvSpPr>
        <p:spPr>
          <a:xfrm>
            <a:off x="6252335" y="531743"/>
            <a:ext cx="139908" cy="1399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C66D2B8D-C7A6-F54C-854D-F029A6D03DC4}"/>
              </a:ext>
            </a:extLst>
          </p:cNvPr>
          <p:cNvSpPr/>
          <p:nvPr/>
        </p:nvSpPr>
        <p:spPr>
          <a:xfrm>
            <a:off x="1441429" y="124125"/>
            <a:ext cx="250917" cy="250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Quadro 11">
            <a:extLst>
              <a:ext uri="{FF2B5EF4-FFF2-40B4-BE49-F238E27FC236}">
                <a16:creationId xmlns:a16="http://schemas.microsoft.com/office/drawing/2014/main" id="{CE86D91E-A6BB-7C4D-B5E3-744471B04A49}"/>
              </a:ext>
            </a:extLst>
          </p:cNvPr>
          <p:cNvSpPr/>
          <p:nvPr/>
        </p:nvSpPr>
        <p:spPr>
          <a:xfrm>
            <a:off x="5247573" y="5544116"/>
            <a:ext cx="1104354" cy="1104354"/>
          </a:xfrm>
          <a:prstGeom prst="frame">
            <a:avLst>
              <a:gd name="adj1" fmla="val 58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Quadro 12">
            <a:extLst>
              <a:ext uri="{FF2B5EF4-FFF2-40B4-BE49-F238E27FC236}">
                <a16:creationId xmlns:a16="http://schemas.microsoft.com/office/drawing/2014/main" id="{C5DDCDC9-4FF6-3145-B7A0-B39BEC4103E1}"/>
              </a:ext>
            </a:extLst>
          </p:cNvPr>
          <p:cNvSpPr/>
          <p:nvPr/>
        </p:nvSpPr>
        <p:spPr>
          <a:xfrm>
            <a:off x="1328379" y="-4517"/>
            <a:ext cx="477018" cy="477018"/>
          </a:xfrm>
          <a:prstGeom prst="frame">
            <a:avLst>
              <a:gd name="adj1" fmla="val 89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Quadro 13">
            <a:extLst>
              <a:ext uri="{FF2B5EF4-FFF2-40B4-BE49-F238E27FC236}">
                <a16:creationId xmlns:a16="http://schemas.microsoft.com/office/drawing/2014/main" id="{63A96B3E-7B61-E64B-B936-C5D331418FE4}"/>
              </a:ext>
            </a:extLst>
          </p:cNvPr>
          <p:cNvSpPr/>
          <p:nvPr/>
        </p:nvSpPr>
        <p:spPr>
          <a:xfrm>
            <a:off x="6144437" y="398493"/>
            <a:ext cx="367325" cy="367325"/>
          </a:xfrm>
          <a:prstGeom prst="frame">
            <a:avLst>
              <a:gd name="adj1" fmla="val 69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7E47D0D-1E26-114A-ACA2-1CE2B25D7F73}"/>
              </a:ext>
            </a:extLst>
          </p:cNvPr>
          <p:cNvSpPr/>
          <p:nvPr/>
        </p:nvSpPr>
        <p:spPr>
          <a:xfrm>
            <a:off x="5691387" y="5978403"/>
            <a:ext cx="216725" cy="21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7" name="Quadro 16">
            <a:extLst>
              <a:ext uri="{FF2B5EF4-FFF2-40B4-BE49-F238E27FC236}">
                <a16:creationId xmlns:a16="http://schemas.microsoft.com/office/drawing/2014/main" id="{71D9469B-55EA-4849-A26D-1F10A7C8B5EE}"/>
              </a:ext>
            </a:extLst>
          </p:cNvPr>
          <p:cNvSpPr/>
          <p:nvPr userDrawn="1"/>
        </p:nvSpPr>
        <p:spPr>
          <a:xfrm>
            <a:off x="196718" y="537210"/>
            <a:ext cx="5474416" cy="5549556"/>
          </a:xfrm>
          <a:prstGeom prst="frame">
            <a:avLst>
              <a:gd name="adj1" fmla="val 927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7C774FC8-6888-6042-A79E-5059F1CA4AA4}"/>
              </a:ext>
            </a:extLst>
          </p:cNvPr>
          <p:cNvSpPr/>
          <p:nvPr userDrawn="1"/>
        </p:nvSpPr>
        <p:spPr>
          <a:xfrm>
            <a:off x="6024918" y="541270"/>
            <a:ext cx="367325" cy="3673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Quadro 18">
            <a:extLst>
              <a:ext uri="{FF2B5EF4-FFF2-40B4-BE49-F238E27FC236}">
                <a16:creationId xmlns:a16="http://schemas.microsoft.com/office/drawing/2014/main" id="{FB914DD3-0B21-2648-A9B7-43BF52EC921D}"/>
              </a:ext>
            </a:extLst>
          </p:cNvPr>
          <p:cNvSpPr/>
          <p:nvPr userDrawn="1"/>
        </p:nvSpPr>
        <p:spPr>
          <a:xfrm>
            <a:off x="5726847" y="155163"/>
            <a:ext cx="982168" cy="975420"/>
          </a:xfrm>
          <a:prstGeom prst="frame">
            <a:avLst>
              <a:gd name="adj1" fmla="val 66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Quadro 19">
            <a:extLst>
              <a:ext uri="{FF2B5EF4-FFF2-40B4-BE49-F238E27FC236}">
                <a16:creationId xmlns:a16="http://schemas.microsoft.com/office/drawing/2014/main" id="{275F7D74-8D7C-E040-8CC4-3F3FC925B58A}"/>
              </a:ext>
            </a:extLst>
          </p:cNvPr>
          <p:cNvSpPr/>
          <p:nvPr userDrawn="1"/>
        </p:nvSpPr>
        <p:spPr>
          <a:xfrm>
            <a:off x="5928365" y="319303"/>
            <a:ext cx="6066917" cy="5808349"/>
          </a:xfrm>
          <a:prstGeom prst="frame">
            <a:avLst>
              <a:gd name="adj1" fmla="val 16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2E03830C-5000-6044-A4E8-DD2CF46B3A89}"/>
              </a:ext>
            </a:extLst>
          </p:cNvPr>
          <p:cNvSpPr/>
          <p:nvPr userDrawn="1"/>
        </p:nvSpPr>
        <p:spPr>
          <a:xfrm>
            <a:off x="6415759" y="333784"/>
            <a:ext cx="248371" cy="2483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1C57F4FB-9483-F447-8D9D-E0FC8544CE43}"/>
              </a:ext>
            </a:extLst>
          </p:cNvPr>
          <p:cNvSpPr/>
          <p:nvPr userDrawn="1"/>
        </p:nvSpPr>
        <p:spPr>
          <a:xfrm>
            <a:off x="6252335" y="531743"/>
            <a:ext cx="139908" cy="1399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B80E51C1-FD51-FE46-B88C-14876D51F7F7}"/>
              </a:ext>
            </a:extLst>
          </p:cNvPr>
          <p:cNvSpPr/>
          <p:nvPr userDrawn="1"/>
        </p:nvSpPr>
        <p:spPr>
          <a:xfrm>
            <a:off x="1441429" y="124125"/>
            <a:ext cx="250917" cy="250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5" name="Quadro 24">
            <a:extLst>
              <a:ext uri="{FF2B5EF4-FFF2-40B4-BE49-F238E27FC236}">
                <a16:creationId xmlns:a16="http://schemas.microsoft.com/office/drawing/2014/main" id="{244EDFCA-CB52-6D4D-8D72-2F9E1DFBE734}"/>
              </a:ext>
            </a:extLst>
          </p:cNvPr>
          <p:cNvSpPr/>
          <p:nvPr userDrawn="1"/>
        </p:nvSpPr>
        <p:spPr>
          <a:xfrm>
            <a:off x="1328379" y="-4517"/>
            <a:ext cx="477018" cy="477018"/>
          </a:xfrm>
          <a:prstGeom prst="frame">
            <a:avLst>
              <a:gd name="adj1" fmla="val 89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6" name="Quadro 25">
            <a:extLst>
              <a:ext uri="{FF2B5EF4-FFF2-40B4-BE49-F238E27FC236}">
                <a16:creationId xmlns:a16="http://schemas.microsoft.com/office/drawing/2014/main" id="{0111CB34-FAD1-4449-A9BA-383CA239C663}"/>
              </a:ext>
            </a:extLst>
          </p:cNvPr>
          <p:cNvSpPr/>
          <p:nvPr userDrawn="1"/>
        </p:nvSpPr>
        <p:spPr>
          <a:xfrm>
            <a:off x="6144437" y="398493"/>
            <a:ext cx="367325" cy="367325"/>
          </a:xfrm>
          <a:prstGeom prst="frame">
            <a:avLst>
              <a:gd name="adj1" fmla="val 69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15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"/>
                            </p:stCondLst>
                            <p:childTnLst>
                              <p:par>
                                <p:cTn id="4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"/>
                            </p:stCondLst>
                            <p:childTnLst>
                              <p:par>
                                <p:cTn id="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  <p:bldP spid="6" grpId="0" animBg="1"/>
      <p:bldP spid="8" grpId="0" animBg="1"/>
      <p:bldP spid="9" grpId="0" animBg="1"/>
      <p:bldP spid="10" grpId="0" animBg="1"/>
      <p:bldP spid="11" grpId="0" animBg="1"/>
      <p:bldP spid="15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1A57526-4CD2-1A4C-883B-6615D3AF1F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1096" y="943307"/>
            <a:ext cx="4767423" cy="470135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Imagem 2">
            <a:extLst>
              <a:ext uri="{FF2B5EF4-FFF2-40B4-BE49-F238E27FC236}">
                <a16:creationId xmlns:a16="http://schemas.microsoft.com/office/drawing/2014/main" id="{5D573F37-8BD9-0F46-92F4-9503CE83BA8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17930" y="559544"/>
            <a:ext cx="5372973" cy="5271300"/>
          </a:xfrm>
          <a:ln w="50800">
            <a:solidFill>
              <a:schemeClr val="bg1"/>
            </a:solidFill>
          </a:ln>
        </p:spPr>
        <p:txBody>
          <a:bodyPr/>
          <a:lstStyle/>
          <a:p>
            <a:r>
              <a:rPr lang="pt-BR" dirty="0" err="1"/>
              <a:t>ico</a:t>
            </a:r>
            <a:endParaRPr lang="pt-BR" dirty="0"/>
          </a:p>
        </p:txBody>
      </p:sp>
      <p:sp>
        <p:nvSpPr>
          <p:cNvPr id="6" name="Quadro 5">
            <a:extLst>
              <a:ext uri="{FF2B5EF4-FFF2-40B4-BE49-F238E27FC236}">
                <a16:creationId xmlns:a16="http://schemas.microsoft.com/office/drawing/2014/main" id="{E8DFFA32-BB45-D14B-BACE-79EEA65A657E}"/>
              </a:ext>
            </a:extLst>
          </p:cNvPr>
          <p:cNvSpPr/>
          <p:nvPr/>
        </p:nvSpPr>
        <p:spPr>
          <a:xfrm>
            <a:off x="196719" y="615278"/>
            <a:ext cx="5494398" cy="5332536"/>
          </a:xfrm>
          <a:prstGeom prst="frame">
            <a:avLst>
              <a:gd name="adj1" fmla="val 927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16A696D-AA12-DC47-8DA3-53FADF08E2DF}"/>
              </a:ext>
            </a:extLst>
          </p:cNvPr>
          <p:cNvSpPr/>
          <p:nvPr/>
        </p:nvSpPr>
        <p:spPr>
          <a:xfrm>
            <a:off x="646180" y="6270429"/>
            <a:ext cx="367325" cy="3673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Quadro 7">
            <a:extLst>
              <a:ext uri="{FF2B5EF4-FFF2-40B4-BE49-F238E27FC236}">
                <a16:creationId xmlns:a16="http://schemas.microsoft.com/office/drawing/2014/main" id="{9BBCA25C-6885-0B4F-A336-DD1DAD780404}"/>
              </a:ext>
            </a:extLst>
          </p:cNvPr>
          <p:cNvSpPr/>
          <p:nvPr/>
        </p:nvSpPr>
        <p:spPr>
          <a:xfrm>
            <a:off x="5402223" y="124125"/>
            <a:ext cx="982168" cy="975420"/>
          </a:xfrm>
          <a:prstGeom prst="frame">
            <a:avLst>
              <a:gd name="adj1" fmla="val 66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Quadro 8">
            <a:extLst>
              <a:ext uri="{FF2B5EF4-FFF2-40B4-BE49-F238E27FC236}">
                <a16:creationId xmlns:a16="http://schemas.microsoft.com/office/drawing/2014/main" id="{EECF2093-3A7D-7446-ABD6-605FF1DA1104}"/>
              </a:ext>
            </a:extLst>
          </p:cNvPr>
          <p:cNvSpPr/>
          <p:nvPr/>
        </p:nvSpPr>
        <p:spPr>
          <a:xfrm>
            <a:off x="5928365" y="319303"/>
            <a:ext cx="6066917" cy="5808349"/>
          </a:xfrm>
          <a:prstGeom prst="frame">
            <a:avLst>
              <a:gd name="adj1" fmla="val 16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C4E3277-0E94-5B40-BAE1-F410FF6D344A}"/>
              </a:ext>
            </a:extLst>
          </p:cNvPr>
          <p:cNvSpPr/>
          <p:nvPr/>
        </p:nvSpPr>
        <p:spPr>
          <a:xfrm>
            <a:off x="1037021" y="6062943"/>
            <a:ext cx="248371" cy="2483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F3A124B-24A6-6245-99A9-8375AB97ACB9}"/>
              </a:ext>
            </a:extLst>
          </p:cNvPr>
          <p:cNvSpPr/>
          <p:nvPr/>
        </p:nvSpPr>
        <p:spPr>
          <a:xfrm>
            <a:off x="873597" y="6260902"/>
            <a:ext cx="139908" cy="1399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383C2375-A6D8-8B48-B839-DCDABB4DEC18}"/>
              </a:ext>
            </a:extLst>
          </p:cNvPr>
          <p:cNvSpPr/>
          <p:nvPr/>
        </p:nvSpPr>
        <p:spPr>
          <a:xfrm>
            <a:off x="1441429" y="124125"/>
            <a:ext cx="250917" cy="250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Quadro 12">
            <a:extLst>
              <a:ext uri="{FF2B5EF4-FFF2-40B4-BE49-F238E27FC236}">
                <a16:creationId xmlns:a16="http://schemas.microsoft.com/office/drawing/2014/main" id="{B796D314-29E4-9C43-9609-E095068AA0E0}"/>
              </a:ext>
            </a:extLst>
          </p:cNvPr>
          <p:cNvSpPr/>
          <p:nvPr/>
        </p:nvSpPr>
        <p:spPr>
          <a:xfrm>
            <a:off x="5280037" y="5533400"/>
            <a:ext cx="1104354" cy="1104354"/>
          </a:xfrm>
          <a:prstGeom prst="frame">
            <a:avLst>
              <a:gd name="adj1" fmla="val 58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Quadro 13">
            <a:extLst>
              <a:ext uri="{FF2B5EF4-FFF2-40B4-BE49-F238E27FC236}">
                <a16:creationId xmlns:a16="http://schemas.microsoft.com/office/drawing/2014/main" id="{043A007E-9AF3-F448-B626-6ED33F352974}"/>
              </a:ext>
            </a:extLst>
          </p:cNvPr>
          <p:cNvSpPr/>
          <p:nvPr/>
        </p:nvSpPr>
        <p:spPr>
          <a:xfrm>
            <a:off x="1328379" y="-4517"/>
            <a:ext cx="477018" cy="477018"/>
          </a:xfrm>
          <a:prstGeom prst="frame">
            <a:avLst>
              <a:gd name="adj1" fmla="val 89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Quadro 14">
            <a:extLst>
              <a:ext uri="{FF2B5EF4-FFF2-40B4-BE49-F238E27FC236}">
                <a16:creationId xmlns:a16="http://schemas.microsoft.com/office/drawing/2014/main" id="{BB6BDC04-6514-D247-8B3C-06E03739A1AE}"/>
              </a:ext>
            </a:extLst>
          </p:cNvPr>
          <p:cNvSpPr/>
          <p:nvPr/>
        </p:nvSpPr>
        <p:spPr>
          <a:xfrm>
            <a:off x="765699" y="6127652"/>
            <a:ext cx="367325" cy="367325"/>
          </a:xfrm>
          <a:prstGeom prst="frame">
            <a:avLst>
              <a:gd name="adj1" fmla="val 69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78A489A9-0B47-7E40-8933-F0D1535C0E3C}"/>
              </a:ext>
            </a:extLst>
          </p:cNvPr>
          <p:cNvSpPr/>
          <p:nvPr/>
        </p:nvSpPr>
        <p:spPr>
          <a:xfrm>
            <a:off x="5601196" y="6124266"/>
            <a:ext cx="216725" cy="2167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Quadro 17">
            <a:extLst>
              <a:ext uri="{FF2B5EF4-FFF2-40B4-BE49-F238E27FC236}">
                <a16:creationId xmlns:a16="http://schemas.microsoft.com/office/drawing/2014/main" id="{96ED2C83-2A7D-0947-BD54-2F3E16E11CAA}"/>
              </a:ext>
            </a:extLst>
          </p:cNvPr>
          <p:cNvSpPr/>
          <p:nvPr userDrawn="1"/>
        </p:nvSpPr>
        <p:spPr>
          <a:xfrm>
            <a:off x="196719" y="615278"/>
            <a:ext cx="5494398" cy="5332536"/>
          </a:xfrm>
          <a:prstGeom prst="frame">
            <a:avLst>
              <a:gd name="adj1" fmla="val 927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465074B-4433-1F42-B34C-3BAD6B02BB97}"/>
              </a:ext>
            </a:extLst>
          </p:cNvPr>
          <p:cNvSpPr/>
          <p:nvPr userDrawn="1"/>
        </p:nvSpPr>
        <p:spPr>
          <a:xfrm>
            <a:off x="646180" y="6270429"/>
            <a:ext cx="367325" cy="3673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Quadro 19">
            <a:extLst>
              <a:ext uri="{FF2B5EF4-FFF2-40B4-BE49-F238E27FC236}">
                <a16:creationId xmlns:a16="http://schemas.microsoft.com/office/drawing/2014/main" id="{C81ABDBF-5779-2441-8313-A1B897EEB7CA}"/>
              </a:ext>
            </a:extLst>
          </p:cNvPr>
          <p:cNvSpPr/>
          <p:nvPr userDrawn="1"/>
        </p:nvSpPr>
        <p:spPr>
          <a:xfrm>
            <a:off x="5402223" y="124125"/>
            <a:ext cx="982168" cy="975420"/>
          </a:xfrm>
          <a:prstGeom prst="frame">
            <a:avLst>
              <a:gd name="adj1" fmla="val 66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1" name="Quadro 20">
            <a:extLst>
              <a:ext uri="{FF2B5EF4-FFF2-40B4-BE49-F238E27FC236}">
                <a16:creationId xmlns:a16="http://schemas.microsoft.com/office/drawing/2014/main" id="{64F9F27D-C7C1-204B-9FDE-9174C1DAC247}"/>
              </a:ext>
            </a:extLst>
          </p:cNvPr>
          <p:cNvSpPr/>
          <p:nvPr userDrawn="1"/>
        </p:nvSpPr>
        <p:spPr>
          <a:xfrm>
            <a:off x="5928365" y="319303"/>
            <a:ext cx="6066917" cy="5808349"/>
          </a:xfrm>
          <a:prstGeom prst="frame">
            <a:avLst>
              <a:gd name="adj1" fmla="val 16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82A3FC8D-D639-7943-A6C5-1125C8277C04}"/>
              </a:ext>
            </a:extLst>
          </p:cNvPr>
          <p:cNvSpPr/>
          <p:nvPr userDrawn="1"/>
        </p:nvSpPr>
        <p:spPr>
          <a:xfrm>
            <a:off x="1037021" y="6062943"/>
            <a:ext cx="248371" cy="2483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D29BC5A0-35FA-2A46-9BC7-6FB81E926B33}"/>
              </a:ext>
            </a:extLst>
          </p:cNvPr>
          <p:cNvSpPr/>
          <p:nvPr userDrawn="1"/>
        </p:nvSpPr>
        <p:spPr>
          <a:xfrm>
            <a:off x="873597" y="6260902"/>
            <a:ext cx="139908" cy="1399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58EDF0E0-EF95-8F48-A5EF-5F77DFD66DB2}"/>
              </a:ext>
            </a:extLst>
          </p:cNvPr>
          <p:cNvSpPr/>
          <p:nvPr userDrawn="1"/>
        </p:nvSpPr>
        <p:spPr>
          <a:xfrm>
            <a:off x="1441429" y="124125"/>
            <a:ext cx="250917" cy="250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6" name="Quadro 25">
            <a:extLst>
              <a:ext uri="{FF2B5EF4-FFF2-40B4-BE49-F238E27FC236}">
                <a16:creationId xmlns:a16="http://schemas.microsoft.com/office/drawing/2014/main" id="{8AB8AAE1-8DC8-1E45-A911-FEACEF9A09BB}"/>
              </a:ext>
            </a:extLst>
          </p:cNvPr>
          <p:cNvSpPr/>
          <p:nvPr userDrawn="1"/>
        </p:nvSpPr>
        <p:spPr>
          <a:xfrm>
            <a:off x="1328379" y="-4517"/>
            <a:ext cx="477018" cy="477018"/>
          </a:xfrm>
          <a:prstGeom prst="frame">
            <a:avLst>
              <a:gd name="adj1" fmla="val 89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7" name="Quadro 26">
            <a:extLst>
              <a:ext uri="{FF2B5EF4-FFF2-40B4-BE49-F238E27FC236}">
                <a16:creationId xmlns:a16="http://schemas.microsoft.com/office/drawing/2014/main" id="{6B05254A-A750-154E-AECF-3F3DA1726AD8}"/>
              </a:ext>
            </a:extLst>
          </p:cNvPr>
          <p:cNvSpPr/>
          <p:nvPr userDrawn="1"/>
        </p:nvSpPr>
        <p:spPr>
          <a:xfrm>
            <a:off x="765699" y="6127652"/>
            <a:ext cx="367325" cy="367325"/>
          </a:xfrm>
          <a:prstGeom prst="frame">
            <a:avLst>
              <a:gd name="adj1" fmla="val 69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28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"/>
                            </p:stCondLst>
                            <p:childTnLst>
                              <p:par>
                                <p:cTn id="4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"/>
                            </p:stCondLst>
                            <p:childTnLst>
                              <p:par>
                                <p:cTn id="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/>
      <p:bldP spid="7" grpId="0" animBg="1"/>
      <p:bldP spid="9" grpId="0" animBg="1"/>
      <p:bldP spid="10" grpId="0" animBg="1"/>
      <p:bldP spid="11" grpId="0" animBg="1"/>
      <p:bldP spid="12" grpId="0" animBg="1"/>
      <p:bldP spid="16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FEAAF0-F543-5548-B1F5-D3A7B51E5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7154E1B-853C-F942-9A34-020D96D20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169558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sca 14">
            <a:extLst>
              <a:ext uri="{FF2B5EF4-FFF2-40B4-BE49-F238E27FC236}">
                <a16:creationId xmlns:a16="http://schemas.microsoft.com/office/drawing/2014/main" id="{64CF91F5-D2CF-1D44-B53F-6B5030398B8A}"/>
              </a:ext>
            </a:extLst>
          </p:cNvPr>
          <p:cNvSpPr/>
          <p:nvPr/>
        </p:nvSpPr>
        <p:spPr>
          <a:xfrm>
            <a:off x="6569709" y="3441654"/>
            <a:ext cx="3108464" cy="3108464"/>
          </a:xfrm>
          <a:prstGeom prst="donut">
            <a:avLst>
              <a:gd name="adj" fmla="val 40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Rosca 9">
            <a:extLst>
              <a:ext uri="{FF2B5EF4-FFF2-40B4-BE49-F238E27FC236}">
                <a16:creationId xmlns:a16="http://schemas.microsoft.com/office/drawing/2014/main" id="{B46C74DD-3196-5240-975B-4E1402DB6A96}"/>
              </a:ext>
            </a:extLst>
          </p:cNvPr>
          <p:cNvSpPr/>
          <p:nvPr/>
        </p:nvSpPr>
        <p:spPr>
          <a:xfrm>
            <a:off x="6096000" y="519298"/>
            <a:ext cx="5819404" cy="5819404"/>
          </a:xfrm>
          <a:prstGeom prst="donut">
            <a:avLst>
              <a:gd name="adj" fmla="val 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Rosca 10">
            <a:extLst>
              <a:ext uri="{FF2B5EF4-FFF2-40B4-BE49-F238E27FC236}">
                <a16:creationId xmlns:a16="http://schemas.microsoft.com/office/drawing/2014/main" id="{C83B5A7F-3309-7C45-BD5A-E1254F1AABB0}"/>
              </a:ext>
            </a:extLst>
          </p:cNvPr>
          <p:cNvSpPr/>
          <p:nvPr/>
        </p:nvSpPr>
        <p:spPr>
          <a:xfrm>
            <a:off x="10268416" y="4632849"/>
            <a:ext cx="1158585" cy="1158585"/>
          </a:xfrm>
          <a:prstGeom prst="donut">
            <a:avLst>
              <a:gd name="adj" fmla="val 105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Rosca 12">
            <a:extLst>
              <a:ext uri="{FF2B5EF4-FFF2-40B4-BE49-F238E27FC236}">
                <a16:creationId xmlns:a16="http://schemas.microsoft.com/office/drawing/2014/main" id="{954C449F-30E5-D54A-8FAE-F64361A6AFC8}"/>
              </a:ext>
            </a:extLst>
          </p:cNvPr>
          <p:cNvSpPr/>
          <p:nvPr/>
        </p:nvSpPr>
        <p:spPr>
          <a:xfrm>
            <a:off x="6379338" y="900958"/>
            <a:ext cx="5252728" cy="5174742"/>
          </a:xfrm>
          <a:prstGeom prst="donut">
            <a:avLst>
              <a:gd name="adj" fmla="val 1326"/>
            </a:avLst>
          </a:prstGeom>
          <a:solidFill>
            <a:srgbClr val="187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C6ABCD5-3FDC-7749-8169-4A616CF56F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6309" y="608862"/>
            <a:ext cx="4889691" cy="5640276"/>
          </a:xfrm>
        </p:spPr>
        <p:txBody>
          <a:bodyPr anchor="ctr"/>
          <a:lstStyle>
            <a:lvl1pPr marL="0" indent="0" algn="ctr">
              <a:spcBef>
                <a:spcPts val="1200"/>
              </a:spcBef>
              <a:spcAft>
                <a:spcPts val="1200"/>
              </a:spcAft>
              <a:buClr>
                <a:schemeClr val="accent4">
                  <a:lumMod val="75000"/>
                </a:schemeClr>
              </a:buClr>
              <a:buFont typeface="Wingdings" pitchFamily="2" charset="2"/>
              <a:buNone/>
              <a:defRPr sz="3600"/>
            </a:lvl1pPr>
            <a:lvl2pPr marL="457200" indent="0"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None/>
              <a:defRPr sz="2800"/>
            </a:lvl2pPr>
            <a:lvl3pPr marL="914400" indent="0">
              <a:spcBef>
                <a:spcPts val="1200"/>
              </a:spcBef>
              <a:spcAft>
                <a:spcPts val="1200"/>
              </a:spcAft>
              <a:buNone/>
              <a:defRPr/>
            </a:lvl3pPr>
            <a:lvl4pPr marL="1371600" indent="0">
              <a:spcBef>
                <a:spcPts val="1200"/>
              </a:spcBef>
              <a:spcAft>
                <a:spcPts val="1200"/>
              </a:spcAft>
              <a:buNone/>
              <a:defRPr/>
            </a:lvl4pPr>
            <a:lvl5pPr marL="1828800" indent="0">
              <a:spcBef>
                <a:spcPts val="1200"/>
              </a:spcBef>
              <a:spcAft>
                <a:spcPts val="1200"/>
              </a:spcAft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Rosca 8">
            <a:extLst>
              <a:ext uri="{FF2B5EF4-FFF2-40B4-BE49-F238E27FC236}">
                <a16:creationId xmlns:a16="http://schemas.microsoft.com/office/drawing/2014/main" id="{6A22439D-9C0A-074D-9985-AF2B54513C94}"/>
              </a:ext>
            </a:extLst>
          </p:cNvPr>
          <p:cNvSpPr/>
          <p:nvPr/>
        </p:nvSpPr>
        <p:spPr>
          <a:xfrm>
            <a:off x="10378055" y="292698"/>
            <a:ext cx="1158585" cy="1158585"/>
          </a:xfrm>
          <a:prstGeom prst="donut">
            <a:avLst>
              <a:gd name="adj" fmla="val 134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8C82270E-3FB6-8845-BA70-97B805744F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02969" y="1112374"/>
            <a:ext cx="4681134" cy="4679060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bg1"/>
            </a:solidFill>
          </a:ln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14" name="Rosca 13">
            <a:extLst>
              <a:ext uri="{FF2B5EF4-FFF2-40B4-BE49-F238E27FC236}">
                <a16:creationId xmlns:a16="http://schemas.microsoft.com/office/drawing/2014/main" id="{2BDFAF6E-F4FA-4443-8550-2F0260096216}"/>
              </a:ext>
            </a:extLst>
          </p:cNvPr>
          <p:cNvSpPr/>
          <p:nvPr/>
        </p:nvSpPr>
        <p:spPr>
          <a:xfrm>
            <a:off x="6602968" y="374931"/>
            <a:ext cx="526027" cy="526027"/>
          </a:xfrm>
          <a:prstGeom prst="donut">
            <a:avLst>
              <a:gd name="adj" fmla="val 339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Rosca 15">
            <a:extLst>
              <a:ext uri="{FF2B5EF4-FFF2-40B4-BE49-F238E27FC236}">
                <a16:creationId xmlns:a16="http://schemas.microsoft.com/office/drawing/2014/main" id="{8BC2D76B-B6C6-DF45-90B5-B272CE1A2759}"/>
              </a:ext>
            </a:extLst>
          </p:cNvPr>
          <p:cNvSpPr/>
          <p:nvPr/>
        </p:nvSpPr>
        <p:spPr>
          <a:xfrm>
            <a:off x="9212574" y="6039275"/>
            <a:ext cx="526027" cy="526027"/>
          </a:xfrm>
          <a:prstGeom prst="donut">
            <a:avLst>
              <a:gd name="adj" fmla="val 339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B807A51-0B89-2847-AE9C-BB857057594E}"/>
              </a:ext>
            </a:extLst>
          </p:cNvPr>
          <p:cNvSpPr/>
          <p:nvPr/>
        </p:nvSpPr>
        <p:spPr>
          <a:xfrm>
            <a:off x="8688208" y="184101"/>
            <a:ext cx="526027" cy="5260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Rosca 17">
            <a:extLst>
              <a:ext uri="{FF2B5EF4-FFF2-40B4-BE49-F238E27FC236}">
                <a16:creationId xmlns:a16="http://schemas.microsoft.com/office/drawing/2014/main" id="{AD8C336A-F78E-4F4F-9DB6-2AB1D4607B7F}"/>
              </a:ext>
            </a:extLst>
          </p:cNvPr>
          <p:cNvSpPr/>
          <p:nvPr/>
        </p:nvSpPr>
        <p:spPr>
          <a:xfrm>
            <a:off x="6569709" y="3441654"/>
            <a:ext cx="3108464" cy="3108464"/>
          </a:xfrm>
          <a:prstGeom prst="donut">
            <a:avLst>
              <a:gd name="adj" fmla="val 40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Rosca 18">
            <a:extLst>
              <a:ext uri="{FF2B5EF4-FFF2-40B4-BE49-F238E27FC236}">
                <a16:creationId xmlns:a16="http://schemas.microsoft.com/office/drawing/2014/main" id="{334E5930-3570-1E40-A3EE-0D866A6C1352}"/>
              </a:ext>
            </a:extLst>
          </p:cNvPr>
          <p:cNvSpPr/>
          <p:nvPr/>
        </p:nvSpPr>
        <p:spPr>
          <a:xfrm>
            <a:off x="6096000" y="519298"/>
            <a:ext cx="5819404" cy="5819404"/>
          </a:xfrm>
          <a:prstGeom prst="donut">
            <a:avLst>
              <a:gd name="adj" fmla="val 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Rosca 19">
            <a:extLst>
              <a:ext uri="{FF2B5EF4-FFF2-40B4-BE49-F238E27FC236}">
                <a16:creationId xmlns:a16="http://schemas.microsoft.com/office/drawing/2014/main" id="{63931DB2-3A9E-4049-9693-CFF2D0FC50CE}"/>
              </a:ext>
            </a:extLst>
          </p:cNvPr>
          <p:cNvSpPr/>
          <p:nvPr/>
        </p:nvSpPr>
        <p:spPr>
          <a:xfrm>
            <a:off x="10268416" y="4632849"/>
            <a:ext cx="1158585" cy="1158585"/>
          </a:xfrm>
          <a:prstGeom prst="donut">
            <a:avLst>
              <a:gd name="adj" fmla="val 105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Rosca 21">
            <a:extLst>
              <a:ext uri="{FF2B5EF4-FFF2-40B4-BE49-F238E27FC236}">
                <a16:creationId xmlns:a16="http://schemas.microsoft.com/office/drawing/2014/main" id="{1AE77CBF-87EB-C342-8D34-ECD2D54C0693}"/>
              </a:ext>
            </a:extLst>
          </p:cNvPr>
          <p:cNvSpPr/>
          <p:nvPr/>
        </p:nvSpPr>
        <p:spPr>
          <a:xfrm>
            <a:off x="10378055" y="292698"/>
            <a:ext cx="1158585" cy="1158585"/>
          </a:xfrm>
          <a:prstGeom prst="donut">
            <a:avLst>
              <a:gd name="adj" fmla="val 134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Rosca 23">
            <a:extLst>
              <a:ext uri="{FF2B5EF4-FFF2-40B4-BE49-F238E27FC236}">
                <a16:creationId xmlns:a16="http://schemas.microsoft.com/office/drawing/2014/main" id="{2E020F7E-C4BB-AB45-869D-83D0C4C25FFF}"/>
              </a:ext>
            </a:extLst>
          </p:cNvPr>
          <p:cNvSpPr/>
          <p:nvPr/>
        </p:nvSpPr>
        <p:spPr>
          <a:xfrm>
            <a:off x="6602968" y="374931"/>
            <a:ext cx="526027" cy="526027"/>
          </a:xfrm>
          <a:prstGeom prst="donut">
            <a:avLst>
              <a:gd name="adj" fmla="val 339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5" name="Rosca 24">
            <a:extLst>
              <a:ext uri="{FF2B5EF4-FFF2-40B4-BE49-F238E27FC236}">
                <a16:creationId xmlns:a16="http://schemas.microsoft.com/office/drawing/2014/main" id="{D171875D-C910-814C-AD42-8C080ECCAE7F}"/>
              </a:ext>
            </a:extLst>
          </p:cNvPr>
          <p:cNvSpPr/>
          <p:nvPr/>
        </p:nvSpPr>
        <p:spPr>
          <a:xfrm>
            <a:off x="9212574" y="6039275"/>
            <a:ext cx="526027" cy="526027"/>
          </a:xfrm>
          <a:prstGeom prst="donut">
            <a:avLst>
              <a:gd name="adj" fmla="val 339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80FC50B-A18F-594D-A2A2-12F3496CF921}"/>
              </a:ext>
            </a:extLst>
          </p:cNvPr>
          <p:cNvSpPr/>
          <p:nvPr/>
        </p:nvSpPr>
        <p:spPr>
          <a:xfrm>
            <a:off x="8688208" y="184101"/>
            <a:ext cx="526027" cy="5260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1" name="Rosca 20">
            <a:extLst>
              <a:ext uri="{FF2B5EF4-FFF2-40B4-BE49-F238E27FC236}">
                <a16:creationId xmlns:a16="http://schemas.microsoft.com/office/drawing/2014/main" id="{A74593E3-4663-2F48-8C8F-D0DC49DAF2B8}"/>
              </a:ext>
            </a:extLst>
          </p:cNvPr>
          <p:cNvSpPr/>
          <p:nvPr/>
        </p:nvSpPr>
        <p:spPr>
          <a:xfrm>
            <a:off x="6569709" y="3441654"/>
            <a:ext cx="3108464" cy="3108464"/>
          </a:xfrm>
          <a:prstGeom prst="donut">
            <a:avLst>
              <a:gd name="adj" fmla="val 40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3" name="Rosca 22">
            <a:extLst>
              <a:ext uri="{FF2B5EF4-FFF2-40B4-BE49-F238E27FC236}">
                <a16:creationId xmlns:a16="http://schemas.microsoft.com/office/drawing/2014/main" id="{08D95B66-7049-F848-9FB9-AE101C6D6D3B}"/>
              </a:ext>
            </a:extLst>
          </p:cNvPr>
          <p:cNvSpPr/>
          <p:nvPr/>
        </p:nvSpPr>
        <p:spPr>
          <a:xfrm>
            <a:off x="6096000" y="519298"/>
            <a:ext cx="5819404" cy="5819404"/>
          </a:xfrm>
          <a:prstGeom prst="donut">
            <a:avLst>
              <a:gd name="adj" fmla="val 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7" name="Rosca 26">
            <a:extLst>
              <a:ext uri="{FF2B5EF4-FFF2-40B4-BE49-F238E27FC236}">
                <a16:creationId xmlns:a16="http://schemas.microsoft.com/office/drawing/2014/main" id="{0EE15141-3A41-2144-BC1A-DAE8B4F9D9BF}"/>
              </a:ext>
            </a:extLst>
          </p:cNvPr>
          <p:cNvSpPr/>
          <p:nvPr/>
        </p:nvSpPr>
        <p:spPr>
          <a:xfrm>
            <a:off x="10268416" y="4632849"/>
            <a:ext cx="1158585" cy="1158585"/>
          </a:xfrm>
          <a:prstGeom prst="donut">
            <a:avLst>
              <a:gd name="adj" fmla="val 105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8" name="Rosca 27">
            <a:extLst>
              <a:ext uri="{FF2B5EF4-FFF2-40B4-BE49-F238E27FC236}">
                <a16:creationId xmlns:a16="http://schemas.microsoft.com/office/drawing/2014/main" id="{A876591C-09C0-2D4D-9728-97E2BE132939}"/>
              </a:ext>
            </a:extLst>
          </p:cNvPr>
          <p:cNvSpPr/>
          <p:nvPr/>
        </p:nvSpPr>
        <p:spPr>
          <a:xfrm>
            <a:off x="6317172" y="864533"/>
            <a:ext cx="5252728" cy="5174742"/>
          </a:xfrm>
          <a:prstGeom prst="donut">
            <a:avLst>
              <a:gd name="adj" fmla="val 13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9" name="Rosca 28">
            <a:extLst>
              <a:ext uri="{FF2B5EF4-FFF2-40B4-BE49-F238E27FC236}">
                <a16:creationId xmlns:a16="http://schemas.microsoft.com/office/drawing/2014/main" id="{63531301-881D-AA4B-A0AF-C4DAEAD78B31}"/>
              </a:ext>
            </a:extLst>
          </p:cNvPr>
          <p:cNvSpPr/>
          <p:nvPr/>
        </p:nvSpPr>
        <p:spPr>
          <a:xfrm>
            <a:off x="10378055" y="292698"/>
            <a:ext cx="1158585" cy="1158585"/>
          </a:xfrm>
          <a:prstGeom prst="donut">
            <a:avLst>
              <a:gd name="adj" fmla="val 134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0" name="Rosca 29">
            <a:extLst>
              <a:ext uri="{FF2B5EF4-FFF2-40B4-BE49-F238E27FC236}">
                <a16:creationId xmlns:a16="http://schemas.microsoft.com/office/drawing/2014/main" id="{7239DC08-6033-B243-8E87-D1176091E59A}"/>
              </a:ext>
            </a:extLst>
          </p:cNvPr>
          <p:cNvSpPr/>
          <p:nvPr/>
        </p:nvSpPr>
        <p:spPr>
          <a:xfrm>
            <a:off x="6361898" y="900958"/>
            <a:ext cx="5174742" cy="5174742"/>
          </a:xfrm>
          <a:prstGeom prst="donut">
            <a:avLst>
              <a:gd name="adj" fmla="val 1266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1" name="Rosca 30">
            <a:extLst>
              <a:ext uri="{FF2B5EF4-FFF2-40B4-BE49-F238E27FC236}">
                <a16:creationId xmlns:a16="http://schemas.microsoft.com/office/drawing/2014/main" id="{347F5CA5-1B32-AF4A-9612-49A9B2EC1007}"/>
              </a:ext>
            </a:extLst>
          </p:cNvPr>
          <p:cNvSpPr/>
          <p:nvPr/>
        </p:nvSpPr>
        <p:spPr>
          <a:xfrm>
            <a:off x="6602968" y="374931"/>
            <a:ext cx="526027" cy="526027"/>
          </a:xfrm>
          <a:prstGeom prst="donut">
            <a:avLst>
              <a:gd name="adj" fmla="val 339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2" name="Rosca 31">
            <a:extLst>
              <a:ext uri="{FF2B5EF4-FFF2-40B4-BE49-F238E27FC236}">
                <a16:creationId xmlns:a16="http://schemas.microsoft.com/office/drawing/2014/main" id="{8A857928-400E-6C4D-AB18-97752F0F94F7}"/>
              </a:ext>
            </a:extLst>
          </p:cNvPr>
          <p:cNvSpPr/>
          <p:nvPr/>
        </p:nvSpPr>
        <p:spPr>
          <a:xfrm>
            <a:off x="9212574" y="6039275"/>
            <a:ext cx="526027" cy="526027"/>
          </a:xfrm>
          <a:prstGeom prst="donut">
            <a:avLst>
              <a:gd name="adj" fmla="val 339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B57BE7B-359C-0749-BAC9-3B965B0E7914}"/>
              </a:ext>
            </a:extLst>
          </p:cNvPr>
          <p:cNvSpPr/>
          <p:nvPr/>
        </p:nvSpPr>
        <p:spPr>
          <a:xfrm>
            <a:off x="8688208" y="184101"/>
            <a:ext cx="526027" cy="5260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4" name="Rosca 33">
            <a:extLst>
              <a:ext uri="{FF2B5EF4-FFF2-40B4-BE49-F238E27FC236}">
                <a16:creationId xmlns:a16="http://schemas.microsoft.com/office/drawing/2014/main" id="{92C44076-D616-8849-99A8-D092D32CC14E}"/>
              </a:ext>
            </a:extLst>
          </p:cNvPr>
          <p:cNvSpPr/>
          <p:nvPr userDrawn="1"/>
        </p:nvSpPr>
        <p:spPr>
          <a:xfrm>
            <a:off x="6569709" y="3441654"/>
            <a:ext cx="3108464" cy="3108464"/>
          </a:xfrm>
          <a:prstGeom prst="donut">
            <a:avLst>
              <a:gd name="adj" fmla="val 40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5" name="Rosca 34">
            <a:extLst>
              <a:ext uri="{FF2B5EF4-FFF2-40B4-BE49-F238E27FC236}">
                <a16:creationId xmlns:a16="http://schemas.microsoft.com/office/drawing/2014/main" id="{1FE37893-8175-B342-8ACE-4A0BA9F544AB}"/>
              </a:ext>
            </a:extLst>
          </p:cNvPr>
          <p:cNvSpPr/>
          <p:nvPr userDrawn="1"/>
        </p:nvSpPr>
        <p:spPr>
          <a:xfrm>
            <a:off x="6096000" y="519298"/>
            <a:ext cx="5819404" cy="5819404"/>
          </a:xfrm>
          <a:prstGeom prst="donut">
            <a:avLst>
              <a:gd name="adj" fmla="val 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6" name="Rosca 35">
            <a:extLst>
              <a:ext uri="{FF2B5EF4-FFF2-40B4-BE49-F238E27FC236}">
                <a16:creationId xmlns:a16="http://schemas.microsoft.com/office/drawing/2014/main" id="{EA9BE732-8231-BD41-AFBA-71EF037FBA53}"/>
              </a:ext>
            </a:extLst>
          </p:cNvPr>
          <p:cNvSpPr/>
          <p:nvPr userDrawn="1"/>
        </p:nvSpPr>
        <p:spPr>
          <a:xfrm>
            <a:off x="10268416" y="4632849"/>
            <a:ext cx="1158585" cy="1158585"/>
          </a:xfrm>
          <a:prstGeom prst="donut">
            <a:avLst>
              <a:gd name="adj" fmla="val 105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7" name="Rosca 36">
            <a:extLst>
              <a:ext uri="{FF2B5EF4-FFF2-40B4-BE49-F238E27FC236}">
                <a16:creationId xmlns:a16="http://schemas.microsoft.com/office/drawing/2014/main" id="{A27AE56C-13E9-4648-9C1F-C9B735EE78AE}"/>
              </a:ext>
            </a:extLst>
          </p:cNvPr>
          <p:cNvSpPr/>
          <p:nvPr userDrawn="1"/>
        </p:nvSpPr>
        <p:spPr>
          <a:xfrm>
            <a:off x="6317172" y="864533"/>
            <a:ext cx="5252728" cy="5174742"/>
          </a:xfrm>
          <a:prstGeom prst="donut">
            <a:avLst>
              <a:gd name="adj" fmla="val 13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8" name="Rosca 37">
            <a:extLst>
              <a:ext uri="{FF2B5EF4-FFF2-40B4-BE49-F238E27FC236}">
                <a16:creationId xmlns:a16="http://schemas.microsoft.com/office/drawing/2014/main" id="{C4D3B3BE-1D83-3E4C-ABA0-53380B454E81}"/>
              </a:ext>
            </a:extLst>
          </p:cNvPr>
          <p:cNvSpPr/>
          <p:nvPr userDrawn="1"/>
        </p:nvSpPr>
        <p:spPr>
          <a:xfrm>
            <a:off x="10378055" y="292698"/>
            <a:ext cx="1158585" cy="1158585"/>
          </a:xfrm>
          <a:prstGeom prst="donut">
            <a:avLst>
              <a:gd name="adj" fmla="val 134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9" name="Rosca 38">
            <a:extLst>
              <a:ext uri="{FF2B5EF4-FFF2-40B4-BE49-F238E27FC236}">
                <a16:creationId xmlns:a16="http://schemas.microsoft.com/office/drawing/2014/main" id="{158FADD9-9AFF-D04B-9141-6441A1D28D59}"/>
              </a:ext>
            </a:extLst>
          </p:cNvPr>
          <p:cNvSpPr/>
          <p:nvPr userDrawn="1"/>
        </p:nvSpPr>
        <p:spPr>
          <a:xfrm>
            <a:off x="6361898" y="900958"/>
            <a:ext cx="5174742" cy="5174742"/>
          </a:xfrm>
          <a:prstGeom prst="donut">
            <a:avLst>
              <a:gd name="adj" fmla="val 1266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0" name="Rosca 39">
            <a:extLst>
              <a:ext uri="{FF2B5EF4-FFF2-40B4-BE49-F238E27FC236}">
                <a16:creationId xmlns:a16="http://schemas.microsoft.com/office/drawing/2014/main" id="{A4638CCB-72B8-FF47-859A-E213CD44756E}"/>
              </a:ext>
            </a:extLst>
          </p:cNvPr>
          <p:cNvSpPr/>
          <p:nvPr userDrawn="1"/>
        </p:nvSpPr>
        <p:spPr>
          <a:xfrm>
            <a:off x="6602968" y="374931"/>
            <a:ext cx="526027" cy="526027"/>
          </a:xfrm>
          <a:prstGeom prst="donut">
            <a:avLst>
              <a:gd name="adj" fmla="val 339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1" name="Rosca 40">
            <a:extLst>
              <a:ext uri="{FF2B5EF4-FFF2-40B4-BE49-F238E27FC236}">
                <a16:creationId xmlns:a16="http://schemas.microsoft.com/office/drawing/2014/main" id="{9A99CAA6-F089-C747-8972-5F724C196C97}"/>
              </a:ext>
            </a:extLst>
          </p:cNvPr>
          <p:cNvSpPr/>
          <p:nvPr userDrawn="1"/>
        </p:nvSpPr>
        <p:spPr>
          <a:xfrm>
            <a:off x="9212574" y="6039275"/>
            <a:ext cx="526027" cy="526027"/>
          </a:xfrm>
          <a:prstGeom prst="donut">
            <a:avLst>
              <a:gd name="adj" fmla="val 339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2E69A20-0045-2441-B7AF-6FC40216A939}"/>
              </a:ext>
            </a:extLst>
          </p:cNvPr>
          <p:cNvSpPr/>
          <p:nvPr userDrawn="1"/>
        </p:nvSpPr>
        <p:spPr>
          <a:xfrm>
            <a:off x="8688208" y="184101"/>
            <a:ext cx="526027" cy="5260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61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1" grpId="0" animBg="1"/>
      <p:bldP spid="13" grpId="0" animBg="1"/>
      <p:bldP spid="5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9" grpId="0" animBg="1"/>
      <p:bldP spid="8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4" grpId="0" animBg="1"/>
      <p:bldP spid="25" grpId="0" animBg="1"/>
      <p:bldP spid="26" grpId="0" animBg="1"/>
      <p:bldP spid="21" grpId="0" animBg="1"/>
      <p:bldP spid="23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sca 12">
            <a:extLst>
              <a:ext uri="{FF2B5EF4-FFF2-40B4-BE49-F238E27FC236}">
                <a16:creationId xmlns:a16="http://schemas.microsoft.com/office/drawing/2014/main" id="{954C449F-30E5-D54A-8FAE-F64361A6AFC8}"/>
              </a:ext>
            </a:extLst>
          </p:cNvPr>
          <p:cNvSpPr/>
          <p:nvPr/>
        </p:nvSpPr>
        <p:spPr>
          <a:xfrm>
            <a:off x="309573" y="887662"/>
            <a:ext cx="5159276" cy="5082677"/>
          </a:xfrm>
          <a:prstGeom prst="donut">
            <a:avLst>
              <a:gd name="adj" fmla="val 1326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C6ABCD5-3FDC-7749-8169-4A616CF56F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655984"/>
            <a:ext cx="5575526" cy="5418246"/>
          </a:xfrm>
        </p:spPr>
        <p:txBody>
          <a:bodyPr anchor="ctr"/>
          <a:lstStyle>
            <a:lvl1pPr marL="0" indent="0" algn="ctr">
              <a:spcBef>
                <a:spcPts val="1200"/>
              </a:spcBef>
              <a:spcAft>
                <a:spcPts val="1200"/>
              </a:spcAft>
              <a:buClr>
                <a:schemeClr val="accent4">
                  <a:lumMod val="75000"/>
                </a:schemeClr>
              </a:buClr>
              <a:buFont typeface="Wingdings" pitchFamily="2" charset="2"/>
              <a:buNone/>
              <a:defRPr sz="3600"/>
            </a:lvl1pPr>
            <a:lvl2pPr marL="685800" indent="-228600"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  <a:defRPr sz="2800"/>
            </a:lvl2pPr>
            <a:lvl3pPr>
              <a:spcBef>
                <a:spcPts val="1200"/>
              </a:spcBef>
              <a:spcAft>
                <a:spcPts val="1200"/>
              </a:spcAft>
              <a:defRPr/>
            </a:lvl3pPr>
            <a:lvl4pPr>
              <a:spcBef>
                <a:spcPts val="1200"/>
              </a:spcBef>
              <a:spcAft>
                <a:spcPts val="1200"/>
              </a:spcAft>
              <a:defRPr/>
            </a:lvl4pPr>
            <a:lvl5pPr>
              <a:spcBef>
                <a:spcPts val="120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Rosca 8">
            <a:extLst>
              <a:ext uri="{FF2B5EF4-FFF2-40B4-BE49-F238E27FC236}">
                <a16:creationId xmlns:a16="http://schemas.microsoft.com/office/drawing/2014/main" id="{6A22439D-9C0A-074D-9985-AF2B54513C94}"/>
              </a:ext>
            </a:extLst>
          </p:cNvPr>
          <p:cNvSpPr/>
          <p:nvPr/>
        </p:nvSpPr>
        <p:spPr>
          <a:xfrm>
            <a:off x="3900417" y="222211"/>
            <a:ext cx="1428076" cy="1428076"/>
          </a:xfrm>
          <a:prstGeom prst="donut">
            <a:avLst>
              <a:gd name="adj" fmla="val 56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Rosca 10">
            <a:extLst>
              <a:ext uri="{FF2B5EF4-FFF2-40B4-BE49-F238E27FC236}">
                <a16:creationId xmlns:a16="http://schemas.microsoft.com/office/drawing/2014/main" id="{C83B5A7F-3309-7C45-BD5A-E1254F1AABB0}"/>
              </a:ext>
            </a:extLst>
          </p:cNvPr>
          <p:cNvSpPr/>
          <p:nvPr/>
        </p:nvSpPr>
        <p:spPr>
          <a:xfrm>
            <a:off x="687628" y="5556442"/>
            <a:ext cx="1137973" cy="1137973"/>
          </a:xfrm>
          <a:prstGeom prst="donut">
            <a:avLst>
              <a:gd name="adj" fmla="val 35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Rosca 11">
            <a:extLst>
              <a:ext uri="{FF2B5EF4-FFF2-40B4-BE49-F238E27FC236}">
                <a16:creationId xmlns:a16="http://schemas.microsoft.com/office/drawing/2014/main" id="{CFCB0A98-044E-B842-9857-73AF20EF04FD}"/>
              </a:ext>
            </a:extLst>
          </p:cNvPr>
          <p:cNvSpPr/>
          <p:nvPr/>
        </p:nvSpPr>
        <p:spPr>
          <a:xfrm>
            <a:off x="-317578" y="222211"/>
            <a:ext cx="6413578" cy="6413578"/>
          </a:xfrm>
          <a:prstGeom prst="donut">
            <a:avLst>
              <a:gd name="adj" fmla="val 69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8C82270E-3FB6-8845-BA70-97B805744F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0286" y="1131093"/>
            <a:ext cx="4597851" cy="4595814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10" name="Rosca 9">
            <a:extLst>
              <a:ext uri="{FF2B5EF4-FFF2-40B4-BE49-F238E27FC236}">
                <a16:creationId xmlns:a16="http://schemas.microsoft.com/office/drawing/2014/main" id="{43AEC721-FEEF-8347-A4CD-2D60D04F1DD7}"/>
              </a:ext>
            </a:extLst>
          </p:cNvPr>
          <p:cNvSpPr/>
          <p:nvPr/>
        </p:nvSpPr>
        <p:spPr>
          <a:xfrm>
            <a:off x="885544" y="5754358"/>
            <a:ext cx="742142" cy="742142"/>
          </a:xfrm>
          <a:prstGeom prst="donut">
            <a:avLst>
              <a:gd name="adj" fmla="val 287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Rosca 13">
            <a:extLst>
              <a:ext uri="{FF2B5EF4-FFF2-40B4-BE49-F238E27FC236}">
                <a16:creationId xmlns:a16="http://schemas.microsoft.com/office/drawing/2014/main" id="{732D5DFA-4D2C-8643-95F7-2E5FAA026FC9}"/>
              </a:ext>
            </a:extLst>
          </p:cNvPr>
          <p:cNvSpPr/>
          <p:nvPr/>
        </p:nvSpPr>
        <p:spPr>
          <a:xfrm>
            <a:off x="309573" y="887662"/>
            <a:ext cx="5159276" cy="5082677"/>
          </a:xfrm>
          <a:prstGeom prst="donut">
            <a:avLst>
              <a:gd name="adj" fmla="val 1326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Rosca 14">
            <a:extLst>
              <a:ext uri="{FF2B5EF4-FFF2-40B4-BE49-F238E27FC236}">
                <a16:creationId xmlns:a16="http://schemas.microsoft.com/office/drawing/2014/main" id="{AEEFE00F-FD13-5140-AAE8-BA6A26700C59}"/>
              </a:ext>
            </a:extLst>
          </p:cNvPr>
          <p:cNvSpPr/>
          <p:nvPr/>
        </p:nvSpPr>
        <p:spPr>
          <a:xfrm>
            <a:off x="3900417" y="222211"/>
            <a:ext cx="1428076" cy="1428076"/>
          </a:xfrm>
          <a:prstGeom prst="donut">
            <a:avLst>
              <a:gd name="adj" fmla="val 56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Rosca 15">
            <a:extLst>
              <a:ext uri="{FF2B5EF4-FFF2-40B4-BE49-F238E27FC236}">
                <a16:creationId xmlns:a16="http://schemas.microsoft.com/office/drawing/2014/main" id="{A589143F-BFCA-A940-9951-18C01FDA244A}"/>
              </a:ext>
            </a:extLst>
          </p:cNvPr>
          <p:cNvSpPr/>
          <p:nvPr/>
        </p:nvSpPr>
        <p:spPr>
          <a:xfrm>
            <a:off x="687628" y="5556442"/>
            <a:ext cx="1137973" cy="1137973"/>
          </a:xfrm>
          <a:prstGeom prst="donut">
            <a:avLst>
              <a:gd name="adj" fmla="val 35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7" name="Rosca 16">
            <a:extLst>
              <a:ext uri="{FF2B5EF4-FFF2-40B4-BE49-F238E27FC236}">
                <a16:creationId xmlns:a16="http://schemas.microsoft.com/office/drawing/2014/main" id="{786E2C0B-CCDF-2E4B-9EE3-122654FE102C}"/>
              </a:ext>
            </a:extLst>
          </p:cNvPr>
          <p:cNvSpPr/>
          <p:nvPr/>
        </p:nvSpPr>
        <p:spPr>
          <a:xfrm>
            <a:off x="-317578" y="222211"/>
            <a:ext cx="6413578" cy="6413578"/>
          </a:xfrm>
          <a:prstGeom prst="donut">
            <a:avLst>
              <a:gd name="adj" fmla="val 69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Rosca 17">
            <a:extLst>
              <a:ext uri="{FF2B5EF4-FFF2-40B4-BE49-F238E27FC236}">
                <a16:creationId xmlns:a16="http://schemas.microsoft.com/office/drawing/2014/main" id="{A09B02A9-1A1A-C84E-925D-07684F888599}"/>
              </a:ext>
            </a:extLst>
          </p:cNvPr>
          <p:cNvSpPr/>
          <p:nvPr/>
        </p:nvSpPr>
        <p:spPr>
          <a:xfrm>
            <a:off x="885544" y="5754358"/>
            <a:ext cx="742142" cy="742142"/>
          </a:xfrm>
          <a:prstGeom prst="donut">
            <a:avLst>
              <a:gd name="adj" fmla="val 287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Rosca 18">
            <a:extLst>
              <a:ext uri="{FF2B5EF4-FFF2-40B4-BE49-F238E27FC236}">
                <a16:creationId xmlns:a16="http://schemas.microsoft.com/office/drawing/2014/main" id="{E28DCE48-8E68-4045-ACE3-8E527710C15A}"/>
              </a:ext>
            </a:extLst>
          </p:cNvPr>
          <p:cNvSpPr/>
          <p:nvPr/>
        </p:nvSpPr>
        <p:spPr>
          <a:xfrm>
            <a:off x="309573" y="887662"/>
            <a:ext cx="5159276" cy="5082677"/>
          </a:xfrm>
          <a:prstGeom prst="donut">
            <a:avLst>
              <a:gd name="adj" fmla="val 1326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Rosca 19">
            <a:extLst>
              <a:ext uri="{FF2B5EF4-FFF2-40B4-BE49-F238E27FC236}">
                <a16:creationId xmlns:a16="http://schemas.microsoft.com/office/drawing/2014/main" id="{AF7960D8-4DB4-BE4F-BC1E-567A314E2CA6}"/>
              </a:ext>
            </a:extLst>
          </p:cNvPr>
          <p:cNvSpPr/>
          <p:nvPr/>
        </p:nvSpPr>
        <p:spPr>
          <a:xfrm>
            <a:off x="3900417" y="222211"/>
            <a:ext cx="1428076" cy="1428076"/>
          </a:xfrm>
          <a:prstGeom prst="donut">
            <a:avLst>
              <a:gd name="adj" fmla="val 56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1" name="Rosca 20">
            <a:extLst>
              <a:ext uri="{FF2B5EF4-FFF2-40B4-BE49-F238E27FC236}">
                <a16:creationId xmlns:a16="http://schemas.microsoft.com/office/drawing/2014/main" id="{4CD1FAA8-727C-5048-8F12-2FDB3506D25A}"/>
              </a:ext>
            </a:extLst>
          </p:cNvPr>
          <p:cNvSpPr/>
          <p:nvPr/>
        </p:nvSpPr>
        <p:spPr>
          <a:xfrm>
            <a:off x="687628" y="5556442"/>
            <a:ext cx="1137973" cy="1137973"/>
          </a:xfrm>
          <a:prstGeom prst="donut">
            <a:avLst>
              <a:gd name="adj" fmla="val 35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Rosca 21">
            <a:extLst>
              <a:ext uri="{FF2B5EF4-FFF2-40B4-BE49-F238E27FC236}">
                <a16:creationId xmlns:a16="http://schemas.microsoft.com/office/drawing/2014/main" id="{05552D1D-DF58-C244-ABB3-D16F52AD5725}"/>
              </a:ext>
            </a:extLst>
          </p:cNvPr>
          <p:cNvSpPr/>
          <p:nvPr/>
        </p:nvSpPr>
        <p:spPr>
          <a:xfrm>
            <a:off x="-317578" y="222211"/>
            <a:ext cx="6413578" cy="6413578"/>
          </a:xfrm>
          <a:prstGeom prst="donut">
            <a:avLst>
              <a:gd name="adj" fmla="val 69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3" name="Rosca 22">
            <a:extLst>
              <a:ext uri="{FF2B5EF4-FFF2-40B4-BE49-F238E27FC236}">
                <a16:creationId xmlns:a16="http://schemas.microsoft.com/office/drawing/2014/main" id="{864BB97C-ADD5-0448-97B2-EE7AAE331B9C}"/>
              </a:ext>
            </a:extLst>
          </p:cNvPr>
          <p:cNvSpPr/>
          <p:nvPr/>
        </p:nvSpPr>
        <p:spPr>
          <a:xfrm>
            <a:off x="885544" y="5754358"/>
            <a:ext cx="742142" cy="742142"/>
          </a:xfrm>
          <a:prstGeom prst="donut">
            <a:avLst>
              <a:gd name="adj" fmla="val 287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Rosca 23">
            <a:extLst>
              <a:ext uri="{FF2B5EF4-FFF2-40B4-BE49-F238E27FC236}">
                <a16:creationId xmlns:a16="http://schemas.microsoft.com/office/drawing/2014/main" id="{7840BE57-C20D-9041-8B14-875CFD5C9464}"/>
              </a:ext>
            </a:extLst>
          </p:cNvPr>
          <p:cNvSpPr/>
          <p:nvPr userDrawn="1"/>
        </p:nvSpPr>
        <p:spPr>
          <a:xfrm>
            <a:off x="309573" y="887662"/>
            <a:ext cx="5159276" cy="5082677"/>
          </a:xfrm>
          <a:prstGeom prst="donut">
            <a:avLst>
              <a:gd name="adj" fmla="val 1326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5" name="Rosca 24">
            <a:extLst>
              <a:ext uri="{FF2B5EF4-FFF2-40B4-BE49-F238E27FC236}">
                <a16:creationId xmlns:a16="http://schemas.microsoft.com/office/drawing/2014/main" id="{07CDD41B-603C-4F4D-97CC-62F74317658A}"/>
              </a:ext>
            </a:extLst>
          </p:cNvPr>
          <p:cNvSpPr/>
          <p:nvPr userDrawn="1"/>
        </p:nvSpPr>
        <p:spPr>
          <a:xfrm>
            <a:off x="3900417" y="222211"/>
            <a:ext cx="1428076" cy="1428076"/>
          </a:xfrm>
          <a:prstGeom prst="donut">
            <a:avLst>
              <a:gd name="adj" fmla="val 56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6" name="Rosca 25">
            <a:extLst>
              <a:ext uri="{FF2B5EF4-FFF2-40B4-BE49-F238E27FC236}">
                <a16:creationId xmlns:a16="http://schemas.microsoft.com/office/drawing/2014/main" id="{080205BC-0130-464E-80C1-C2B295185DED}"/>
              </a:ext>
            </a:extLst>
          </p:cNvPr>
          <p:cNvSpPr/>
          <p:nvPr userDrawn="1"/>
        </p:nvSpPr>
        <p:spPr>
          <a:xfrm>
            <a:off x="687628" y="5556442"/>
            <a:ext cx="1137973" cy="1137973"/>
          </a:xfrm>
          <a:prstGeom prst="donut">
            <a:avLst>
              <a:gd name="adj" fmla="val 35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7" name="Rosca 26">
            <a:extLst>
              <a:ext uri="{FF2B5EF4-FFF2-40B4-BE49-F238E27FC236}">
                <a16:creationId xmlns:a16="http://schemas.microsoft.com/office/drawing/2014/main" id="{C1A216A6-6BA6-5947-A0D5-27629C85A18D}"/>
              </a:ext>
            </a:extLst>
          </p:cNvPr>
          <p:cNvSpPr/>
          <p:nvPr userDrawn="1"/>
        </p:nvSpPr>
        <p:spPr>
          <a:xfrm>
            <a:off x="-317578" y="222211"/>
            <a:ext cx="6413578" cy="6413578"/>
          </a:xfrm>
          <a:prstGeom prst="donut">
            <a:avLst>
              <a:gd name="adj" fmla="val 69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8" name="Rosca 27">
            <a:extLst>
              <a:ext uri="{FF2B5EF4-FFF2-40B4-BE49-F238E27FC236}">
                <a16:creationId xmlns:a16="http://schemas.microsoft.com/office/drawing/2014/main" id="{F76E8AAE-1770-3C4B-848F-CBCD62B69AD4}"/>
              </a:ext>
            </a:extLst>
          </p:cNvPr>
          <p:cNvSpPr/>
          <p:nvPr userDrawn="1"/>
        </p:nvSpPr>
        <p:spPr>
          <a:xfrm>
            <a:off x="885544" y="5754358"/>
            <a:ext cx="742142" cy="742142"/>
          </a:xfrm>
          <a:prstGeom prst="donut">
            <a:avLst>
              <a:gd name="adj" fmla="val 287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21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9" grpId="0" animBg="1"/>
      <p:bldP spid="11" grpId="0" animBg="1"/>
      <p:bldP spid="12" grpId="0" animBg="1"/>
      <p:bldP spid="8" grpId="0" animBg="1"/>
      <p:bldP spid="10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Compar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0515F8F-B47A-2B44-B280-FC945E04C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88922" y="457200"/>
            <a:ext cx="6163056" cy="5943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Quadro 3">
            <a:extLst>
              <a:ext uri="{FF2B5EF4-FFF2-40B4-BE49-F238E27FC236}">
                <a16:creationId xmlns:a16="http://schemas.microsoft.com/office/drawing/2014/main" id="{A5656BB9-8C03-5F40-A966-741965BB2813}"/>
              </a:ext>
            </a:extLst>
          </p:cNvPr>
          <p:cNvSpPr/>
          <p:nvPr/>
        </p:nvSpPr>
        <p:spPr>
          <a:xfrm>
            <a:off x="54478" y="10252"/>
            <a:ext cx="982168" cy="975420"/>
          </a:xfrm>
          <a:prstGeom prst="frame">
            <a:avLst>
              <a:gd name="adj1" fmla="val 66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Quadro 6">
            <a:extLst>
              <a:ext uri="{FF2B5EF4-FFF2-40B4-BE49-F238E27FC236}">
                <a16:creationId xmlns:a16="http://schemas.microsoft.com/office/drawing/2014/main" id="{8E72F1CF-955A-0645-8108-638258024255}"/>
              </a:ext>
            </a:extLst>
          </p:cNvPr>
          <p:cNvSpPr/>
          <p:nvPr/>
        </p:nvSpPr>
        <p:spPr>
          <a:xfrm>
            <a:off x="264160" y="220246"/>
            <a:ext cx="11731123" cy="5947763"/>
          </a:xfrm>
          <a:prstGeom prst="frame">
            <a:avLst>
              <a:gd name="adj1" fmla="val 16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3C6645AD-6B9B-F846-9EBA-51D7FC57FC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9227" y="6311900"/>
            <a:ext cx="1693547" cy="55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1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6146799" y="652339"/>
            <a:ext cx="5570963" cy="5187584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4000"/>
            </a:lvl1pPr>
            <a:lvl2pPr marL="0" indent="457200">
              <a:buSzTx/>
              <a:buFontTx/>
              <a:buNone/>
              <a:defRPr sz="4000"/>
            </a:lvl2pPr>
            <a:lvl3pPr marL="0" indent="914400">
              <a:buSzTx/>
              <a:buFontTx/>
              <a:buNone/>
              <a:defRPr sz="4000"/>
            </a:lvl3pPr>
            <a:lvl4pPr marL="0" indent="1371600">
              <a:buSzTx/>
              <a:buFontTx/>
              <a:buNone/>
              <a:defRPr sz="4000"/>
            </a:lvl4pPr>
            <a:lvl5pPr marL="0" indent="1828800">
              <a:buSzTx/>
              <a:buFontTx/>
              <a:buNone/>
              <a:defRPr sz="4000"/>
            </a:lvl5pPr>
          </a:lstStyle>
          <a:p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Um</a:t>
            </a:r>
          </a:p>
        </p:txBody>
      </p:sp>
      <p:sp>
        <p:nvSpPr>
          <p:cNvPr id="167" name="Espaço Reservado para Imagem 2"/>
          <p:cNvSpPr>
            <a:spLocks noGrp="1"/>
          </p:cNvSpPr>
          <p:nvPr>
            <p:ph type="pic" sz="quarter" idx="21"/>
          </p:nvPr>
        </p:nvSpPr>
        <p:spPr>
          <a:xfrm>
            <a:off x="421382" y="652339"/>
            <a:ext cx="5008747" cy="4980985"/>
          </a:xfrm>
          <a:prstGeom prst="rect">
            <a:avLst/>
          </a:prstGeom>
          <a:ln w="50800">
            <a:solidFill>
              <a:schemeClr val="bg1"/>
            </a:solidFill>
          </a:ln>
        </p:spPr>
        <p:txBody>
          <a:bodyPr lIns="91439" rIns="91439">
            <a:noAutofit/>
          </a:bodyPr>
          <a:lstStyle/>
          <a:p>
            <a:r>
              <a:rPr lang="pt-BR"/>
              <a:t>Clique no ícone para adicionar uma imagem</a:t>
            </a:r>
            <a:endParaRPr dirty="0"/>
          </a:p>
        </p:txBody>
      </p:sp>
      <p:sp>
        <p:nvSpPr>
          <p:cNvPr id="2" name="Quadro 1">
            <a:extLst>
              <a:ext uri="{FF2B5EF4-FFF2-40B4-BE49-F238E27FC236}">
                <a16:creationId xmlns:a16="http://schemas.microsoft.com/office/drawing/2014/main" id="{8B71B3FF-214C-044C-8DF2-6F4039D600BA}"/>
              </a:ext>
            </a:extLst>
          </p:cNvPr>
          <p:cNvSpPr/>
          <p:nvPr/>
        </p:nvSpPr>
        <p:spPr>
          <a:xfrm>
            <a:off x="224463" y="438615"/>
            <a:ext cx="5466653" cy="5509199"/>
          </a:xfrm>
          <a:prstGeom prst="frame">
            <a:avLst>
              <a:gd name="adj1" fmla="val 157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97BAFE2-663D-FB4A-828C-D61EDDE9EBAE}"/>
              </a:ext>
            </a:extLst>
          </p:cNvPr>
          <p:cNvSpPr/>
          <p:nvPr/>
        </p:nvSpPr>
        <p:spPr>
          <a:xfrm>
            <a:off x="646180" y="6270429"/>
            <a:ext cx="367325" cy="3673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Quadro 12">
            <a:extLst>
              <a:ext uri="{FF2B5EF4-FFF2-40B4-BE49-F238E27FC236}">
                <a16:creationId xmlns:a16="http://schemas.microsoft.com/office/drawing/2014/main" id="{39E2C039-7DB1-A842-8997-60211C4C2090}"/>
              </a:ext>
            </a:extLst>
          </p:cNvPr>
          <p:cNvSpPr/>
          <p:nvPr/>
        </p:nvSpPr>
        <p:spPr>
          <a:xfrm>
            <a:off x="5726847" y="155163"/>
            <a:ext cx="982168" cy="975420"/>
          </a:xfrm>
          <a:prstGeom prst="frame">
            <a:avLst>
              <a:gd name="adj1" fmla="val 66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B5DCDE9-74B7-D347-83A4-7D8E3FE29442}"/>
              </a:ext>
            </a:extLst>
          </p:cNvPr>
          <p:cNvSpPr/>
          <p:nvPr/>
        </p:nvSpPr>
        <p:spPr>
          <a:xfrm>
            <a:off x="5474937" y="6056934"/>
            <a:ext cx="345961" cy="345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Quadro 15">
            <a:extLst>
              <a:ext uri="{FF2B5EF4-FFF2-40B4-BE49-F238E27FC236}">
                <a16:creationId xmlns:a16="http://schemas.microsoft.com/office/drawing/2014/main" id="{14D92C3C-9B93-054B-B19B-5163D6237533}"/>
              </a:ext>
            </a:extLst>
          </p:cNvPr>
          <p:cNvSpPr/>
          <p:nvPr/>
        </p:nvSpPr>
        <p:spPr>
          <a:xfrm>
            <a:off x="5928365" y="319303"/>
            <a:ext cx="6066917" cy="5808349"/>
          </a:xfrm>
          <a:prstGeom prst="frame">
            <a:avLst>
              <a:gd name="adj1" fmla="val 16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7DB1E5A-56D2-6642-BE17-FE818C988FFC}"/>
              </a:ext>
            </a:extLst>
          </p:cNvPr>
          <p:cNvSpPr/>
          <p:nvPr/>
        </p:nvSpPr>
        <p:spPr>
          <a:xfrm>
            <a:off x="1037021" y="6062943"/>
            <a:ext cx="248371" cy="2483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DDF7897C-EB7E-C548-9A4A-54734A339262}"/>
              </a:ext>
            </a:extLst>
          </p:cNvPr>
          <p:cNvSpPr/>
          <p:nvPr/>
        </p:nvSpPr>
        <p:spPr>
          <a:xfrm>
            <a:off x="873597" y="6260902"/>
            <a:ext cx="139908" cy="1399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1C6FBB0-3E44-8240-B12D-4106D3A6F256}"/>
              </a:ext>
            </a:extLst>
          </p:cNvPr>
          <p:cNvSpPr/>
          <p:nvPr/>
        </p:nvSpPr>
        <p:spPr>
          <a:xfrm>
            <a:off x="1441429" y="124125"/>
            <a:ext cx="250917" cy="250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C615706-4877-5D4B-9039-D0F90B0E4D44}"/>
              </a:ext>
            </a:extLst>
          </p:cNvPr>
          <p:cNvSpPr/>
          <p:nvPr/>
        </p:nvSpPr>
        <p:spPr>
          <a:xfrm>
            <a:off x="5144820" y="5771140"/>
            <a:ext cx="285309" cy="28530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Quadro 21">
            <a:extLst>
              <a:ext uri="{FF2B5EF4-FFF2-40B4-BE49-F238E27FC236}">
                <a16:creationId xmlns:a16="http://schemas.microsoft.com/office/drawing/2014/main" id="{02653E6E-55BA-9B4F-BA93-A5331786CDF9}"/>
              </a:ext>
            </a:extLst>
          </p:cNvPr>
          <p:cNvSpPr/>
          <p:nvPr/>
        </p:nvSpPr>
        <p:spPr>
          <a:xfrm>
            <a:off x="5074871" y="5639048"/>
            <a:ext cx="1104354" cy="1104354"/>
          </a:xfrm>
          <a:prstGeom prst="frame">
            <a:avLst>
              <a:gd name="adj1" fmla="val 58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3" name="Quadro 22">
            <a:extLst>
              <a:ext uri="{FF2B5EF4-FFF2-40B4-BE49-F238E27FC236}">
                <a16:creationId xmlns:a16="http://schemas.microsoft.com/office/drawing/2014/main" id="{FE75F890-F2D0-EF4D-A9B1-FD616FBCE366}"/>
              </a:ext>
            </a:extLst>
          </p:cNvPr>
          <p:cNvSpPr/>
          <p:nvPr/>
        </p:nvSpPr>
        <p:spPr>
          <a:xfrm>
            <a:off x="1328379" y="-4517"/>
            <a:ext cx="477018" cy="477018"/>
          </a:xfrm>
          <a:prstGeom prst="frame">
            <a:avLst>
              <a:gd name="adj1" fmla="val 89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Quadro 23">
            <a:extLst>
              <a:ext uri="{FF2B5EF4-FFF2-40B4-BE49-F238E27FC236}">
                <a16:creationId xmlns:a16="http://schemas.microsoft.com/office/drawing/2014/main" id="{C68090D9-1698-2D40-AAF6-8D8BE10DE060}"/>
              </a:ext>
            </a:extLst>
          </p:cNvPr>
          <p:cNvSpPr/>
          <p:nvPr/>
        </p:nvSpPr>
        <p:spPr>
          <a:xfrm>
            <a:off x="765699" y="6127652"/>
            <a:ext cx="367325" cy="367325"/>
          </a:xfrm>
          <a:prstGeom prst="frame">
            <a:avLst>
              <a:gd name="adj1" fmla="val 69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C02B23C-C229-1345-9140-92B62D614395}"/>
              </a:ext>
            </a:extLst>
          </p:cNvPr>
          <p:cNvSpPr/>
          <p:nvPr/>
        </p:nvSpPr>
        <p:spPr>
          <a:xfrm>
            <a:off x="5396030" y="6229914"/>
            <a:ext cx="216725" cy="2167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7" name="Quadro 16">
            <a:extLst>
              <a:ext uri="{FF2B5EF4-FFF2-40B4-BE49-F238E27FC236}">
                <a16:creationId xmlns:a16="http://schemas.microsoft.com/office/drawing/2014/main" id="{8BF7CE58-E54C-D248-8406-0C82AB0398AB}"/>
              </a:ext>
            </a:extLst>
          </p:cNvPr>
          <p:cNvSpPr/>
          <p:nvPr/>
        </p:nvSpPr>
        <p:spPr>
          <a:xfrm>
            <a:off x="224463" y="438615"/>
            <a:ext cx="5466653" cy="5509199"/>
          </a:xfrm>
          <a:prstGeom prst="frame">
            <a:avLst>
              <a:gd name="adj1" fmla="val 157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1E6D24B3-77C1-DA47-95CE-BFADA6F4268C}"/>
              </a:ext>
            </a:extLst>
          </p:cNvPr>
          <p:cNvSpPr/>
          <p:nvPr/>
        </p:nvSpPr>
        <p:spPr>
          <a:xfrm>
            <a:off x="646180" y="6270429"/>
            <a:ext cx="367325" cy="3673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6" name="Quadro 25">
            <a:extLst>
              <a:ext uri="{FF2B5EF4-FFF2-40B4-BE49-F238E27FC236}">
                <a16:creationId xmlns:a16="http://schemas.microsoft.com/office/drawing/2014/main" id="{5FE47DED-FF32-4544-B530-C1A6E01C56D4}"/>
              </a:ext>
            </a:extLst>
          </p:cNvPr>
          <p:cNvSpPr/>
          <p:nvPr/>
        </p:nvSpPr>
        <p:spPr>
          <a:xfrm>
            <a:off x="5726847" y="155163"/>
            <a:ext cx="982168" cy="975420"/>
          </a:xfrm>
          <a:prstGeom prst="frame">
            <a:avLst>
              <a:gd name="adj1" fmla="val 66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8" name="Quadro 27">
            <a:extLst>
              <a:ext uri="{FF2B5EF4-FFF2-40B4-BE49-F238E27FC236}">
                <a16:creationId xmlns:a16="http://schemas.microsoft.com/office/drawing/2014/main" id="{23EB75B1-6CBE-EF44-94DD-8F04CB943815}"/>
              </a:ext>
            </a:extLst>
          </p:cNvPr>
          <p:cNvSpPr/>
          <p:nvPr/>
        </p:nvSpPr>
        <p:spPr>
          <a:xfrm>
            <a:off x="5928365" y="319303"/>
            <a:ext cx="6066917" cy="5808349"/>
          </a:xfrm>
          <a:prstGeom prst="frame">
            <a:avLst>
              <a:gd name="adj1" fmla="val 16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105747DB-81D0-CB4C-BB5B-346FADBD3320}"/>
              </a:ext>
            </a:extLst>
          </p:cNvPr>
          <p:cNvSpPr/>
          <p:nvPr/>
        </p:nvSpPr>
        <p:spPr>
          <a:xfrm>
            <a:off x="1037021" y="6062943"/>
            <a:ext cx="248371" cy="2483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5A25E8BC-ED0D-2A4B-8F32-C75E953BB336}"/>
              </a:ext>
            </a:extLst>
          </p:cNvPr>
          <p:cNvSpPr/>
          <p:nvPr/>
        </p:nvSpPr>
        <p:spPr>
          <a:xfrm>
            <a:off x="873597" y="6260902"/>
            <a:ext cx="139908" cy="1399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84953AFA-ED1A-F94A-8483-A6516732CAD7}"/>
              </a:ext>
            </a:extLst>
          </p:cNvPr>
          <p:cNvSpPr/>
          <p:nvPr/>
        </p:nvSpPr>
        <p:spPr>
          <a:xfrm>
            <a:off x="1441429" y="124125"/>
            <a:ext cx="250917" cy="250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51148DD1-400D-7A48-9B6B-74BC63E3DEE7}"/>
              </a:ext>
            </a:extLst>
          </p:cNvPr>
          <p:cNvSpPr/>
          <p:nvPr/>
        </p:nvSpPr>
        <p:spPr>
          <a:xfrm>
            <a:off x="5144820" y="5771140"/>
            <a:ext cx="285309" cy="28530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4" name="Quadro 33">
            <a:extLst>
              <a:ext uri="{FF2B5EF4-FFF2-40B4-BE49-F238E27FC236}">
                <a16:creationId xmlns:a16="http://schemas.microsoft.com/office/drawing/2014/main" id="{08201EFC-6FD2-BF49-AD98-445A15261A9E}"/>
              </a:ext>
            </a:extLst>
          </p:cNvPr>
          <p:cNvSpPr/>
          <p:nvPr/>
        </p:nvSpPr>
        <p:spPr>
          <a:xfrm>
            <a:off x="1328379" y="-4517"/>
            <a:ext cx="477018" cy="477018"/>
          </a:xfrm>
          <a:prstGeom prst="frame">
            <a:avLst>
              <a:gd name="adj1" fmla="val 89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5" name="Quadro 34">
            <a:extLst>
              <a:ext uri="{FF2B5EF4-FFF2-40B4-BE49-F238E27FC236}">
                <a16:creationId xmlns:a16="http://schemas.microsoft.com/office/drawing/2014/main" id="{8EED36E0-89C0-3247-B4BA-FBBC4E3B5CE9}"/>
              </a:ext>
            </a:extLst>
          </p:cNvPr>
          <p:cNvSpPr/>
          <p:nvPr/>
        </p:nvSpPr>
        <p:spPr>
          <a:xfrm>
            <a:off x="765699" y="6127652"/>
            <a:ext cx="367325" cy="367325"/>
          </a:xfrm>
          <a:prstGeom prst="frame">
            <a:avLst>
              <a:gd name="adj1" fmla="val 69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723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"/>
                            </p:stCondLst>
                            <p:childTnLst>
                              <p:par>
                                <p:cTn id="4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animBg="1"/>
      <p:bldP spid="12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11" grpId="0" animBg="1"/>
      <p:bldP spid="25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C50EB0-D95A-2A49-933B-C6A9986E18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96366" y="1612669"/>
            <a:ext cx="6183824" cy="3937383"/>
          </a:xfrm>
          <a:effectLst>
            <a:outerShdw blurRad="50800" dist="38100" dir="2700000" sx="33000" sy="33000" algn="tl" rotWithShape="0">
              <a:prstClr val="black">
                <a:alpha val="7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7200" b="1" cap="all" baseline="0">
                <a:solidFill>
                  <a:srgbClr val="220E31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9E71778-F603-F242-A312-20E438C631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76978" y="0"/>
            <a:ext cx="3022600" cy="588963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2">
              <a:lumMod val="75000"/>
            </a:schemeClr>
          </a:solidFill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TEMA 00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EC20A3F9-C174-A14A-9A20-F049659B4F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1504" y="6181628"/>
            <a:ext cx="1693547" cy="55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9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6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197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4398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7997F8-2A08-2F4B-9D5E-8157FB7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257800" cy="1870075"/>
          </a:xfrm>
        </p:spPr>
        <p:txBody>
          <a:bodyPr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7B1FCF8-E8FD-E846-B138-8F1978CF89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428874"/>
            <a:ext cx="5257800" cy="40433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07937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0515F8F-B47A-2B44-B280-FC945E04C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9352" y="679993"/>
            <a:ext cx="5381063" cy="49533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Imagem 2">
            <a:extLst>
              <a:ext uri="{FF2B5EF4-FFF2-40B4-BE49-F238E27FC236}">
                <a16:creationId xmlns:a16="http://schemas.microsoft.com/office/drawing/2014/main" id="{2554D62D-5854-C841-801C-9FF4865D5A8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1382" y="652339"/>
            <a:ext cx="5008747" cy="4980985"/>
          </a:xfrm>
          <a:prstGeom prst="rect">
            <a:avLst/>
          </a:prstGeom>
          <a:ln w="50800">
            <a:solidFill>
              <a:schemeClr val="bg1"/>
            </a:solidFill>
          </a:ln>
        </p:spPr>
        <p:txBody>
          <a:bodyPr lIns="91439" rIns="91439">
            <a:noAutofit/>
          </a:bodyPr>
          <a:lstStyle/>
          <a:p>
            <a:r>
              <a:rPr lang="pt-BR"/>
              <a:t>Clique no ícone para adicionar uma imagem</a:t>
            </a:r>
            <a:endParaRPr dirty="0"/>
          </a:p>
        </p:txBody>
      </p:sp>
      <p:sp>
        <p:nvSpPr>
          <p:cNvPr id="5" name="Quadro 4">
            <a:extLst>
              <a:ext uri="{FF2B5EF4-FFF2-40B4-BE49-F238E27FC236}">
                <a16:creationId xmlns:a16="http://schemas.microsoft.com/office/drawing/2014/main" id="{2D3E32A2-94D3-6E44-BC2D-AEC4BA35ACEF}"/>
              </a:ext>
            </a:extLst>
          </p:cNvPr>
          <p:cNvSpPr/>
          <p:nvPr/>
        </p:nvSpPr>
        <p:spPr>
          <a:xfrm>
            <a:off x="224463" y="438615"/>
            <a:ext cx="5466653" cy="5509199"/>
          </a:xfrm>
          <a:prstGeom prst="frame">
            <a:avLst>
              <a:gd name="adj1" fmla="val 157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ABE9731-3465-AD4E-B6D6-D2F4AC9D9D21}"/>
              </a:ext>
            </a:extLst>
          </p:cNvPr>
          <p:cNvSpPr/>
          <p:nvPr/>
        </p:nvSpPr>
        <p:spPr>
          <a:xfrm>
            <a:off x="646180" y="6270429"/>
            <a:ext cx="367325" cy="3673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Quadro 7">
            <a:extLst>
              <a:ext uri="{FF2B5EF4-FFF2-40B4-BE49-F238E27FC236}">
                <a16:creationId xmlns:a16="http://schemas.microsoft.com/office/drawing/2014/main" id="{5E26C698-FEFE-744F-ACE8-7A3CADFCEC9F}"/>
              </a:ext>
            </a:extLst>
          </p:cNvPr>
          <p:cNvSpPr/>
          <p:nvPr/>
        </p:nvSpPr>
        <p:spPr>
          <a:xfrm>
            <a:off x="5726847" y="155163"/>
            <a:ext cx="982168" cy="975420"/>
          </a:xfrm>
          <a:prstGeom prst="frame">
            <a:avLst>
              <a:gd name="adj1" fmla="val 66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BDDB4B5-9535-9C45-AD9C-BDD541D41E5C}"/>
              </a:ext>
            </a:extLst>
          </p:cNvPr>
          <p:cNvSpPr/>
          <p:nvPr/>
        </p:nvSpPr>
        <p:spPr>
          <a:xfrm>
            <a:off x="5707420" y="6062943"/>
            <a:ext cx="345961" cy="345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Quadro 9">
            <a:extLst>
              <a:ext uri="{FF2B5EF4-FFF2-40B4-BE49-F238E27FC236}">
                <a16:creationId xmlns:a16="http://schemas.microsoft.com/office/drawing/2014/main" id="{F4DD0B07-396E-A147-93C0-A0AF86E01C7F}"/>
              </a:ext>
            </a:extLst>
          </p:cNvPr>
          <p:cNvSpPr/>
          <p:nvPr/>
        </p:nvSpPr>
        <p:spPr>
          <a:xfrm>
            <a:off x="5928365" y="319303"/>
            <a:ext cx="6066917" cy="5808349"/>
          </a:xfrm>
          <a:prstGeom prst="frame">
            <a:avLst>
              <a:gd name="adj1" fmla="val 16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0C4B9A2-AA84-FC46-A541-0E1D56D611D1}"/>
              </a:ext>
            </a:extLst>
          </p:cNvPr>
          <p:cNvSpPr/>
          <p:nvPr/>
        </p:nvSpPr>
        <p:spPr>
          <a:xfrm>
            <a:off x="1037021" y="6062943"/>
            <a:ext cx="248371" cy="2483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7E9FA880-8610-C542-B860-F173D7755D6E}"/>
              </a:ext>
            </a:extLst>
          </p:cNvPr>
          <p:cNvSpPr/>
          <p:nvPr/>
        </p:nvSpPr>
        <p:spPr>
          <a:xfrm>
            <a:off x="873597" y="6260902"/>
            <a:ext cx="139908" cy="1399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C330A33-0ADC-6245-8DDA-EC5BECA092EB}"/>
              </a:ext>
            </a:extLst>
          </p:cNvPr>
          <p:cNvSpPr/>
          <p:nvPr/>
        </p:nvSpPr>
        <p:spPr>
          <a:xfrm>
            <a:off x="1441429" y="124125"/>
            <a:ext cx="250917" cy="250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D856A2D-8B97-224A-9258-81525E5DF0E6}"/>
              </a:ext>
            </a:extLst>
          </p:cNvPr>
          <p:cNvSpPr/>
          <p:nvPr/>
        </p:nvSpPr>
        <p:spPr>
          <a:xfrm>
            <a:off x="5144820" y="5771140"/>
            <a:ext cx="285309" cy="28530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Quadro 14">
            <a:extLst>
              <a:ext uri="{FF2B5EF4-FFF2-40B4-BE49-F238E27FC236}">
                <a16:creationId xmlns:a16="http://schemas.microsoft.com/office/drawing/2014/main" id="{655911A9-9C52-C34C-AAC7-77D2BD4F6950}"/>
              </a:ext>
            </a:extLst>
          </p:cNvPr>
          <p:cNvSpPr/>
          <p:nvPr/>
        </p:nvSpPr>
        <p:spPr>
          <a:xfrm>
            <a:off x="5307354" y="5645057"/>
            <a:ext cx="1104354" cy="1104354"/>
          </a:xfrm>
          <a:prstGeom prst="frame">
            <a:avLst>
              <a:gd name="adj1" fmla="val 58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Quadro 15">
            <a:extLst>
              <a:ext uri="{FF2B5EF4-FFF2-40B4-BE49-F238E27FC236}">
                <a16:creationId xmlns:a16="http://schemas.microsoft.com/office/drawing/2014/main" id="{E130ACB7-707A-8F42-8E0D-EADE7874BA31}"/>
              </a:ext>
            </a:extLst>
          </p:cNvPr>
          <p:cNvSpPr/>
          <p:nvPr/>
        </p:nvSpPr>
        <p:spPr>
          <a:xfrm>
            <a:off x="1328379" y="-4517"/>
            <a:ext cx="477018" cy="477018"/>
          </a:xfrm>
          <a:prstGeom prst="frame">
            <a:avLst>
              <a:gd name="adj1" fmla="val 89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7" name="Quadro 16">
            <a:extLst>
              <a:ext uri="{FF2B5EF4-FFF2-40B4-BE49-F238E27FC236}">
                <a16:creationId xmlns:a16="http://schemas.microsoft.com/office/drawing/2014/main" id="{711C6D8C-C1CD-7B4C-81E8-629D2E8F2C91}"/>
              </a:ext>
            </a:extLst>
          </p:cNvPr>
          <p:cNvSpPr/>
          <p:nvPr/>
        </p:nvSpPr>
        <p:spPr>
          <a:xfrm>
            <a:off x="765699" y="6127652"/>
            <a:ext cx="367325" cy="367325"/>
          </a:xfrm>
          <a:prstGeom prst="frame">
            <a:avLst>
              <a:gd name="adj1" fmla="val 69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BEE96817-51AB-3042-AD3C-8DBEB6C24034}"/>
              </a:ext>
            </a:extLst>
          </p:cNvPr>
          <p:cNvSpPr/>
          <p:nvPr/>
        </p:nvSpPr>
        <p:spPr>
          <a:xfrm>
            <a:off x="5628513" y="6235923"/>
            <a:ext cx="216725" cy="2167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Quadro 18">
            <a:extLst>
              <a:ext uri="{FF2B5EF4-FFF2-40B4-BE49-F238E27FC236}">
                <a16:creationId xmlns:a16="http://schemas.microsoft.com/office/drawing/2014/main" id="{5465354F-E826-F442-9669-786956424CAE}"/>
              </a:ext>
            </a:extLst>
          </p:cNvPr>
          <p:cNvSpPr/>
          <p:nvPr userDrawn="1"/>
        </p:nvSpPr>
        <p:spPr>
          <a:xfrm>
            <a:off x="224463" y="438615"/>
            <a:ext cx="5466653" cy="5509199"/>
          </a:xfrm>
          <a:prstGeom prst="frame">
            <a:avLst>
              <a:gd name="adj1" fmla="val 157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38126720-CD5C-8D45-885D-A8F32DB198B3}"/>
              </a:ext>
            </a:extLst>
          </p:cNvPr>
          <p:cNvSpPr/>
          <p:nvPr userDrawn="1"/>
        </p:nvSpPr>
        <p:spPr>
          <a:xfrm>
            <a:off x="646180" y="6270429"/>
            <a:ext cx="367325" cy="3673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1" name="Quadro 20">
            <a:extLst>
              <a:ext uri="{FF2B5EF4-FFF2-40B4-BE49-F238E27FC236}">
                <a16:creationId xmlns:a16="http://schemas.microsoft.com/office/drawing/2014/main" id="{17E12611-2993-3C47-87FF-0B3656A7CE9B}"/>
              </a:ext>
            </a:extLst>
          </p:cNvPr>
          <p:cNvSpPr/>
          <p:nvPr userDrawn="1"/>
        </p:nvSpPr>
        <p:spPr>
          <a:xfrm>
            <a:off x="5726847" y="155163"/>
            <a:ext cx="982168" cy="975420"/>
          </a:xfrm>
          <a:prstGeom prst="frame">
            <a:avLst>
              <a:gd name="adj1" fmla="val 66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B9673A82-0C35-F94C-BFDD-3F03FB0EE8FD}"/>
              </a:ext>
            </a:extLst>
          </p:cNvPr>
          <p:cNvSpPr/>
          <p:nvPr userDrawn="1"/>
        </p:nvSpPr>
        <p:spPr>
          <a:xfrm>
            <a:off x="5707420" y="6062943"/>
            <a:ext cx="345961" cy="345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3" name="Quadro 22">
            <a:extLst>
              <a:ext uri="{FF2B5EF4-FFF2-40B4-BE49-F238E27FC236}">
                <a16:creationId xmlns:a16="http://schemas.microsoft.com/office/drawing/2014/main" id="{6A010CB5-B067-F84E-BC91-B7BD0D2F950D}"/>
              </a:ext>
            </a:extLst>
          </p:cNvPr>
          <p:cNvSpPr/>
          <p:nvPr userDrawn="1"/>
        </p:nvSpPr>
        <p:spPr>
          <a:xfrm>
            <a:off x="5928365" y="319303"/>
            <a:ext cx="6066917" cy="5808349"/>
          </a:xfrm>
          <a:prstGeom prst="frame">
            <a:avLst>
              <a:gd name="adj1" fmla="val 16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A7CEE220-9B19-244E-BBA1-8DACAEC458DE}"/>
              </a:ext>
            </a:extLst>
          </p:cNvPr>
          <p:cNvSpPr/>
          <p:nvPr userDrawn="1"/>
        </p:nvSpPr>
        <p:spPr>
          <a:xfrm>
            <a:off x="1037021" y="6062943"/>
            <a:ext cx="248371" cy="2483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748719E1-34FA-5A45-A48A-3B7BE6B0282D}"/>
              </a:ext>
            </a:extLst>
          </p:cNvPr>
          <p:cNvSpPr/>
          <p:nvPr userDrawn="1"/>
        </p:nvSpPr>
        <p:spPr>
          <a:xfrm>
            <a:off x="873597" y="6260902"/>
            <a:ext cx="139908" cy="1399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59429500-A42F-EF49-9E74-25E4AE7B67EC}"/>
              </a:ext>
            </a:extLst>
          </p:cNvPr>
          <p:cNvSpPr/>
          <p:nvPr userDrawn="1"/>
        </p:nvSpPr>
        <p:spPr>
          <a:xfrm>
            <a:off x="1441429" y="124125"/>
            <a:ext cx="250917" cy="250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1DD29CCF-E1FC-1E48-ADF2-A7D89CBDA6C5}"/>
              </a:ext>
            </a:extLst>
          </p:cNvPr>
          <p:cNvSpPr/>
          <p:nvPr userDrawn="1"/>
        </p:nvSpPr>
        <p:spPr>
          <a:xfrm>
            <a:off x="5144820" y="5771140"/>
            <a:ext cx="285309" cy="28530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8" name="Quadro 27">
            <a:extLst>
              <a:ext uri="{FF2B5EF4-FFF2-40B4-BE49-F238E27FC236}">
                <a16:creationId xmlns:a16="http://schemas.microsoft.com/office/drawing/2014/main" id="{0033AB60-02DC-ED4B-A42C-3E6512D7871A}"/>
              </a:ext>
            </a:extLst>
          </p:cNvPr>
          <p:cNvSpPr/>
          <p:nvPr userDrawn="1"/>
        </p:nvSpPr>
        <p:spPr>
          <a:xfrm>
            <a:off x="5307354" y="5645057"/>
            <a:ext cx="1104354" cy="1104354"/>
          </a:xfrm>
          <a:prstGeom prst="frame">
            <a:avLst>
              <a:gd name="adj1" fmla="val 58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9" name="Quadro 28">
            <a:extLst>
              <a:ext uri="{FF2B5EF4-FFF2-40B4-BE49-F238E27FC236}">
                <a16:creationId xmlns:a16="http://schemas.microsoft.com/office/drawing/2014/main" id="{1B6F45B0-788F-324F-A625-3EC39C7CF9EC}"/>
              </a:ext>
            </a:extLst>
          </p:cNvPr>
          <p:cNvSpPr/>
          <p:nvPr userDrawn="1"/>
        </p:nvSpPr>
        <p:spPr>
          <a:xfrm>
            <a:off x="1328379" y="-4517"/>
            <a:ext cx="477018" cy="477018"/>
          </a:xfrm>
          <a:prstGeom prst="frame">
            <a:avLst>
              <a:gd name="adj1" fmla="val 89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0" name="Quadro 29">
            <a:extLst>
              <a:ext uri="{FF2B5EF4-FFF2-40B4-BE49-F238E27FC236}">
                <a16:creationId xmlns:a16="http://schemas.microsoft.com/office/drawing/2014/main" id="{9902AA3E-CED0-F64D-B259-6B2A530FBB65}"/>
              </a:ext>
            </a:extLst>
          </p:cNvPr>
          <p:cNvSpPr/>
          <p:nvPr userDrawn="1"/>
        </p:nvSpPr>
        <p:spPr>
          <a:xfrm>
            <a:off x="765699" y="6127652"/>
            <a:ext cx="367325" cy="367325"/>
          </a:xfrm>
          <a:prstGeom prst="frame">
            <a:avLst>
              <a:gd name="adj1" fmla="val 69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35F0323C-3299-3747-A8CA-F4840C04C1CD}"/>
              </a:ext>
            </a:extLst>
          </p:cNvPr>
          <p:cNvSpPr/>
          <p:nvPr userDrawn="1"/>
        </p:nvSpPr>
        <p:spPr>
          <a:xfrm>
            <a:off x="5628513" y="6235923"/>
            <a:ext cx="216725" cy="2167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70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50"/>
                            </p:stCondLst>
                            <p:childTnLst>
                              <p:par>
                                <p:cTn id="5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"/>
                            </p:stCondLst>
                            <p:childTnLst>
                              <p:par>
                                <p:cTn id="6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1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0515F8F-B47A-2B44-B280-FC945E04C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9352" y="679993"/>
            <a:ext cx="5381063" cy="49533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Quadro 7">
            <a:extLst>
              <a:ext uri="{FF2B5EF4-FFF2-40B4-BE49-F238E27FC236}">
                <a16:creationId xmlns:a16="http://schemas.microsoft.com/office/drawing/2014/main" id="{5E26C698-FEFE-744F-ACE8-7A3CADFCEC9F}"/>
              </a:ext>
            </a:extLst>
          </p:cNvPr>
          <p:cNvSpPr/>
          <p:nvPr/>
        </p:nvSpPr>
        <p:spPr>
          <a:xfrm>
            <a:off x="54478" y="10252"/>
            <a:ext cx="982168" cy="975420"/>
          </a:xfrm>
          <a:prstGeom prst="frame">
            <a:avLst>
              <a:gd name="adj1" fmla="val 66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BDDB4B5-9535-9C45-AD9C-BDD541D41E5C}"/>
              </a:ext>
            </a:extLst>
          </p:cNvPr>
          <p:cNvSpPr/>
          <p:nvPr/>
        </p:nvSpPr>
        <p:spPr>
          <a:xfrm>
            <a:off x="11649322" y="6291793"/>
            <a:ext cx="345961" cy="345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Quadro 9">
            <a:extLst>
              <a:ext uri="{FF2B5EF4-FFF2-40B4-BE49-F238E27FC236}">
                <a16:creationId xmlns:a16="http://schemas.microsoft.com/office/drawing/2014/main" id="{F4DD0B07-396E-A147-93C0-A0AF86E01C7F}"/>
              </a:ext>
            </a:extLst>
          </p:cNvPr>
          <p:cNvSpPr/>
          <p:nvPr/>
        </p:nvSpPr>
        <p:spPr>
          <a:xfrm>
            <a:off x="264160" y="220246"/>
            <a:ext cx="11731123" cy="5947763"/>
          </a:xfrm>
          <a:prstGeom prst="frame">
            <a:avLst>
              <a:gd name="adj1" fmla="val 16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Quadro 14">
            <a:extLst>
              <a:ext uri="{FF2B5EF4-FFF2-40B4-BE49-F238E27FC236}">
                <a16:creationId xmlns:a16="http://schemas.microsoft.com/office/drawing/2014/main" id="{655911A9-9C52-C34C-AAC7-77D2BD4F6950}"/>
              </a:ext>
            </a:extLst>
          </p:cNvPr>
          <p:cNvSpPr/>
          <p:nvPr/>
        </p:nvSpPr>
        <p:spPr>
          <a:xfrm>
            <a:off x="11249256" y="5873907"/>
            <a:ext cx="1104354" cy="1104354"/>
          </a:xfrm>
          <a:prstGeom prst="frame">
            <a:avLst>
              <a:gd name="adj1" fmla="val 58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BEE96817-51AB-3042-AD3C-8DBEB6C24034}"/>
              </a:ext>
            </a:extLst>
          </p:cNvPr>
          <p:cNvSpPr/>
          <p:nvPr/>
        </p:nvSpPr>
        <p:spPr>
          <a:xfrm>
            <a:off x="11570415" y="6464773"/>
            <a:ext cx="216725" cy="2167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DB2C246A-966D-6C46-97D0-05BD88CD68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9227" y="6311900"/>
            <a:ext cx="1693547" cy="552768"/>
          </a:xfrm>
          <a:prstGeom prst="rect">
            <a:avLst/>
          </a:prstGeom>
        </p:spPr>
      </p:pic>
      <p:sp>
        <p:nvSpPr>
          <p:cNvPr id="12" name="Quadro 11">
            <a:extLst>
              <a:ext uri="{FF2B5EF4-FFF2-40B4-BE49-F238E27FC236}">
                <a16:creationId xmlns:a16="http://schemas.microsoft.com/office/drawing/2014/main" id="{241179B4-41B7-654F-9F53-6FA835D08752}"/>
              </a:ext>
            </a:extLst>
          </p:cNvPr>
          <p:cNvSpPr/>
          <p:nvPr userDrawn="1"/>
        </p:nvSpPr>
        <p:spPr>
          <a:xfrm>
            <a:off x="54478" y="10252"/>
            <a:ext cx="982168" cy="975420"/>
          </a:xfrm>
          <a:prstGeom prst="frame">
            <a:avLst>
              <a:gd name="adj1" fmla="val 66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6E60B5E-20FA-F541-94C9-A131E4BFA467}"/>
              </a:ext>
            </a:extLst>
          </p:cNvPr>
          <p:cNvSpPr/>
          <p:nvPr userDrawn="1"/>
        </p:nvSpPr>
        <p:spPr>
          <a:xfrm>
            <a:off x="11649322" y="6291793"/>
            <a:ext cx="345961" cy="345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Quadro 13">
            <a:extLst>
              <a:ext uri="{FF2B5EF4-FFF2-40B4-BE49-F238E27FC236}">
                <a16:creationId xmlns:a16="http://schemas.microsoft.com/office/drawing/2014/main" id="{155D86FC-4C78-0344-B3CD-9B90F7CC900F}"/>
              </a:ext>
            </a:extLst>
          </p:cNvPr>
          <p:cNvSpPr/>
          <p:nvPr userDrawn="1"/>
        </p:nvSpPr>
        <p:spPr>
          <a:xfrm>
            <a:off x="264160" y="220246"/>
            <a:ext cx="11731123" cy="5947763"/>
          </a:xfrm>
          <a:prstGeom prst="frame">
            <a:avLst>
              <a:gd name="adj1" fmla="val 16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Quadro 15">
            <a:extLst>
              <a:ext uri="{FF2B5EF4-FFF2-40B4-BE49-F238E27FC236}">
                <a16:creationId xmlns:a16="http://schemas.microsoft.com/office/drawing/2014/main" id="{EA0272E9-97B8-4749-8402-431C6A544E6B}"/>
              </a:ext>
            </a:extLst>
          </p:cNvPr>
          <p:cNvSpPr/>
          <p:nvPr userDrawn="1"/>
        </p:nvSpPr>
        <p:spPr>
          <a:xfrm>
            <a:off x="11249256" y="5873907"/>
            <a:ext cx="1104354" cy="1104354"/>
          </a:xfrm>
          <a:prstGeom prst="frame">
            <a:avLst>
              <a:gd name="adj1" fmla="val 58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17D3D75B-3037-4D40-BFB6-A7D9F9799AF9}"/>
              </a:ext>
            </a:extLst>
          </p:cNvPr>
          <p:cNvSpPr/>
          <p:nvPr userDrawn="1"/>
        </p:nvSpPr>
        <p:spPr>
          <a:xfrm>
            <a:off x="11570415" y="6464773"/>
            <a:ext cx="216725" cy="2167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471B6EC5-455D-0A4E-865F-05CB0E98AC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9227" y="6311900"/>
            <a:ext cx="1693547" cy="55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9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"/>
                            </p:stCondLst>
                            <p:childTnLst>
                              <p:par>
                                <p:cTn id="2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10" grpId="0" animBg="1"/>
      <p:bldP spid="18" grpId="0" animBg="1"/>
      <p:bldP spid="13" grpId="0" animBg="1"/>
      <p:bldP spid="14" grpId="0" animBg="1"/>
      <p:bldP spid="17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fu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0515F8F-B47A-2B44-B280-FC945E04C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9352" y="679993"/>
            <a:ext cx="5381063" cy="49533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Quadro 7">
            <a:extLst>
              <a:ext uri="{FF2B5EF4-FFF2-40B4-BE49-F238E27FC236}">
                <a16:creationId xmlns:a16="http://schemas.microsoft.com/office/drawing/2014/main" id="{5E26C698-FEFE-744F-ACE8-7A3CADFCEC9F}"/>
              </a:ext>
            </a:extLst>
          </p:cNvPr>
          <p:cNvSpPr/>
          <p:nvPr/>
        </p:nvSpPr>
        <p:spPr>
          <a:xfrm>
            <a:off x="54478" y="10252"/>
            <a:ext cx="982168" cy="975420"/>
          </a:xfrm>
          <a:prstGeom prst="frame">
            <a:avLst>
              <a:gd name="adj1" fmla="val 66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BDDB4B5-9535-9C45-AD9C-BDD541D41E5C}"/>
              </a:ext>
            </a:extLst>
          </p:cNvPr>
          <p:cNvSpPr/>
          <p:nvPr/>
        </p:nvSpPr>
        <p:spPr>
          <a:xfrm>
            <a:off x="11649322" y="6291793"/>
            <a:ext cx="345961" cy="345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Quadro 9">
            <a:extLst>
              <a:ext uri="{FF2B5EF4-FFF2-40B4-BE49-F238E27FC236}">
                <a16:creationId xmlns:a16="http://schemas.microsoft.com/office/drawing/2014/main" id="{F4DD0B07-396E-A147-93C0-A0AF86E01C7F}"/>
              </a:ext>
            </a:extLst>
          </p:cNvPr>
          <p:cNvSpPr/>
          <p:nvPr/>
        </p:nvSpPr>
        <p:spPr>
          <a:xfrm>
            <a:off x="264160" y="220246"/>
            <a:ext cx="11731123" cy="5947763"/>
          </a:xfrm>
          <a:prstGeom prst="frame">
            <a:avLst>
              <a:gd name="adj1" fmla="val 16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Quadro 14">
            <a:extLst>
              <a:ext uri="{FF2B5EF4-FFF2-40B4-BE49-F238E27FC236}">
                <a16:creationId xmlns:a16="http://schemas.microsoft.com/office/drawing/2014/main" id="{655911A9-9C52-C34C-AAC7-77D2BD4F6950}"/>
              </a:ext>
            </a:extLst>
          </p:cNvPr>
          <p:cNvSpPr/>
          <p:nvPr/>
        </p:nvSpPr>
        <p:spPr>
          <a:xfrm>
            <a:off x="11249256" y="5873907"/>
            <a:ext cx="1104354" cy="1104354"/>
          </a:xfrm>
          <a:prstGeom prst="frame">
            <a:avLst>
              <a:gd name="adj1" fmla="val 58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BEE96817-51AB-3042-AD3C-8DBEB6C24034}"/>
              </a:ext>
            </a:extLst>
          </p:cNvPr>
          <p:cNvSpPr/>
          <p:nvPr/>
        </p:nvSpPr>
        <p:spPr>
          <a:xfrm>
            <a:off x="11570415" y="6464773"/>
            <a:ext cx="216725" cy="2167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DB2C246A-966D-6C46-97D0-05BD88CD68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9227" y="6311900"/>
            <a:ext cx="1693547" cy="55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5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10" grpId="0" animBg="1"/>
      <p:bldP spid="1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0515F8F-B47A-2B44-B280-FC945E04C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457200"/>
            <a:ext cx="5755978" cy="558713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2558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açã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0515F8F-B47A-2B44-B280-FC945E04C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40909" y="891153"/>
            <a:ext cx="5040000" cy="5040000"/>
          </a:xfrm>
          <a:prstGeom prst="ellipse">
            <a:avLst/>
          </a:prstGeom>
          <a:solidFill>
            <a:schemeClr val="tx1">
              <a:alpha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F262FEDF-A158-3E42-8F60-15C8D74541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9227" y="6311900"/>
            <a:ext cx="1693547" cy="552768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394EA4DD-3940-2748-B580-BD2482EF4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9227" y="6311900"/>
            <a:ext cx="1693547" cy="55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5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E22508D-CBC0-AC4A-A893-7D29FF6B6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4DF48C6-25E9-0848-8F18-EC9EFD3A5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09744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normalizeH="0" baseline="0">
          <a:solidFill>
            <a:srgbClr val="221009"/>
          </a:solidFill>
          <a:latin typeface="+mj-lt"/>
          <a:ea typeface="Source Sans Pro Black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221009"/>
          </a:solidFill>
          <a:latin typeface="+mn-lt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221009"/>
          </a:solidFill>
          <a:latin typeface="+mn-lt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221009"/>
          </a:solidFill>
          <a:latin typeface="+mn-lt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221009"/>
          </a:solidFill>
          <a:latin typeface="+mn-lt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221009"/>
          </a:solidFill>
          <a:latin typeface="+mn-lt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ns.usp.br/?p=15902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6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95D4F3C-112C-784E-81F8-080C649AF65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pt-BR" dirty="0"/>
              <a:t>“‘Vejam as minhas mãos e os meus pés. Sou eu mesmo! Toquem-me e vejam; um espírito não tem carne nem ossos, como vocês estão vendo que eu tenho’. Tendo dito isso, mostrou-lhes as mãos e os pés. E por não crerem ainda, tão cheios estavam de alegria e de espanto, ele lhes perguntou: ‘Vocês têm aqui algo para comer?’ Deram-lhe um pedaço de peixe assado, e ele o comeu na presença deles” 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871399B-4BF5-584D-A10E-C8D4A10808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 err="1"/>
              <a:t>Lc</a:t>
            </a:r>
            <a:r>
              <a:rPr lang="pt-BR" dirty="0"/>
              <a:t> 24:39-43, NVI</a:t>
            </a:r>
          </a:p>
        </p:txBody>
      </p:sp>
    </p:spTree>
    <p:extLst>
      <p:ext uri="{BB962C8B-B14F-4D97-AF65-F5344CB8AC3E}">
        <p14:creationId xmlns:p14="http://schemas.microsoft.com/office/powerpoint/2010/main" val="272491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A6057D3-4182-7248-85D1-028DADAAF1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6267" y="612948"/>
            <a:ext cx="5380037" cy="4954588"/>
          </a:xfrm>
        </p:spPr>
        <p:txBody>
          <a:bodyPr>
            <a:normAutofit/>
          </a:bodyPr>
          <a:lstStyle/>
          <a:p>
            <a:r>
              <a:rPr lang="pt-BR" sz="5400" b="1" dirty="0">
                <a:solidFill>
                  <a:schemeClr val="bg1"/>
                </a:solidFill>
              </a:rPr>
              <a:t>O filho de Deus </a:t>
            </a:r>
            <a:r>
              <a:rPr lang="pt-BR" sz="5400" b="1" dirty="0">
                <a:solidFill>
                  <a:schemeClr val="bg1"/>
                </a:solidFill>
                <a:highlight>
                  <a:srgbClr val="10AEE8"/>
                </a:highlight>
              </a:rPr>
              <a:t>venceu</a:t>
            </a:r>
            <a:r>
              <a:rPr lang="pt-BR" sz="5400" b="1" dirty="0">
                <a:solidFill>
                  <a:schemeClr val="bg1"/>
                </a:solidFill>
              </a:rPr>
              <a:t> a morte.</a:t>
            </a:r>
          </a:p>
        </p:txBody>
      </p:sp>
    </p:spTree>
    <p:extLst>
      <p:ext uri="{BB962C8B-B14F-4D97-AF65-F5344CB8AC3E}">
        <p14:creationId xmlns:p14="http://schemas.microsoft.com/office/powerpoint/2010/main" val="44861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B7EBCB1-BD96-7F43-A1A6-8ED852E3F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Um dos aspectos mais difíceis para os gregos aceitarem era a ideia de que alguém pudesse ressuscitar.</a:t>
            </a:r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C4618D6A-D83C-D045-91DF-413F0FCF489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" b="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667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1124DBB-D55A-904F-8B3A-07922B1D6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É um erro pensar que não há ressurreição.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866FD18A-9B22-C742-AC96-DF1C4D594E7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" r="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746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84D2E88-D190-BD4E-A18C-F2E08B3985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1Co 15:16, 17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64F369D-D920-AE4D-BC88-943EBBD3E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“Pois, se os mortos não ressuscitam, nem mesmo Cristo ressuscitou. E, se Cristo não ressuscitou, inútil é a fé que vocês têm, e ainda estão em seus pecados”. </a:t>
            </a:r>
          </a:p>
        </p:txBody>
      </p:sp>
    </p:spTree>
    <p:extLst>
      <p:ext uri="{BB962C8B-B14F-4D97-AF65-F5344CB8AC3E}">
        <p14:creationId xmlns:p14="http://schemas.microsoft.com/office/powerpoint/2010/main" val="58193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6DCD0C4-EBD7-7B4F-834B-204B97133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26509" y="909000"/>
            <a:ext cx="5040000" cy="5040000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A esperança de vencer a morte, de voltar a viver, só é possível se cremos que Jesus ressuscitou.</a:t>
            </a:r>
          </a:p>
        </p:txBody>
      </p:sp>
    </p:spTree>
    <p:extLst>
      <p:ext uri="{BB962C8B-B14F-4D97-AF65-F5344CB8AC3E}">
        <p14:creationId xmlns:p14="http://schemas.microsoft.com/office/powerpoint/2010/main" val="107906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381D910-C090-6D4D-BC26-47D933B4AA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08459" y="891009"/>
            <a:ext cx="4167987" cy="47184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sz="3200" dirty="0"/>
              <a:t> CRER NA RESSURREIÇÃO É A </a:t>
            </a:r>
            <a:r>
              <a:rPr lang="pt-BR" sz="4800" b="1" dirty="0">
                <a:solidFill>
                  <a:srgbClr val="FFC000"/>
                </a:solidFill>
                <a:highlight>
                  <a:srgbClr val="000000"/>
                </a:highlight>
              </a:rPr>
              <a:t>esperança</a:t>
            </a:r>
            <a:r>
              <a:rPr lang="pt-BR" sz="4800" dirty="0"/>
              <a:t> </a:t>
            </a:r>
            <a:br>
              <a:rPr lang="pt-BR" sz="4800" dirty="0"/>
            </a:br>
            <a:r>
              <a:rPr lang="pt-BR" dirty="0"/>
              <a:t>DE MUITOS!</a:t>
            </a:r>
          </a:p>
        </p:txBody>
      </p:sp>
    </p:spTree>
    <p:extLst>
      <p:ext uri="{BB962C8B-B14F-4D97-AF65-F5344CB8AC3E}">
        <p14:creationId xmlns:p14="http://schemas.microsoft.com/office/powerpoint/2010/main" val="1635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6DB3DF2-9AB3-994C-A980-D7F264268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39844" y="1090826"/>
            <a:ext cx="8564756" cy="4852773"/>
          </a:xfrm>
        </p:spPr>
        <p:txBody>
          <a:bodyPr/>
          <a:lstStyle/>
          <a:p>
            <a:r>
              <a:rPr lang="pt-BR" dirty="0"/>
              <a:t>“Se cremos que Jesus morreu e ressurgiu, cremos também que Deus trará, mediante Jesus e juntamente com ele, aqueles que nele dormiram”. 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F47264D-5770-2548-AC53-B834EA449B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/>
              <a:t>1Ts 4:14, NVI</a:t>
            </a:r>
          </a:p>
        </p:txBody>
      </p:sp>
    </p:spTree>
    <p:extLst>
      <p:ext uri="{BB962C8B-B14F-4D97-AF65-F5344CB8AC3E}">
        <p14:creationId xmlns:p14="http://schemas.microsoft.com/office/powerpoint/2010/main" val="384294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718677C-CCB2-774F-817D-C31FB9BD17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Mesmo que a morte tenha separado sua família, Deus poderá reuni-la novamente! </a:t>
            </a:r>
          </a:p>
        </p:txBody>
      </p:sp>
      <p:pic>
        <p:nvPicPr>
          <p:cNvPr id="15" name="Espaço Reservado para Imagem 14">
            <a:extLst>
              <a:ext uri="{FF2B5EF4-FFF2-40B4-BE49-F238E27FC236}">
                <a16:creationId xmlns:a16="http://schemas.microsoft.com/office/drawing/2014/main" id="{AC39AB95-12BD-9445-A4C3-27334A7EB17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12937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CDDA66F-3FD6-314D-A61A-C5266EAA6A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96250" y="640141"/>
            <a:ext cx="5040000" cy="5040000"/>
          </a:xfrm>
        </p:spPr>
        <p:txBody>
          <a:bodyPr>
            <a:normAutofit/>
          </a:bodyPr>
          <a:lstStyle/>
          <a:p>
            <a:r>
              <a:rPr lang="pt-BR" sz="4400" b="1" dirty="0">
                <a:solidFill>
                  <a:schemeClr val="bg1"/>
                </a:solidFill>
              </a:rPr>
              <a:t>Morrer para renascer, vez após vez? </a:t>
            </a:r>
          </a:p>
        </p:txBody>
      </p:sp>
    </p:spTree>
    <p:extLst>
      <p:ext uri="{BB962C8B-B14F-4D97-AF65-F5344CB8AC3E}">
        <p14:creationId xmlns:p14="http://schemas.microsoft.com/office/powerpoint/2010/main" val="72822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36C9251-C36E-7C4B-AB9E-53C9F7072A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Por que esperar a segunda vinda?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C985D73B-245D-F24C-9D4F-ADA9C400A2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TEMA 04</a:t>
            </a:r>
          </a:p>
        </p:txBody>
      </p:sp>
    </p:spTree>
    <p:extLst>
      <p:ext uri="{BB962C8B-B14F-4D97-AF65-F5344CB8AC3E}">
        <p14:creationId xmlns:p14="http://schemas.microsoft.com/office/powerpoint/2010/main" val="18840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6391B5E-2FE2-9B4D-B3CB-669ED2856B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Como melhorar se eu não tenho elementos objetivos com os quais posso medir meu progresso?</a:t>
            </a:r>
          </a:p>
        </p:txBody>
      </p:sp>
      <p:pic>
        <p:nvPicPr>
          <p:cNvPr id="8" name="Espaço Reservado para Imagem 7" descr="Trena » USP Imagens - Banco de imagens da USP">
            <a:extLst>
              <a:ext uri="{FF2B5EF4-FFF2-40B4-BE49-F238E27FC236}">
                <a16:creationId xmlns:a16="http://schemas.microsoft.com/office/drawing/2014/main" id="{63FB699D-FD55-F44B-8A24-9F8411CCD66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2" r="1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450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F84DAE4-DAFF-C64E-81CE-168E29B3B9C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 Uma só vida e uma solução definitiva para nosso problema.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CC678DD-D36B-714E-A926-B63EA986187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" b="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392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C7ACD17-4D6C-6E4D-8745-EC0D0549066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Uma vida é suficiente se aceitarmos a solução divina. </a:t>
            </a:r>
          </a:p>
        </p:txBody>
      </p:sp>
    </p:spTree>
    <p:extLst>
      <p:ext uri="{BB962C8B-B14F-4D97-AF65-F5344CB8AC3E}">
        <p14:creationId xmlns:p14="http://schemas.microsoft.com/office/powerpoint/2010/main" val="282025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7F7F7BA-885C-404E-9233-E32588A29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“Da mesma forma, como o homem está destinado a morrer uma só vez e depois disso enfrentar o juízo, assim também Cristo foi oferecido em sacrifício uma única vez, para tirar os pecados de muitos; e aparecerá segunda vez, não para tirar o pecado, mas para trazer salvação aos que o aguardam”.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99816BC-95F0-4249-808C-3DDA9F24CC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 err="1"/>
              <a:t>Hb</a:t>
            </a:r>
            <a:r>
              <a:rPr lang="pt-BR" dirty="0"/>
              <a:t> 9:27, 28</a:t>
            </a:r>
          </a:p>
        </p:txBody>
      </p:sp>
    </p:spTree>
    <p:extLst>
      <p:ext uri="{BB962C8B-B14F-4D97-AF65-F5344CB8AC3E}">
        <p14:creationId xmlns:p14="http://schemas.microsoft.com/office/powerpoint/2010/main" val="342996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902B172-FF10-C44C-B75D-5DBF908149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Jesus virá uma segunda vez para salvar, para nos livrar definitivamente das garras da morte.</a:t>
            </a:r>
          </a:p>
          <a:p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90AE408-FD2D-2A4A-965B-47DEC653C97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7" r="237"/>
          <a:stretch/>
        </p:blipFill>
        <p:spPr/>
      </p:pic>
    </p:spTree>
    <p:extLst>
      <p:ext uri="{BB962C8B-B14F-4D97-AF65-F5344CB8AC3E}">
        <p14:creationId xmlns:p14="http://schemas.microsoft.com/office/powerpoint/2010/main" val="36185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19E427C-F32C-4647-A5F5-663FD7C3AD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37231" y="679993"/>
            <a:ext cx="3833184" cy="4953331"/>
          </a:xfrm>
        </p:spPr>
        <p:txBody>
          <a:bodyPr/>
          <a:lstStyle/>
          <a:p>
            <a:r>
              <a:rPr lang="pt-BR" dirty="0"/>
              <a:t>Nosso coração </a:t>
            </a:r>
            <a:r>
              <a:rPr lang="pt-BR" b="1" dirty="0"/>
              <a:t>anseia</a:t>
            </a:r>
            <a:r>
              <a:rPr lang="pt-BR" dirty="0"/>
              <a:t> pela eternidade com Deus.</a:t>
            </a:r>
          </a:p>
        </p:txBody>
      </p:sp>
    </p:spTree>
    <p:extLst>
      <p:ext uri="{BB962C8B-B14F-4D97-AF65-F5344CB8AC3E}">
        <p14:creationId xmlns:p14="http://schemas.microsoft.com/office/powerpoint/2010/main" val="128446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F8B60EC-CA85-934A-BCD3-54A49D23D7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 err="1"/>
              <a:t>Tt</a:t>
            </a:r>
            <a:r>
              <a:rPr lang="pt-BR" dirty="0"/>
              <a:t> 2:11–14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6FEFD4F-9A7B-0749-A56A-CB7E91895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4826" y="685800"/>
            <a:ext cx="11562347" cy="448051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pt-BR" dirty="0"/>
              <a:t> “Porque a graça de Deus se manifestou salvadora a todos os homens. Ela nos ensina a renunciar à impiedade e às paixões mundanas e a viver de maneira sensata, justa e piedosa nesta era presente, enquanto aguardamos a bendita esperança: a gloriosa manifestação de nosso grande Deus e Salvador, Jesus Cristo. Ele se entregou por nós a fim de nos remir de toda a maldade e purificar para si mesmo um povo particularmente seu, dedicado à prática de boas obras”.</a:t>
            </a:r>
          </a:p>
        </p:txBody>
      </p:sp>
    </p:spTree>
    <p:extLst>
      <p:ext uri="{BB962C8B-B14F-4D97-AF65-F5344CB8AC3E}">
        <p14:creationId xmlns:p14="http://schemas.microsoft.com/office/powerpoint/2010/main" val="123560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226D23C-7593-AF4C-A2B1-859654106C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Não tenhamos medo do retorno de Jesus. 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64F4255-DE8B-6C49-BE86-2C5774D3893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" b="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426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BAC036-5920-DA44-BAFC-09006E007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9600" dirty="0"/>
              <a:t>os planos de Deus são os melhores.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77886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D1D2413-CD13-0B45-A3B5-55D22F219D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Hoje devemos orientar nossa vida para o breve encontro com nosso Salvador.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D94EDD05-A318-144C-BB5F-317D7F75175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2012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941669FB-338D-2345-8168-B381738144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Deus não Se esquecerá da humanidade pela qual pagou o preço mais alto.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196BCED8-7C6D-FD4D-82E8-21D103E76EA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691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A6603AE-CC48-0248-8D36-0CBF0E7046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Você quer se </a:t>
            </a:r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preparar</a:t>
            </a:r>
            <a:r>
              <a:rPr lang="pt-BR" dirty="0"/>
              <a:t> para a eternidade?</a:t>
            </a:r>
          </a:p>
        </p:txBody>
      </p:sp>
    </p:spTree>
    <p:extLst>
      <p:ext uri="{BB962C8B-B14F-4D97-AF65-F5344CB8AC3E}">
        <p14:creationId xmlns:p14="http://schemas.microsoft.com/office/powerpoint/2010/main" val="97632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E116F9A-D75F-E941-857D-1102D8C6AC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66368" y="3106725"/>
            <a:ext cx="5058940" cy="3030361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A </a:t>
            </a:r>
            <a:r>
              <a:rPr lang="pt-BR" b="1" dirty="0">
                <a:solidFill>
                  <a:srgbClr val="FFFF00"/>
                </a:solidFill>
              </a:rPr>
              <a:t>vitória</a:t>
            </a:r>
            <a:r>
              <a:rPr lang="pt-BR" dirty="0">
                <a:solidFill>
                  <a:schemeClr val="bg1"/>
                </a:solidFill>
              </a:rPr>
              <a:t> de Cristo sobre a morte torna possíveis nossa </a:t>
            </a:r>
            <a:r>
              <a:rPr lang="pt-BR" b="1" dirty="0">
                <a:solidFill>
                  <a:srgbClr val="FFFF00"/>
                </a:solidFill>
              </a:rPr>
              <a:t>vitória</a:t>
            </a:r>
            <a:r>
              <a:rPr lang="pt-BR" dirty="0">
                <a:solidFill>
                  <a:schemeClr val="bg1"/>
                </a:solidFill>
              </a:rPr>
              <a:t> e </a:t>
            </a:r>
            <a:r>
              <a:rPr lang="pt-BR" b="1" dirty="0">
                <a:solidFill>
                  <a:srgbClr val="FFFF00"/>
                </a:solidFill>
              </a:rPr>
              <a:t>vida eterna.</a:t>
            </a:r>
          </a:p>
        </p:txBody>
      </p:sp>
    </p:spTree>
    <p:extLst>
      <p:ext uri="{BB962C8B-B14F-4D97-AF65-F5344CB8AC3E}">
        <p14:creationId xmlns:p14="http://schemas.microsoft.com/office/powerpoint/2010/main" val="407242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AE446E3-F127-3E48-916E-FDBC36A6F6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59261" y="715163"/>
            <a:ext cx="3516661" cy="4876745"/>
          </a:xfrm>
        </p:spPr>
        <p:txBody>
          <a:bodyPr/>
          <a:lstStyle/>
          <a:p>
            <a:r>
              <a:rPr lang="pt-BR" dirty="0"/>
              <a:t>Por que não reservar os </a:t>
            </a:r>
            <a:r>
              <a:rPr lang="pt-BR" sz="4800" b="1" dirty="0">
                <a:solidFill>
                  <a:srgbClr val="002060"/>
                </a:solidFill>
              </a:rPr>
              <a:t>sábados</a:t>
            </a:r>
            <a:r>
              <a:rPr lang="pt-BR" sz="4800" dirty="0">
                <a:solidFill>
                  <a:srgbClr val="002060"/>
                </a:solidFill>
              </a:rPr>
              <a:t> </a:t>
            </a:r>
            <a:br>
              <a:rPr lang="pt-BR" sz="4800" dirty="0">
                <a:solidFill>
                  <a:srgbClr val="002060"/>
                </a:solidFill>
              </a:rPr>
            </a:br>
            <a:r>
              <a:rPr lang="pt-BR" dirty="0"/>
              <a:t>para esse encontro especial com o Criador? </a:t>
            </a:r>
          </a:p>
        </p:txBody>
      </p:sp>
    </p:spTree>
    <p:extLst>
      <p:ext uri="{BB962C8B-B14F-4D97-AF65-F5344CB8AC3E}">
        <p14:creationId xmlns:p14="http://schemas.microsoft.com/office/powerpoint/2010/main" val="165781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7A7002D-C91F-4244-917B-DE506F0B1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028" y="715162"/>
            <a:ext cx="3816295" cy="5105345"/>
          </a:xfrm>
        </p:spPr>
        <p:txBody>
          <a:bodyPr/>
          <a:lstStyle/>
          <a:p>
            <a:r>
              <a:rPr lang="pt-BR" dirty="0"/>
              <a:t> </a:t>
            </a:r>
            <a:r>
              <a:rPr lang="pt-BR" sz="4000" dirty="0"/>
              <a:t>Deus tem um lindo </a:t>
            </a:r>
            <a:r>
              <a:rPr lang="pt-BR" sz="4000" b="1" dirty="0">
                <a:solidFill>
                  <a:schemeClr val="bg1"/>
                </a:solidFill>
                <a:highlight>
                  <a:srgbClr val="34AC8B"/>
                </a:highlight>
              </a:rPr>
              <a:t>plano</a:t>
            </a:r>
            <a:r>
              <a:rPr lang="pt-BR" sz="4000" dirty="0"/>
              <a:t> para sua vida. 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5765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2B5C034-BCCA-D941-8733-13D50E4A7B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93398" y="627240"/>
            <a:ext cx="4414172" cy="5070176"/>
          </a:xfrm>
        </p:spPr>
        <p:txBody>
          <a:bodyPr/>
          <a:lstStyle/>
          <a:p>
            <a:r>
              <a:rPr lang="pt-BR" dirty="0"/>
              <a:t>Coloque sobre Jesus todas as suas angústias.</a:t>
            </a:r>
          </a:p>
        </p:txBody>
      </p:sp>
    </p:spTree>
    <p:extLst>
      <p:ext uri="{BB962C8B-B14F-4D97-AF65-F5344CB8AC3E}">
        <p14:creationId xmlns:p14="http://schemas.microsoft.com/office/powerpoint/2010/main" val="113346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2B5C034-BCCA-D941-8733-13D50E4A7B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625437" y="715852"/>
            <a:ext cx="3911798" cy="3282407"/>
          </a:xfrm>
        </p:spPr>
        <p:txBody>
          <a:bodyPr>
            <a:normAutofit/>
          </a:bodyPr>
          <a:lstStyle/>
          <a:p>
            <a:r>
              <a:rPr lang="pt-BR" sz="4400" dirty="0"/>
              <a:t>Jesus está aqui no meio de nós, segurando sua mão.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461EEDD-9277-4D4F-9301-A71323D14CAE}"/>
              </a:ext>
            </a:extLst>
          </p:cNvPr>
          <p:cNvSpPr txBox="1"/>
          <p:nvPr/>
        </p:nvSpPr>
        <p:spPr>
          <a:xfrm>
            <a:off x="1649506" y="12550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1939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96F901F-3500-8043-900B-63601A686F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0491" y="345885"/>
            <a:ext cx="5381063" cy="495333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5400" dirty="0"/>
              <a:t>Comece </a:t>
            </a:r>
            <a:br>
              <a:rPr lang="pt-BR" sz="5400" dirty="0"/>
            </a:br>
            <a:r>
              <a:rPr lang="pt-BR" sz="5400" b="1" dirty="0"/>
              <a:t>hoje</a:t>
            </a:r>
            <a:r>
              <a:rPr lang="pt-BR" sz="5400" dirty="0"/>
              <a:t> uma </a:t>
            </a:r>
            <a:br>
              <a:rPr lang="pt-BR" sz="5400" dirty="0"/>
            </a:br>
            <a:r>
              <a:rPr lang="pt-BR" sz="5400" b="1" dirty="0">
                <a:solidFill>
                  <a:schemeClr val="bg1"/>
                </a:solidFill>
                <a:highlight>
                  <a:srgbClr val="FF0000"/>
                </a:highlight>
              </a:rPr>
              <a:t>nova vida!</a:t>
            </a:r>
          </a:p>
        </p:txBody>
      </p:sp>
    </p:spTree>
    <p:extLst>
      <p:ext uri="{BB962C8B-B14F-4D97-AF65-F5344CB8AC3E}">
        <p14:creationId xmlns:p14="http://schemas.microsoft.com/office/powerpoint/2010/main" val="367621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91593D5-52B7-9747-B03D-3C0ADDB254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pt-BR" sz="4800" dirty="0"/>
              <a:t>comece agora uma </a:t>
            </a:r>
            <a:r>
              <a:rPr lang="pt-BR" sz="4800" b="1" dirty="0"/>
              <a:t>caminhada vitoriosa! 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F7E05ECD-45DD-B047-A809-55AD9077E18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" b="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6207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47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02A778D-7846-7042-BA81-909CA12C77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87636" y="3175462"/>
            <a:ext cx="7204364" cy="22220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742950" indent="-742950" algn="l">
              <a:buFont typeface="+mj-lt"/>
              <a:buAutoNum type="arabicPeriod"/>
            </a:pPr>
            <a:r>
              <a:rPr lang="pt-BR" dirty="0"/>
              <a:t>Para que Ele voltará? </a:t>
            </a:r>
          </a:p>
          <a:p>
            <a:pPr marL="742950" indent="-742950" algn="l">
              <a:buFont typeface="+mj-lt"/>
              <a:buAutoNum type="arabicPeriod"/>
            </a:pPr>
            <a:r>
              <a:rPr lang="pt-BR" dirty="0"/>
              <a:t>Com que propósito? </a:t>
            </a:r>
          </a:p>
          <a:p>
            <a:pPr marL="742950" indent="-742950" algn="l">
              <a:buFont typeface="+mj-lt"/>
              <a:buAutoNum type="arabicPeriod"/>
            </a:pPr>
            <a:r>
              <a:rPr lang="pt-BR" dirty="0"/>
              <a:t>O que acontecerá? </a:t>
            </a:r>
          </a:p>
        </p:txBody>
      </p:sp>
    </p:spTree>
    <p:extLst>
      <p:ext uri="{BB962C8B-B14F-4D97-AF65-F5344CB8AC3E}">
        <p14:creationId xmlns:p14="http://schemas.microsoft.com/office/powerpoint/2010/main" val="73507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D787035-E72D-E945-843A-E2BF00DF7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54065" y="330859"/>
            <a:ext cx="5232336" cy="4606902"/>
          </a:xfrm>
          <a:effectLst>
            <a:outerShdw blurRad="50800" dist="88900" dir="2700000" algn="tl" rotWithShape="0">
              <a:prstClr val="black">
                <a:alpha val="72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t-BR" sz="5400" b="1" dirty="0">
                <a:solidFill>
                  <a:schemeClr val="bg1"/>
                </a:solidFill>
              </a:rPr>
              <a:t>QUANDO ENFRENTAMOS A MORTE.</a:t>
            </a:r>
          </a:p>
        </p:txBody>
      </p:sp>
    </p:spTree>
    <p:extLst>
      <p:ext uri="{BB962C8B-B14F-4D97-AF65-F5344CB8AC3E}">
        <p14:creationId xmlns:p14="http://schemas.microsoft.com/office/powerpoint/2010/main" val="352264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A559DC1-8D6C-C342-8489-03DEA6776A6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pt-BR" sz="4800" dirty="0">
                <a:solidFill>
                  <a:schemeClr val="bg1"/>
                </a:solidFill>
              </a:rPr>
              <a:t>“Se Deus existe, por que Ele não fez algo?”</a:t>
            </a:r>
          </a:p>
        </p:txBody>
      </p:sp>
    </p:spTree>
    <p:extLst>
      <p:ext uri="{BB962C8B-B14F-4D97-AF65-F5344CB8AC3E}">
        <p14:creationId xmlns:p14="http://schemas.microsoft.com/office/powerpoint/2010/main" val="237523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E732F05-EF03-184E-812A-6B347A8901E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Outras pessoas, mais resignadas, também esperam algo de Deus.</a:t>
            </a:r>
          </a:p>
        </p:txBody>
      </p:sp>
    </p:spTree>
    <p:extLst>
      <p:ext uri="{BB962C8B-B14F-4D97-AF65-F5344CB8AC3E}">
        <p14:creationId xmlns:p14="http://schemas.microsoft.com/office/powerpoint/2010/main" val="59921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778B5F9-EE72-0A46-9F6C-16AAC86F0A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A morte faz com que a </a:t>
            </a:r>
            <a:r>
              <a:rPr lang="pt-BR" b="1" dirty="0">
                <a:solidFill>
                  <a:schemeClr val="accent2"/>
                </a:solidFill>
              </a:rPr>
              <a:t>indiferença</a:t>
            </a:r>
            <a:r>
              <a:rPr lang="pt-BR" dirty="0"/>
              <a:t> para com Deus seja </a:t>
            </a:r>
            <a:r>
              <a:rPr lang="pt-BR" b="1" dirty="0">
                <a:solidFill>
                  <a:schemeClr val="accent2"/>
                </a:solidFill>
              </a:rPr>
              <a:t>abalada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321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7969724-16E9-A543-BE67-8CCFF34DDE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79229" y="679450"/>
            <a:ext cx="3190471" cy="4954588"/>
          </a:xfrm>
        </p:spPr>
        <p:txBody>
          <a:bodyPr/>
          <a:lstStyle/>
          <a:p>
            <a:r>
              <a:rPr lang="pt-BR" sz="4800" dirty="0">
                <a:solidFill>
                  <a:schemeClr val="bg1"/>
                </a:solidFill>
              </a:rPr>
              <a:t>Cristo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sz="6000" b="1" dirty="0">
                <a:solidFill>
                  <a:schemeClr val="accent1"/>
                </a:solidFill>
              </a:rPr>
              <a:t>venceu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sz="4800" dirty="0">
                <a:solidFill>
                  <a:schemeClr val="bg1"/>
                </a:solidFill>
              </a:rPr>
              <a:t>a morte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54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08-Com paciência aguardamos">
  <a:themeElements>
    <a:clrScheme name="Azul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66D77EF-969F-AC4A-B8AD-F780A511948D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02-Destino e percurso</Template>
  <TotalTime>3356</TotalTime>
  <Words>663</Words>
  <Application>Microsoft Macintosh PowerPoint</Application>
  <PresentationFormat>Widescreen</PresentationFormat>
  <Paragraphs>44</Paragraphs>
  <Slides>38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Century Gothic</vt:lpstr>
      <vt:lpstr>Wingdings</vt:lpstr>
      <vt:lpstr>08-Com paciência aguardamos</vt:lpstr>
      <vt:lpstr>Apresentação do PowerPoint</vt:lpstr>
      <vt:lpstr>Por que esperar a segunda vinda?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os planos de Deus são os melhores.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OLHAR DE ESPERANÇA</dc:subject>
  <dc:creator>4TONS - Pr. Marcelo Augusto de Carvalho</dc:creator>
  <cp:keywords>www.4tons.com.br</cp:keywords>
  <dc:description>COMÉRCIO PROIBIDO. USO PESSOAL</dc:description>
  <cp:lastModifiedBy>marcos aurelio gularte de castro</cp:lastModifiedBy>
  <cp:revision>15</cp:revision>
  <dcterms:created xsi:type="dcterms:W3CDTF">2021-03-12T18:55:53Z</dcterms:created>
  <dcterms:modified xsi:type="dcterms:W3CDTF">2021-04-15T14:43:12Z</dcterms:modified>
  <cp:category>EVANGELISMO FEMININO 2021</cp:category>
</cp:coreProperties>
</file>