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40"/>
  </p:notesMasterIdLst>
  <p:handoutMasterIdLst>
    <p:handoutMasterId r:id="rId41"/>
  </p:handoutMasterIdLst>
  <p:sldIdLst>
    <p:sldId id="314" r:id="rId2"/>
    <p:sldId id="257" r:id="rId3"/>
    <p:sldId id="379" r:id="rId4"/>
    <p:sldId id="380" r:id="rId5"/>
    <p:sldId id="412" r:id="rId6"/>
    <p:sldId id="381" r:id="rId7"/>
    <p:sldId id="382" r:id="rId8"/>
    <p:sldId id="383" r:id="rId9"/>
    <p:sldId id="384" r:id="rId10"/>
    <p:sldId id="385" r:id="rId11"/>
    <p:sldId id="386" r:id="rId12"/>
    <p:sldId id="387" r:id="rId13"/>
    <p:sldId id="388" r:id="rId14"/>
    <p:sldId id="389" r:id="rId15"/>
    <p:sldId id="390" r:id="rId16"/>
    <p:sldId id="391" r:id="rId17"/>
    <p:sldId id="392" r:id="rId18"/>
    <p:sldId id="394" r:id="rId19"/>
    <p:sldId id="393" r:id="rId20"/>
    <p:sldId id="395" r:id="rId21"/>
    <p:sldId id="396" r:id="rId22"/>
    <p:sldId id="397" r:id="rId23"/>
    <p:sldId id="398" r:id="rId24"/>
    <p:sldId id="399" r:id="rId25"/>
    <p:sldId id="400" r:id="rId26"/>
    <p:sldId id="401" r:id="rId27"/>
    <p:sldId id="402" r:id="rId28"/>
    <p:sldId id="403" r:id="rId29"/>
    <p:sldId id="404" r:id="rId30"/>
    <p:sldId id="405" r:id="rId31"/>
    <p:sldId id="406" r:id="rId32"/>
    <p:sldId id="407" r:id="rId33"/>
    <p:sldId id="408" r:id="rId34"/>
    <p:sldId id="413" r:id="rId35"/>
    <p:sldId id="414" r:id="rId36"/>
    <p:sldId id="415" r:id="rId37"/>
    <p:sldId id="416" r:id="rId38"/>
    <p:sldId id="302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8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AEE8"/>
    <a:srgbClr val="34AC8B"/>
    <a:srgbClr val="31A687"/>
    <a:srgbClr val="670BA0"/>
    <a:srgbClr val="220E31"/>
    <a:srgbClr val="221009"/>
    <a:srgbClr val="6F4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0D5A55-A751-5F4E-B989-8EAC608E3349}" v="7" dt="2021-04-15T14:51:37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6"/>
    <p:restoredTop sz="95588"/>
  </p:normalViewPr>
  <p:slideViewPr>
    <p:cSldViewPr snapToGrid="0" snapToObjects="1">
      <p:cViewPr varScale="1">
        <p:scale>
          <a:sx n="100" d="100"/>
          <a:sy n="100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22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100D5A55-A751-5F4E-B989-8EAC608E3349}"/>
    <pc:docChg chg="undo custSel modSld modMainMaster">
      <pc:chgData name="marcos aurelio gularte de castro" userId="67f50566e2aee3b4" providerId="LiveId" clId="{100D5A55-A751-5F4E-B989-8EAC608E3349}" dt="2021-04-15T14:51:37.029" v="77" actId="931"/>
      <pc:docMkLst>
        <pc:docMk/>
      </pc:docMkLst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1884007329" sldId="257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1884007329" sldId="257"/>
            <ac:spMk id="4" creationId="{336C9251-C36E-7C4B-AB9E-53C9F7072A50}"/>
          </ac:spMkLst>
        </pc:spChg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1884007329" sldId="257"/>
            <ac:spMk id="7" creationId="{C985D73B-245D-F24C-9D4F-ADA9C400A270}"/>
          </ac:spMkLst>
        </pc:spChg>
      </pc:sldChg>
      <pc:sldChg chg="addSp delSp modSp mod">
        <pc:chgData name="marcos aurelio gularte de castro" userId="67f50566e2aee3b4" providerId="LiveId" clId="{100D5A55-A751-5F4E-B989-8EAC608E3349}" dt="2021-04-15T14:47:39.736" v="73" actId="931"/>
        <pc:sldMkLst>
          <pc:docMk/>
          <pc:sldMk cId="2036911927" sldId="379"/>
        </pc:sldMkLst>
        <pc:spChg chg="add del mod">
          <ac:chgData name="marcos aurelio gularte de castro" userId="67f50566e2aee3b4" providerId="LiveId" clId="{100D5A55-A751-5F4E-B989-8EAC608E3349}" dt="2021-04-15T14:47:05.127" v="71" actId="931"/>
          <ac:spMkLst>
            <pc:docMk/>
            <pc:sldMk cId="2036911927" sldId="379"/>
            <ac:spMk id="3" creationId="{7C0A25EE-86F8-B246-98DC-34E014B2EFF7}"/>
          </ac:spMkLst>
        </pc:spChg>
        <pc:spChg chg="add del mod">
          <ac:chgData name="marcos aurelio gularte de castro" userId="67f50566e2aee3b4" providerId="LiveId" clId="{100D5A55-A751-5F4E-B989-8EAC608E3349}" dt="2021-04-15T14:47:39.736" v="73" actId="931"/>
          <ac:spMkLst>
            <pc:docMk/>
            <pc:sldMk cId="2036911927" sldId="379"/>
            <ac:spMk id="7" creationId="{9D498E2C-F51A-3549-84C1-56B6ACF17BA0}"/>
          </ac:spMkLst>
        </pc:spChg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036911927" sldId="379"/>
            <ac:spMk id="12" creationId="{7166ECE0-89EE-4240-A38D-57C52EAE09FE}"/>
          </ac:spMkLst>
        </pc:spChg>
        <pc:picChg chg="add del mod">
          <ac:chgData name="marcos aurelio gularte de castro" userId="67f50566e2aee3b4" providerId="LiveId" clId="{100D5A55-A751-5F4E-B989-8EAC608E3349}" dt="2021-04-15T14:47:09.929" v="72" actId="478"/>
          <ac:picMkLst>
            <pc:docMk/>
            <pc:sldMk cId="2036911927" sldId="379"/>
            <ac:picMk id="5" creationId="{77E1AC74-EB34-BB48-AAD8-1822C158B3E3}"/>
          </ac:picMkLst>
        </pc:picChg>
        <pc:picChg chg="add mod">
          <ac:chgData name="marcos aurelio gularte de castro" userId="67f50566e2aee3b4" providerId="LiveId" clId="{100D5A55-A751-5F4E-B989-8EAC608E3349}" dt="2021-04-15T14:47:39.736" v="73" actId="931"/>
          <ac:picMkLst>
            <pc:docMk/>
            <pc:sldMk cId="2036911927" sldId="379"/>
            <ac:picMk id="9" creationId="{2EEBF9A8-57A5-2844-89F9-F056BCC07B3C}"/>
          </ac:picMkLst>
        </pc:picChg>
        <pc:picChg chg="del mod">
          <ac:chgData name="marcos aurelio gularte de castro" userId="67f50566e2aee3b4" providerId="LiveId" clId="{100D5A55-A751-5F4E-B989-8EAC608E3349}" dt="2021-04-15T14:46:46.879" v="70" actId="478"/>
          <ac:picMkLst>
            <pc:docMk/>
            <pc:sldMk cId="2036911927" sldId="379"/>
            <ac:picMk id="14" creationId="{657F372A-3B6D-B749-B534-1BAF9146E527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4113574177" sldId="380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4113574177" sldId="380"/>
            <ac:spMk id="2" creationId="{3E020C4E-7561-3F4C-896A-671F44D4C254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4113574177" sldId="380"/>
            <ac:picMk id="7" creationId="{F12FC92B-0497-7642-B3B8-E30EFD87995E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086131134" sldId="381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086131134" sldId="381"/>
            <ac:spMk id="2" creationId="{F2392173-2321-5E45-BE5F-3BAB52F5737A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2086131134" sldId="381"/>
            <ac:picMk id="10" creationId="{872153F6-7F20-4944-8D1A-DDB3261B8184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717804705" sldId="382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717804705" sldId="382"/>
            <ac:spMk id="2" creationId="{3FEAB022-FB7E-9244-8D3C-26EBCBBD77F4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2717804705" sldId="382"/>
            <ac:picMk id="5" creationId="{9BB6A9A3-D23B-B740-BB77-6BD00D2740DE}"/>
          </ac:picMkLst>
        </pc:picChg>
      </pc:sldChg>
      <pc:sldChg chg="addSp delSp modSp mod chgLayout">
        <pc:chgData name="marcos aurelio gularte de castro" userId="67f50566e2aee3b4" providerId="LiveId" clId="{100D5A55-A751-5F4E-B989-8EAC608E3349}" dt="2021-04-14T20:37:52.143" v="66" actId="122"/>
        <pc:sldMkLst>
          <pc:docMk/>
          <pc:sldMk cId="3176403571" sldId="383"/>
        </pc:sldMkLst>
        <pc:spChg chg="add del mod">
          <ac:chgData name="marcos aurelio gularte de castro" userId="67f50566e2aee3b4" providerId="LiveId" clId="{100D5A55-A751-5F4E-B989-8EAC608E3349}" dt="2021-04-14T20:37:47.723" v="64" actId="6264"/>
          <ac:spMkLst>
            <pc:docMk/>
            <pc:sldMk cId="3176403571" sldId="383"/>
            <ac:spMk id="2" creationId="{AEC1758C-AFF4-0A41-8511-5C9384E9DD63}"/>
          </ac:spMkLst>
        </pc:spChg>
        <pc:spChg chg="add del mod">
          <ac:chgData name="marcos aurelio gularte de castro" userId="67f50566e2aee3b4" providerId="LiveId" clId="{100D5A55-A751-5F4E-B989-8EAC608E3349}" dt="2021-04-14T20:37:47.723" v="64" actId="6264"/>
          <ac:spMkLst>
            <pc:docMk/>
            <pc:sldMk cId="3176403571" sldId="383"/>
            <ac:spMk id="3" creationId="{9CC97563-3649-A348-AC9C-42262FFA9F9C}"/>
          </ac:spMkLst>
        </pc:spChg>
        <pc:spChg chg="mod ord">
          <ac:chgData name="marcos aurelio gularte de castro" userId="67f50566e2aee3b4" providerId="LiveId" clId="{100D5A55-A751-5F4E-B989-8EAC608E3349}" dt="2021-04-14T20:37:52.143" v="66" actId="122"/>
          <ac:spMkLst>
            <pc:docMk/>
            <pc:sldMk cId="3176403571" sldId="383"/>
            <ac:spMk id="4" creationId="{39B204E9-871C-F74E-93F0-B0E40B87C01C}"/>
          </ac:spMkLst>
        </pc:spChg>
        <pc:spChg chg="mod ord">
          <ac:chgData name="marcos aurelio gularte de castro" userId="67f50566e2aee3b4" providerId="LiveId" clId="{100D5A55-A751-5F4E-B989-8EAC608E3349}" dt="2021-04-14T20:37:48.715" v="65" actId="6264"/>
          <ac:spMkLst>
            <pc:docMk/>
            <pc:sldMk cId="3176403571" sldId="383"/>
            <ac:spMk id="5" creationId="{51DDAAA6-5D23-2642-A7E0-E3CB1A01F381}"/>
          </ac:spMkLst>
        </pc:spChg>
        <pc:spChg chg="add del mod">
          <ac:chgData name="marcos aurelio gularte de castro" userId="67f50566e2aee3b4" providerId="LiveId" clId="{100D5A55-A751-5F4E-B989-8EAC608E3349}" dt="2021-04-14T20:37:48.715" v="65" actId="6264"/>
          <ac:spMkLst>
            <pc:docMk/>
            <pc:sldMk cId="3176403571" sldId="383"/>
            <ac:spMk id="6" creationId="{616DAD89-E55F-424E-A7F7-ED08EA0E9CF5}"/>
          </ac:spMkLst>
        </pc:spChg>
        <pc:spChg chg="add del mod">
          <ac:chgData name="marcos aurelio gularte de castro" userId="67f50566e2aee3b4" providerId="LiveId" clId="{100D5A55-A751-5F4E-B989-8EAC608E3349}" dt="2021-04-14T20:37:48.715" v="65" actId="6264"/>
          <ac:spMkLst>
            <pc:docMk/>
            <pc:sldMk cId="3176403571" sldId="383"/>
            <ac:spMk id="7" creationId="{ED4705D3-3776-3040-937F-03C8E86486B0}"/>
          </ac:spMkLst>
        </pc:sp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3129617365" sldId="384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3129617365" sldId="384"/>
            <ac:spMk id="4" creationId="{5689ECEE-AAD1-5040-B13F-B14954BD062C}"/>
          </ac:spMkLst>
        </pc:sp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102553" sldId="385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102553" sldId="385"/>
            <ac:spMk id="4" creationId="{2B96AFB8-0760-B34E-AB4C-B7094C01DB9F}"/>
          </ac:spMkLst>
        </pc:spChg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102553" sldId="385"/>
            <ac:spMk id="5" creationId="{90E1789C-0781-9B42-8F40-B732B0BDCA04}"/>
          </ac:spMkLst>
        </pc:spChg>
      </pc:sldChg>
      <pc:sldChg chg="modSp mod modClrScheme chgLayout">
        <pc:chgData name="marcos aurelio gularte de castro" userId="67f50566e2aee3b4" providerId="LiveId" clId="{100D5A55-A751-5F4E-B989-8EAC608E3349}" dt="2021-04-14T20:38:35.138" v="69" actId="14100"/>
        <pc:sldMkLst>
          <pc:docMk/>
          <pc:sldMk cId="3838040365" sldId="386"/>
        </pc:sldMkLst>
        <pc:spChg chg="mod ord">
          <ac:chgData name="marcos aurelio gularte de castro" userId="67f50566e2aee3b4" providerId="LiveId" clId="{100D5A55-A751-5F4E-B989-8EAC608E3349}" dt="2021-04-14T20:38:35.138" v="69" actId="14100"/>
          <ac:spMkLst>
            <pc:docMk/>
            <pc:sldMk cId="3838040365" sldId="386"/>
            <ac:spMk id="2" creationId="{3F8D14BB-DED5-3842-AA30-3CD4E77407B6}"/>
          </ac:spMkLst>
        </pc:sp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3336329070" sldId="388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3336329070" sldId="388"/>
            <ac:spMk id="4" creationId="{6254E6EF-F394-1D4E-9D1D-4C97611A98C2}"/>
          </ac:spMkLst>
        </pc:spChg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3336329070" sldId="388"/>
            <ac:spMk id="6" creationId="{C842BCAC-815F-6449-AE8B-33259756F930}"/>
          </ac:spMkLst>
        </pc:sp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764119365" sldId="389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764119365" sldId="389"/>
            <ac:spMk id="2" creationId="{44956369-B171-494D-A99D-C06B50A82D5C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764119365" sldId="389"/>
            <ac:picMk id="10" creationId="{937B7F85-E255-9145-907E-6282C82D899D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919042264" sldId="390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919042264" sldId="390"/>
            <ac:spMk id="2" creationId="{E91300E6-7014-AC45-8D46-B5E0061BA432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919042264" sldId="390"/>
            <ac:picMk id="7" creationId="{1EC0AF27-EE4F-DB43-86FC-135B02B15F72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666309456" sldId="391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666309456" sldId="391"/>
            <ac:spMk id="2" creationId="{13A93F65-308D-0A43-B48E-30E5CE27908F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2666309456" sldId="391"/>
            <ac:picMk id="4" creationId="{DE227C9E-08FB-2A4C-B4FC-F31F034A83C5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192919126" sldId="392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192919126" sldId="392"/>
            <ac:spMk id="2" creationId="{88D7B684-385D-584D-99AD-C417DFF22FCA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2192919126" sldId="392"/>
            <ac:picMk id="5" creationId="{CABE6117-51D6-1C42-9BE9-42D84C1829FC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896096213" sldId="393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896096213" sldId="393"/>
            <ac:spMk id="2" creationId="{7A0C9EF1-A640-674B-AAEC-B81E5EABBEB4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2896096213" sldId="393"/>
            <ac:picMk id="5" creationId="{5E8C9754-A933-8643-AABD-93F2B90A2E7F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1433846090" sldId="394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1433846090" sldId="394"/>
            <ac:spMk id="2" creationId="{1B03159B-2FC5-EA4C-BC4B-64FBB8E1AB64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1433846090" sldId="394"/>
            <ac:picMk id="11" creationId="{8848B477-8157-CA4F-A8FE-6D108D1D4507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3349147393" sldId="395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3349147393" sldId="395"/>
            <ac:spMk id="2" creationId="{F7A08FB0-9C1E-C245-A3E0-3A52D1C03DE8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3349147393" sldId="395"/>
            <ac:picMk id="5" creationId="{9E82D7E8-5926-4049-9901-1911E1ED58BE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3978336195" sldId="396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3978336195" sldId="396"/>
            <ac:spMk id="2" creationId="{E8C7471B-F12D-B141-825E-0C67C9136F83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3978336195" sldId="396"/>
            <ac:picMk id="10" creationId="{8D568188-9E3D-3A43-BE36-033AA635A964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3207954787" sldId="397"/>
        </pc:sldMkLst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3207954787" sldId="397"/>
            <ac:picMk id="10" creationId="{7079DC5D-96F4-EF46-9707-83C49C8241E4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4188591905" sldId="398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4188591905" sldId="398"/>
            <ac:spMk id="2" creationId="{843DF8F1-6878-1145-98CA-7A5254C22F91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4188591905" sldId="398"/>
            <ac:picMk id="5" creationId="{B8361F9B-2558-EE4C-AA51-FEDA961431D5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82355114" sldId="399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82355114" sldId="399"/>
            <ac:spMk id="2" creationId="{34364CBE-98CB-654C-9814-D1E926CB1C17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82355114" sldId="399"/>
            <ac:picMk id="5" creationId="{724B6253-85E6-9740-B8FE-C350A64310C5}"/>
          </ac:picMkLst>
        </pc:picChg>
      </pc:sldChg>
      <pc:sldChg chg="addSp delSp modSp mod">
        <pc:chgData name="marcos aurelio gularte de castro" userId="67f50566e2aee3b4" providerId="LiveId" clId="{100D5A55-A751-5F4E-B989-8EAC608E3349}" dt="2021-04-15T14:50:26.655" v="75" actId="931"/>
        <pc:sldMkLst>
          <pc:docMk/>
          <pc:sldMk cId="258133122" sldId="400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58133122" sldId="400"/>
            <ac:spMk id="2" creationId="{C7205BE6-04F1-AF43-BD86-21ED6C15D3CB}"/>
          </ac:spMkLst>
        </pc:spChg>
        <pc:spChg chg="add del mod">
          <ac:chgData name="marcos aurelio gularte de castro" userId="67f50566e2aee3b4" providerId="LiveId" clId="{100D5A55-A751-5F4E-B989-8EAC608E3349}" dt="2021-04-15T14:50:26.655" v="75" actId="931"/>
          <ac:spMkLst>
            <pc:docMk/>
            <pc:sldMk cId="258133122" sldId="400"/>
            <ac:spMk id="4" creationId="{AD8155B4-BAA2-6849-8128-E0070FF7BBC3}"/>
          </ac:spMkLst>
        </pc:spChg>
        <pc:picChg chg="del mod">
          <ac:chgData name="marcos aurelio gularte de castro" userId="67f50566e2aee3b4" providerId="LiveId" clId="{100D5A55-A751-5F4E-B989-8EAC608E3349}" dt="2021-04-15T14:50:21.497" v="74" actId="478"/>
          <ac:picMkLst>
            <pc:docMk/>
            <pc:sldMk cId="258133122" sldId="400"/>
            <ac:picMk id="5" creationId="{18FF88C9-4FB8-784D-B153-3816B88EE18B}"/>
          </ac:picMkLst>
        </pc:picChg>
        <pc:picChg chg="add mod">
          <ac:chgData name="marcos aurelio gularte de castro" userId="67f50566e2aee3b4" providerId="LiveId" clId="{100D5A55-A751-5F4E-B989-8EAC608E3349}" dt="2021-04-15T14:50:26.655" v="75" actId="931"/>
          <ac:picMkLst>
            <pc:docMk/>
            <pc:sldMk cId="258133122" sldId="400"/>
            <ac:picMk id="7" creationId="{35A061AB-68B4-2E4C-A8DE-641018705CC5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252632314" sldId="401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252632314" sldId="401"/>
            <ac:spMk id="4" creationId="{ECD86829-9290-1B4F-B3AB-E38EAD874957}"/>
          </ac:spMkLst>
        </pc:sp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3554094455" sldId="403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3554094455" sldId="403"/>
            <ac:spMk id="6" creationId="{E89D69D5-3F87-6E44-B44C-F34BA8F34CE2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3554094455" sldId="403"/>
            <ac:picMk id="8" creationId="{608C0607-9101-FD4F-9DED-D8325060A479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1508487797" sldId="404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1508487797" sldId="404"/>
            <ac:spMk id="2" creationId="{D4356B92-99E9-1F44-8B3D-58DF7B1361D7}"/>
          </ac:spMkLst>
        </pc:sp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1356832693" sldId="405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1356832693" sldId="405"/>
            <ac:spMk id="2" creationId="{529CB540-EDE3-CD46-A714-51BC4A0B2D37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1356832693" sldId="405"/>
            <ac:picMk id="5" creationId="{0617C830-F2D3-354C-9FFD-49B7FDDA9511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239276515" sldId="406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239276515" sldId="406"/>
            <ac:spMk id="2" creationId="{904396EB-192D-144B-AE19-7B9184A3988E}"/>
          </ac:spMkLst>
        </pc:spChg>
      </pc:sldChg>
      <pc:sldChg chg="addSp delSp modSp mod">
        <pc:chgData name="marcos aurelio gularte de castro" userId="67f50566e2aee3b4" providerId="LiveId" clId="{100D5A55-A751-5F4E-B989-8EAC608E3349}" dt="2021-04-15T14:51:37.029" v="77" actId="931"/>
        <pc:sldMkLst>
          <pc:docMk/>
          <pc:sldMk cId="2884102128" sldId="407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884102128" sldId="407"/>
            <ac:spMk id="2" creationId="{11909C70-BC26-E745-BB43-8A8FC85D74FA}"/>
          </ac:spMkLst>
        </pc:spChg>
        <pc:spChg chg="add del mod">
          <ac:chgData name="marcos aurelio gularte de castro" userId="67f50566e2aee3b4" providerId="LiveId" clId="{100D5A55-A751-5F4E-B989-8EAC608E3349}" dt="2021-04-15T14:51:37.029" v="77" actId="931"/>
          <ac:spMkLst>
            <pc:docMk/>
            <pc:sldMk cId="2884102128" sldId="407"/>
            <ac:spMk id="4" creationId="{AD7E3D8E-112D-7849-AE97-D562A6DEA9DE}"/>
          </ac:spMkLst>
        </pc:spChg>
        <pc:picChg chg="del mod">
          <ac:chgData name="marcos aurelio gularte de castro" userId="67f50566e2aee3b4" providerId="LiveId" clId="{100D5A55-A751-5F4E-B989-8EAC608E3349}" dt="2021-04-15T14:50:57.418" v="76" actId="478"/>
          <ac:picMkLst>
            <pc:docMk/>
            <pc:sldMk cId="2884102128" sldId="407"/>
            <ac:picMk id="5" creationId="{50E1290E-CDC1-7840-B6FA-4390FFEC8B8A}"/>
          </ac:picMkLst>
        </pc:picChg>
        <pc:picChg chg="add mod">
          <ac:chgData name="marcos aurelio gularte de castro" userId="67f50566e2aee3b4" providerId="LiveId" clId="{100D5A55-A751-5F4E-B989-8EAC608E3349}" dt="2021-04-15T14:51:37.029" v="77" actId="931"/>
          <ac:picMkLst>
            <pc:docMk/>
            <pc:sldMk cId="2884102128" sldId="407"/>
            <ac:picMk id="7" creationId="{8CA6929B-B04D-6647-87B4-5F3864FB700A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1595068363" sldId="408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1595068363" sldId="408"/>
            <ac:spMk id="2" creationId="{DAA25A5A-CBF1-4245-A5E0-C296F10C896A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1595068363" sldId="408"/>
            <ac:picMk id="5" creationId="{9CC4E7C6-AE06-6B41-93F9-F2B04398CFBF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2602985954" sldId="412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602985954" sldId="412"/>
            <ac:spMk id="4" creationId="{E1223A6C-C31F-6443-AD57-F054243EF91D}"/>
          </ac:spMkLst>
        </pc:spChg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2602985954" sldId="412"/>
            <ac:spMk id="5" creationId="{FD1A7DC0-4EAC-884B-9D28-1D9E25F86CFE}"/>
          </ac:spMkLst>
        </pc:sp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1157652457" sldId="413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1157652457" sldId="413"/>
            <ac:spMk id="2" creationId="{67A7002D-C91F-4244-917B-DE506F0B1408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1157652457" sldId="413"/>
            <ac:picMk id="5" creationId="{62B744DB-B65C-9249-A93D-F6D5F3FA9E2A}"/>
          </ac:picMkLst>
        </pc:picChg>
      </pc:sldChg>
      <pc:sldChg chg="modSp">
        <pc:chgData name="marcos aurelio gularte de castro" userId="67f50566e2aee3b4" providerId="LiveId" clId="{100D5A55-A751-5F4E-B989-8EAC608E3349}" dt="2021-04-14T20:29:29.338" v="2"/>
        <pc:sldMkLst>
          <pc:docMk/>
          <pc:sldMk cId="662079111" sldId="416"/>
        </pc:sldMkLst>
        <pc:spChg chg="mod">
          <ac:chgData name="marcos aurelio gularte de castro" userId="67f50566e2aee3b4" providerId="LiveId" clId="{100D5A55-A751-5F4E-B989-8EAC608E3349}" dt="2021-04-14T20:29:29.338" v="2"/>
          <ac:spMkLst>
            <pc:docMk/>
            <pc:sldMk cId="662079111" sldId="416"/>
            <ac:spMk id="4" creationId="{391593D5-52B7-9747-B03D-3C0ADDB25454}"/>
          </ac:spMkLst>
        </pc:spChg>
        <pc:picChg chg="mod">
          <ac:chgData name="marcos aurelio gularte de castro" userId="67f50566e2aee3b4" providerId="LiveId" clId="{100D5A55-A751-5F4E-B989-8EAC608E3349}" dt="2021-04-14T20:29:29.338" v="2"/>
          <ac:picMkLst>
            <pc:docMk/>
            <pc:sldMk cId="662079111" sldId="416"/>
            <ac:picMk id="7" creationId="{F7E05ECD-45DD-B047-A809-55AD9077E18B}"/>
          </ac:picMkLst>
        </pc:picChg>
      </pc:sldChg>
      <pc:sldMasterChg chg="addSldLayout delSldLayout modSldLayout">
        <pc:chgData name="marcos aurelio gularte de castro" userId="67f50566e2aee3b4" providerId="LiveId" clId="{100D5A55-A751-5F4E-B989-8EAC608E3349}" dt="2021-04-14T20:28:54.620" v="1" actId="11236"/>
        <pc:sldMasterMkLst>
          <pc:docMk/>
          <pc:sldMasterMk cId="746728276" sldId="2147483648"/>
        </pc:sldMasterMkLst>
        <pc:sldLayoutChg chg="new del mod">
          <pc:chgData name="marcos aurelio gularte de castro" userId="67f50566e2aee3b4" providerId="LiveId" clId="{100D5A55-A751-5F4E-B989-8EAC608E3349}" dt="2021-04-14T20:28:54.620" v="1" actId="11236"/>
          <pc:sldLayoutMkLst>
            <pc:docMk/>
            <pc:sldMasterMk cId="746728276" sldId="2147483648"/>
            <pc:sldLayoutMk cId="1360621851" sldId="2147483675"/>
          </pc:sldLayoutMkLst>
        </pc:sldLayoutChg>
      </pc:sldMasterChg>
      <pc:sldMasterChg chg="addSp delSp mod delSldLayout modSldLayout">
        <pc:chgData name="marcos aurelio gularte de castro" userId="67f50566e2aee3b4" providerId="LiveId" clId="{100D5A55-A751-5F4E-B989-8EAC608E3349}" dt="2021-04-14T20:37:29.821" v="63" actId="2696"/>
        <pc:sldMasterMkLst>
          <pc:docMk/>
          <pc:sldMasterMk cId="1208105254" sldId="2147483675"/>
        </pc:sldMasterMkLst>
        <pc:spChg chg="add del">
          <ac:chgData name="marcos aurelio gularte de castro" userId="67f50566e2aee3b4" providerId="LiveId" clId="{100D5A55-A751-5F4E-B989-8EAC608E3349}" dt="2021-04-14T20:34:26.938" v="4" actId="478"/>
          <ac:spMkLst>
            <pc:docMk/>
            <pc:sldMasterMk cId="1208105254" sldId="2147483675"/>
            <ac:spMk id="4" creationId="{1D48E446-AEEF-D642-959A-9E0DAD1B44EC}"/>
          </ac:spMkLst>
        </pc:spChg>
        <pc:picChg chg="add del">
          <ac:chgData name="marcos aurelio gularte de castro" userId="67f50566e2aee3b4" providerId="LiveId" clId="{100D5A55-A751-5F4E-B989-8EAC608E3349}" dt="2021-04-14T20:34:26.280" v="3" actId="478"/>
          <ac:picMkLst>
            <pc:docMk/>
            <pc:sldMasterMk cId="1208105254" sldId="2147483675"/>
            <ac:picMk id="5" creationId="{B305C3CE-A6BA-CF4C-A76D-DA9C619737B7}"/>
          </ac:picMkLst>
        </pc:picChg>
        <pc:sldLayoutChg chg="del">
          <pc:chgData name="marcos aurelio gularte de castro" userId="67f50566e2aee3b4" providerId="LiveId" clId="{100D5A55-A751-5F4E-B989-8EAC608E3349}" dt="2021-04-14T20:37:29.754" v="53" actId="2696"/>
          <pc:sldLayoutMkLst>
            <pc:docMk/>
            <pc:sldMasterMk cId="1208105254" sldId="2147483675"/>
            <pc:sldLayoutMk cId="192031126" sldId="2147483649"/>
          </pc:sldLayoutMkLst>
        </pc:sldLayoutChg>
        <pc:sldLayoutChg chg="del">
          <pc:chgData name="marcos aurelio gularte de castro" userId="67f50566e2aee3b4" providerId="LiveId" clId="{100D5A55-A751-5F4E-B989-8EAC608E3349}" dt="2021-04-14T20:37:29.650" v="39" actId="2696"/>
          <pc:sldLayoutMkLst>
            <pc:docMk/>
            <pc:sldMasterMk cId="1208105254" sldId="2147483675"/>
            <pc:sldLayoutMk cId="4044465009" sldId="2147483651"/>
          </pc:sldLayoutMkLst>
        </pc:sldLayoutChg>
        <pc:sldLayoutChg chg="del">
          <pc:chgData name="marcos aurelio gularte de castro" userId="67f50566e2aee3b4" providerId="LiveId" clId="{100D5A55-A751-5F4E-B989-8EAC608E3349}" dt="2021-04-14T20:37:29.814" v="62" actId="2696"/>
          <pc:sldLayoutMkLst>
            <pc:docMk/>
            <pc:sldMasterMk cId="1208105254" sldId="2147483675"/>
            <pc:sldLayoutMk cId="2611781598" sldId="2147483652"/>
          </pc:sldLayoutMkLst>
        </pc:sldLayoutChg>
        <pc:sldLayoutChg chg="del">
          <pc:chgData name="marcos aurelio gularte de castro" userId="67f50566e2aee3b4" providerId="LiveId" clId="{100D5A55-A751-5F4E-B989-8EAC608E3349}" dt="2021-04-14T20:37:29.641" v="37" actId="2696"/>
          <pc:sldLayoutMkLst>
            <pc:docMk/>
            <pc:sldMasterMk cId="1208105254" sldId="2147483675"/>
            <pc:sldLayoutMk cId="624045540" sldId="2147483653"/>
          </pc:sldLayoutMkLst>
        </pc:sldLayoutChg>
        <pc:sldLayoutChg chg="del">
          <pc:chgData name="marcos aurelio gularte de castro" userId="67f50566e2aee3b4" providerId="LiveId" clId="{100D5A55-A751-5F4E-B989-8EAC608E3349}" dt="2021-04-14T20:37:29.621" v="34" actId="2696"/>
          <pc:sldLayoutMkLst>
            <pc:docMk/>
            <pc:sldMasterMk cId="1208105254" sldId="2147483675"/>
            <pc:sldLayoutMk cId="2521006897" sldId="2147483656"/>
          </pc:sldLayoutMkLst>
        </pc:sldLayoutChg>
        <pc:sldLayoutChg chg="del">
          <pc:chgData name="marcos aurelio gularte de castro" userId="67f50566e2aee3b4" providerId="LiveId" clId="{100D5A55-A751-5F4E-B989-8EAC608E3349}" dt="2021-04-14T20:37:29.716" v="48" actId="2696"/>
          <pc:sldLayoutMkLst>
            <pc:docMk/>
            <pc:sldMasterMk cId="1208105254" sldId="2147483675"/>
            <pc:sldLayoutMk cId="2805806429" sldId="2147483657"/>
          </pc:sldLayoutMkLst>
        </pc:sldLayoutChg>
        <pc:sldLayoutChg chg="del">
          <pc:chgData name="marcos aurelio gularte de castro" userId="67f50566e2aee3b4" providerId="LiveId" clId="{100D5A55-A751-5F4E-B989-8EAC608E3349}" dt="2021-04-14T20:37:29.722" v="49" actId="2696"/>
          <pc:sldLayoutMkLst>
            <pc:docMk/>
            <pc:sldMasterMk cId="1208105254" sldId="2147483675"/>
            <pc:sldLayoutMk cId="3113494404" sldId="2147483658"/>
          </pc:sldLayoutMkLst>
        </pc:sldLayoutChg>
        <pc:sldLayoutChg chg="del">
          <pc:chgData name="marcos aurelio gularte de castro" userId="67f50566e2aee3b4" providerId="LiveId" clId="{100D5A55-A751-5F4E-B989-8EAC608E3349}" dt="2021-04-14T20:37:29.693" v="44" actId="2696"/>
          <pc:sldLayoutMkLst>
            <pc:docMk/>
            <pc:sldMasterMk cId="1208105254" sldId="2147483675"/>
            <pc:sldLayoutMk cId="4139753992" sldId="2147483659"/>
          </pc:sldLayoutMkLst>
        </pc:sldLayoutChg>
        <pc:sldLayoutChg chg="del">
          <pc:chgData name="marcos aurelio gularte de castro" userId="67f50566e2aee3b4" providerId="LiveId" clId="{100D5A55-A751-5F4E-B989-8EAC608E3349}" dt="2021-04-14T20:37:29.711" v="47" actId="2696"/>
          <pc:sldLayoutMkLst>
            <pc:docMk/>
            <pc:sldMasterMk cId="1208105254" sldId="2147483675"/>
            <pc:sldLayoutMk cId="1342701583" sldId="2147483660"/>
          </pc:sldLayoutMkLst>
        </pc:sldLayoutChg>
        <pc:sldLayoutChg chg="del">
          <pc:chgData name="marcos aurelio gularte de castro" userId="67f50566e2aee3b4" providerId="LiveId" clId="{100D5A55-A751-5F4E-B989-8EAC608E3349}" dt="2021-04-14T20:37:29.669" v="42" actId="2696"/>
          <pc:sldLayoutMkLst>
            <pc:docMk/>
            <pc:sldMasterMk cId="1208105254" sldId="2147483675"/>
            <pc:sldLayoutMk cId="1074065135" sldId="2147483661"/>
          </pc:sldLayoutMkLst>
        </pc:sldLayoutChg>
        <pc:sldLayoutChg chg="del">
          <pc:chgData name="marcos aurelio gularte de castro" userId="67f50566e2aee3b4" providerId="LiveId" clId="{100D5A55-A751-5F4E-B989-8EAC608E3349}" dt="2021-04-14T20:37:29.765" v="55" actId="2696"/>
          <pc:sldLayoutMkLst>
            <pc:docMk/>
            <pc:sldMasterMk cId="1208105254" sldId="2147483675"/>
            <pc:sldLayoutMk cId="7512663" sldId="2147483662"/>
          </pc:sldLayoutMkLst>
        </pc:sldLayoutChg>
        <pc:sldLayoutChg chg="del">
          <pc:chgData name="marcos aurelio gularte de castro" userId="67f50566e2aee3b4" providerId="LiveId" clId="{100D5A55-A751-5F4E-B989-8EAC608E3349}" dt="2021-04-14T20:37:29.647" v="38" actId="2696"/>
          <pc:sldLayoutMkLst>
            <pc:docMk/>
            <pc:sldMasterMk cId="1208105254" sldId="2147483675"/>
            <pc:sldLayoutMk cId="2554133961" sldId="2147483663"/>
          </pc:sldLayoutMkLst>
        </pc:sldLayoutChg>
        <pc:sldLayoutChg chg="del">
          <pc:chgData name="marcos aurelio gularte de castro" userId="67f50566e2aee3b4" providerId="LiveId" clId="{100D5A55-A751-5F4E-B989-8EAC608E3349}" dt="2021-04-14T20:37:29.705" v="46" actId="2696"/>
          <pc:sldLayoutMkLst>
            <pc:docMk/>
            <pc:sldMasterMk cId="1208105254" sldId="2147483675"/>
            <pc:sldLayoutMk cId="3081338407" sldId="2147483664"/>
          </pc:sldLayoutMkLst>
        </pc:sldLayoutChg>
        <pc:sldLayoutChg chg="del">
          <pc:chgData name="marcos aurelio gularte de castro" userId="67f50566e2aee3b4" providerId="LiveId" clId="{100D5A55-A751-5F4E-B989-8EAC608E3349}" dt="2021-04-14T20:37:29.748" v="52" actId="2696"/>
          <pc:sldLayoutMkLst>
            <pc:docMk/>
            <pc:sldMasterMk cId="1208105254" sldId="2147483675"/>
            <pc:sldLayoutMk cId="300224864" sldId="2147483669"/>
          </pc:sldLayoutMkLst>
        </pc:sldLayoutChg>
        <pc:sldLayoutChg chg="del">
          <pc:chgData name="marcos aurelio gularte de castro" userId="67f50566e2aee3b4" providerId="LiveId" clId="{100D5A55-A751-5F4E-B989-8EAC608E3349}" dt="2021-04-14T20:37:29.612" v="33" actId="2696"/>
          <pc:sldLayoutMkLst>
            <pc:docMk/>
            <pc:sldMasterMk cId="1208105254" sldId="2147483675"/>
            <pc:sldLayoutMk cId="2089577479" sldId="2147483670"/>
          </pc:sldLayoutMkLst>
        </pc:sldLayoutChg>
        <pc:sldLayoutChg chg="del">
          <pc:chgData name="marcos aurelio gularte de castro" userId="67f50566e2aee3b4" providerId="LiveId" clId="{100D5A55-A751-5F4E-B989-8EAC608E3349}" dt="2021-04-14T20:37:29.821" v="63" actId="2696"/>
          <pc:sldLayoutMkLst>
            <pc:docMk/>
            <pc:sldMasterMk cId="1208105254" sldId="2147483675"/>
            <pc:sldLayoutMk cId="1666706211" sldId="2147483672"/>
          </pc:sldLayoutMkLst>
        </pc:sldLayoutChg>
        <pc:sldLayoutChg chg="del">
          <pc:chgData name="marcos aurelio gularte de castro" userId="67f50566e2aee3b4" providerId="LiveId" clId="{100D5A55-A751-5F4E-B989-8EAC608E3349}" dt="2021-04-14T20:37:29.794" v="59" actId="2696"/>
          <pc:sldLayoutMkLst>
            <pc:docMk/>
            <pc:sldMasterMk cId="1208105254" sldId="2147483675"/>
            <pc:sldLayoutMk cId="2421999902" sldId="2147483673"/>
          </pc:sldLayoutMkLst>
        </pc:sldLayoutChg>
        <pc:sldLayoutChg chg="del">
          <pc:chgData name="marcos aurelio gularte de castro" userId="67f50566e2aee3b4" providerId="LiveId" clId="{100D5A55-A751-5F4E-B989-8EAC608E3349}" dt="2021-04-14T20:37:29.732" v="50" actId="2696"/>
          <pc:sldLayoutMkLst>
            <pc:docMk/>
            <pc:sldMasterMk cId="1208105254" sldId="2147483675"/>
            <pc:sldLayoutMk cId="1056311062" sldId="2147483674"/>
          </pc:sldLayoutMkLst>
        </pc:sldLayoutChg>
        <pc:sldLayoutChg chg="addSp delSp mod">
          <pc:chgData name="marcos aurelio gularte de castro" userId="67f50566e2aee3b4" providerId="LiveId" clId="{100D5A55-A751-5F4E-B989-8EAC608E3349}" dt="2021-04-14T20:34:34.538" v="5" actId="478"/>
          <pc:sldLayoutMkLst>
            <pc:docMk/>
            <pc:sldMasterMk cId="1208105254" sldId="2147483675"/>
            <pc:sldLayoutMk cId="3571834427" sldId="2147483676"/>
          </pc:sldLayoutMkLst>
          <pc:picChg chg="add del">
            <ac:chgData name="marcos aurelio gularte de castro" userId="67f50566e2aee3b4" providerId="LiveId" clId="{100D5A55-A751-5F4E-B989-8EAC608E3349}" dt="2021-04-14T20:34:34.538" v="5" actId="478"/>
            <ac:picMkLst>
              <pc:docMk/>
              <pc:sldMasterMk cId="1208105254" sldId="2147483675"/>
              <pc:sldLayoutMk cId="3571834427" sldId="2147483676"/>
              <ac:picMk id="7" creationId="{D23D779B-51EF-D84F-898C-5D1D616BC1FC}"/>
            </ac:picMkLst>
          </pc:picChg>
        </pc:sldLayoutChg>
        <pc:sldLayoutChg chg="addSp modSp mod modAnim">
          <pc:chgData name="marcos aurelio gularte de castro" userId="67f50566e2aee3b4" providerId="LiveId" clId="{100D5A55-A751-5F4E-B989-8EAC608E3349}" dt="2021-04-14T20:34:50.411" v="6" actId="1076"/>
          <pc:sldLayoutMkLst>
            <pc:docMk/>
            <pc:sldMasterMk cId="1208105254" sldId="2147483675"/>
            <pc:sldLayoutMk cId="1839155928" sldId="2147483680"/>
          </pc:sldLayoutMkLst>
          <pc:spChg chg="mod">
            <ac:chgData name="marcos aurelio gularte de castro" userId="67f50566e2aee3b4" providerId="LiveId" clId="{100D5A55-A751-5F4E-B989-8EAC608E3349}" dt="2021-04-14T20:34:50.411" v="6" actId="1076"/>
            <ac:spMkLst>
              <pc:docMk/>
              <pc:sldMasterMk cId="1208105254" sldId="2147483675"/>
              <pc:sldLayoutMk cId="1839155928" sldId="2147483680"/>
              <ac:spMk id="9" creationId="{DBDDB4B5-9535-9C45-AD9C-BDD541D41E5C}"/>
            </ac:spMkLst>
          </pc:spChg>
          <pc:spChg chg="mod">
            <ac:chgData name="marcos aurelio gularte de castro" userId="67f50566e2aee3b4" providerId="LiveId" clId="{100D5A55-A751-5F4E-B989-8EAC608E3349}" dt="2021-04-14T20:34:50.411" v="6" actId="1076"/>
            <ac:spMkLst>
              <pc:docMk/>
              <pc:sldMasterMk cId="1208105254" sldId="2147483675"/>
              <pc:sldLayoutMk cId="1839155928" sldId="2147483680"/>
              <ac:spMk id="15" creationId="{655911A9-9C52-C34C-AAC7-77D2BD4F6950}"/>
            </ac:spMkLst>
          </pc:spChg>
          <pc:spChg chg="mod">
            <ac:chgData name="marcos aurelio gularte de castro" userId="67f50566e2aee3b4" providerId="LiveId" clId="{100D5A55-A751-5F4E-B989-8EAC608E3349}" dt="2021-04-14T20:34:50.411" v="6" actId="1076"/>
            <ac:spMkLst>
              <pc:docMk/>
              <pc:sldMasterMk cId="1208105254" sldId="2147483675"/>
              <pc:sldLayoutMk cId="1839155928" sldId="2147483680"/>
              <ac:spMk id="18" creationId="{BEE96817-51AB-3042-AD3C-8DBEB6C24034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19" creationId="{1292478B-8F99-D642-AE4F-9BB394F0FF2E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20" creationId="{4281E25B-90E1-B945-A9E0-FFD5B7DD777C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21" creationId="{C06141A4-726D-804B-9E79-E0500EF18270}"/>
            </ac:spMkLst>
          </pc:spChg>
          <pc:spChg chg="add mod">
            <ac:chgData name="marcos aurelio gularte de castro" userId="67f50566e2aee3b4" providerId="LiveId" clId="{100D5A55-A751-5F4E-B989-8EAC608E3349}" dt="2021-04-14T20:34:50.411" v="6" actId="1076"/>
            <ac:spMkLst>
              <pc:docMk/>
              <pc:sldMasterMk cId="1208105254" sldId="2147483675"/>
              <pc:sldLayoutMk cId="1839155928" sldId="2147483680"/>
              <ac:spMk id="22" creationId="{E1C225EB-5C61-C74C-B5E2-9AD695FEF692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23" creationId="{4CB0A132-97E7-E748-BAA3-979F2C818F35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24" creationId="{9E49B27C-AB60-BF48-B578-FA8DF0DC4D54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25" creationId="{C0462573-7036-E44D-BBBB-4869F250A962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26" creationId="{44165EA9-3182-CA46-94A2-738A99C28045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27" creationId="{7FCD527A-7BB1-F843-A678-78C7BFACDD28}"/>
            </ac:spMkLst>
          </pc:spChg>
          <pc:spChg chg="add mod">
            <ac:chgData name="marcos aurelio gularte de castro" userId="67f50566e2aee3b4" providerId="LiveId" clId="{100D5A55-A751-5F4E-B989-8EAC608E3349}" dt="2021-04-14T20:34:50.411" v="6" actId="1076"/>
            <ac:spMkLst>
              <pc:docMk/>
              <pc:sldMasterMk cId="1208105254" sldId="2147483675"/>
              <pc:sldLayoutMk cId="1839155928" sldId="2147483680"/>
              <ac:spMk id="28" creationId="{78BD7F42-D545-6342-BE70-B045755B4F77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29" creationId="{1EEFFF88-5EF3-E445-B5CA-98153DAFE06E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39155928" sldId="2147483680"/>
              <ac:spMk id="30" creationId="{D228FD1C-0C8A-6949-A6BB-CB577383C9BB}"/>
            </ac:spMkLst>
          </pc:spChg>
          <pc:spChg chg="add mod">
            <ac:chgData name="marcos aurelio gularte de castro" userId="67f50566e2aee3b4" providerId="LiveId" clId="{100D5A55-A751-5F4E-B989-8EAC608E3349}" dt="2021-04-14T20:34:50.411" v="6" actId="1076"/>
            <ac:spMkLst>
              <pc:docMk/>
              <pc:sldMasterMk cId="1208105254" sldId="2147483675"/>
              <pc:sldLayoutMk cId="1839155928" sldId="2147483680"/>
              <ac:spMk id="31" creationId="{C1D5495F-6A5D-D74E-A8BD-8220C9479ABE}"/>
            </ac:spMkLst>
          </pc:spChg>
        </pc:sldLayoutChg>
        <pc:sldLayoutChg chg="addSp modAnim">
          <pc:chgData name="marcos aurelio gularte de castro" userId="67f50566e2aee3b4" providerId="LiveId" clId="{100D5A55-A751-5F4E-B989-8EAC608E3349}" dt="2021-04-14T20:29:29.338" v="2"/>
          <pc:sldLayoutMkLst>
            <pc:docMk/>
            <pc:sldMasterMk cId="1208105254" sldId="2147483675"/>
            <pc:sldLayoutMk cId="946216816" sldId="2147483681"/>
          </pc:sldLayoutMkLst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46216816" sldId="2147483681"/>
              <ac:spMk id="12" creationId="{2A8BF157-FD66-0742-85E1-C2926B076A18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46216816" sldId="2147483681"/>
              <ac:spMk id="13" creationId="{547E08DC-100C-7A44-90DE-622D38ECBA1D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46216816" sldId="2147483681"/>
              <ac:spMk id="14" creationId="{8AA73EF2-7679-4043-AAC5-C92F983E6759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46216816" sldId="2147483681"/>
              <ac:spMk id="16" creationId="{29C304AD-B164-E043-9118-78F8B78F6720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46216816" sldId="2147483681"/>
              <ac:spMk id="17" creationId="{47C19748-9EB9-EE47-AB09-67D5A6063CD6}"/>
            </ac:spMkLst>
          </pc:spChg>
          <pc:picChg chg="add">
            <ac:chgData name="marcos aurelio gularte de castro" userId="67f50566e2aee3b4" providerId="LiveId" clId="{100D5A55-A751-5F4E-B989-8EAC608E3349}" dt="2021-04-14T20:29:29.338" v="2"/>
            <ac:picMkLst>
              <pc:docMk/>
              <pc:sldMasterMk cId="1208105254" sldId="2147483675"/>
              <pc:sldLayoutMk cId="946216816" sldId="2147483681"/>
              <ac:picMk id="19" creationId="{BE5E4622-B312-2546-9EBE-24B18E91E2B0}"/>
            </ac:picMkLst>
          </pc:picChg>
        </pc:sldLayoutChg>
        <pc:sldLayoutChg chg="addSp delSp mod">
          <pc:chgData name="marcos aurelio gularte de castro" userId="67f50566e2aee3b4" providerId="LiveId" clId="{100D5A55-A751-5F4E-B989-8EAC608E3349}" dt="2021-04-14T20:35:14.413" v="8" actId="478"/>
          <pc:sldLayoutMkLst>
            <pc:docMk/>
            <pc:sldMasterMk cId="1208105254" sldId="2147483675"/>
            <pc:sldLayoutMk cId="1624791938" sldId="2147483683"/>
          </pc:sldLayoutMkLst>
          <pc:picChg chg="del">
            <ac:chgData name="marcos aurelio gularte de castro" userId="67f50566e2aee3b4" providerId="LiveId" clId="{100D5A55-A751-5F4E-B989-8EAC608E3349}" dt="2021-04-14T20:35:14.413" v="8" actId="478"/>
            <ac:picMkLst>
              <pc:docMk/>
              <pc:sldMasterMk cId="1208105254" sldId="2147483675"/>
              <pc:sldLayoutMk cId="1624791938" sldId="2147483683"/>
              <ac:picMk id="3" creationId="{1A427EC3-33FD-3F4B-949C-56793378A447}"/>
            </ac:picMkLst>
          </pc:picChg>
          <pc:picChg chg="add del">
            <ac:chgData name="marcos aurelio gularte de castro" userId="67f50566e2aee3b4" providerId="LiveId" clId="{100D5A55-A751-5F4E-B989-8EAC608E3349}" dt="2021-04-14T20:35:13.730" v="7" actId="478"/>
            <ac:picMkLst>
              <pc:docMk/>
              <pc:sldMasterMk cId="1208105254" sldId="2147483675"/>
              <pc:sldLayoutMk cId="1624791938" sldId="2147483683"/>
              <ac:picMk id="4" creationId="{7347E836-5398-7E49-9AB8-E388B9A82E1A}"/>
            </ac:picMkLst>
          </pc:picChg>
        </pc:sldLayoutChg>
        <pc:sldLayoutChg chg="addSp delSp mod">
          <pc:chgData name="marcos aurelio gularte de castro" userId="67f50566e2aee3b4" providerId="LiveId" clId="{100D5A55-A751-5F4E-B989-8EAC608E3349}" dt="2021-04-14T20:35:21.457" v="9" actId="478"/>
          <pc:sldLayoutMkLst>
            <pc:docMk/>
            <pc:sldMasterMk cId="1208105254" sldId="2147483675"/>
            <pc:sldLayoutMk cId="4083876670" sldId="2147483684"/>
          </pc:sldLayoutMkLst>
          <pc:picChg chg="add del">
            <ac:chgData name="marcos aurelio gularte de castro" userId="67f50566e2aee3b4" providerId="LiveId" clId="{100D5A55-A751-5F4E-B989-8EAC608E3349}" dt="2021-04-14T20:35:21.457" v="9" actId="478"/>
            <ac:picMkLst>
              <pc:docMk/>
              <pc:sldMasterMk cId="1208105254" sldId="2147483675"/>
              <pc:sldLayoutMk cId="4083876670" sldId="2147483684"/>
              <ac:picMk id="4" creationId="{DA915AE4-630A-A043-82A5-7DCDA30FF580}"/>
            </ac:picMkLst>
          </pc:picChg>
        </pc:sldLayoutChg>
        <pc:sldLayoutChg chg="addSp modAnim">
          <pc:chgData name="marcos aurelio gularte de castro" userId="67f50566e2aee3b4" providerId="LiveId" clId="{100D5A55-A751-5F4E-B989-8EAC608E3349}" dt="2021-04-14T20:29:29.338" v="2"/>
          <pc:sldLayoutMkLst>
            <pc:docMk/>
            <pc:sldMasterMk cId="1208105254" sldId="2147483675"/>
            <pc:sldLayoutMk cId="4020773157" sldId="2147483685"/>
          </pc:sldLayoutMkLst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20773157" sldId="2147483685"/>
              <ac:spMk id="6" creationId="{9318E179-C605-044C-AF7F-E1AD83609684}"/>
            </ac:spMkLst>
          </pc:spChg>
        </pc:sldLayoutChg>
        <pc:sldLayoutChg chg="addSp modAnim">
          <pc:chgData name="marcos aurelio gularte de castro" userId="67f50566e2aee3b4" providerId="LiveId" clId="{100D5A55-A751-5F4E-B989-8EAC608E3349}" dt="2021-04-14T20:29:29.338" v="2"/>
          <pc:sldLayoutMkLst>
            <pc:docMk/>
            <pc:sldMasterMk cId="1208105254" sldId="2147483675"/>
            <pc:sldLayoutMk cId="2012727002" sldId="2147483687"/>
          </pc:sldLayoutMkLst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37" creationId="{6432D33D-7F6A-1F4C-82BE-B2A3E2873FB2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38" creationId="{6F455F9B-2993-444F-A212-70DA449C39E9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39" creationId="{D2C3A285-CA6F-3648-A31D-02E75D6FABAD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40" creationId="{F996713E-9E59-3F4C-B497-E428A72A9865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41" creationId="{A5EF26C9-D381-9749-ADE2-F747485E2062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42" creationId="{2CC36384-1274-2040-97B8-4B55E19AB2FC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43" creationId="{3FDDFDDF-C922-054D-98CB-9CA0968BE049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44" creationId="{2E3D1DE4-D1F7-0B41-A231-092318D3D6A2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45" creationId="{63889514-F277-154C-9FD1-045C5263A78D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2012727002" sldId="2147483687"/>
              <ac:spMk id="46" creationId="{29D8B63C-0BBA-5B49-B7C8-40EA966ABC96}"/>
            </ac:spMkLst>
          </pc:spChg>
        </pc:sldLayoutChg>
        <pc:sldLayoutChg chg="addSp delSp mod delAnim modAnim">
          <pc:chgData name="marcos aurelio gularte de castro" userId="67f50566e2aee3b4" providerId="LiveId" clId="{100D5A55-A751-5F4E-B989-8EAC608E3349}" dt="2021-04-14T20:35:51.417" v="12" actId="478"/>
          <pc:sldLayoutMkLst>
            <pc:docMk/>
            <pc:sldMasterMk cId="1208105254" sldId="2147483675"/>
            <pc:sldLayoutMk cId="4206412762" sldId="2147483689"/>
          </pc:sldLayoutMkLst>
          <pc:spChg chg="add del">
            <ac:chgData name="marcos aurelio gularte de castro" userId="67f50566e2aee3b4" providerId="LiveId" clId="{100D5A55-A751-5F4E-B989-8EAC608E3349}" dt="2021-04-14T20:35:49.698" v="11" actId="478"/>
            <ac:spMkLst>
              <pc:docMk/>
              <pc:sldMasterMk cId="1208105254" sldId="2147483675"/>
              <pc:sldLayoutMk cId="4206412762" sldId="2147483689"/>
              <ac:spMk id="9" creationId="{8BAA6450-F6BD-6849-BB37-D19160D014EA}"/>
            </ac:spMkLst>
          </pc:spChg>
          <pc:spChg chg="add del">
            <ac:chgData name="marcos aurelio gularte de castro" userId="67f50566e2aee3b4" providerId="LiveId" clId="{100D5A55-A751-5F4E-B989-8EAC608E3349}" dt="2021-04-14T20:35:47.216" v="10" actId="478"/>
            <ac:spMkLst>
              <pc:docMk/>
              <pc:sldMasterMk cId="1208105254" sldId="2147483675"/>
              <pc:sldLayoutMk cId="4206412762" sldId="2147483689"/>
              <ac:spMk id="10" creationId="{8F731435-28FE-EB41-BD29-2779435D396B}"/>
            </ac:spMkLst>
          </pc:spChg>
          <pc:picChg chg="add del">
            <ac:chgData name="marcos aurelio gularte de castro" userId="67f50566e2aee3b4" providerId="LiveId" clId="{100D5A55-A751-5F4E-B989-8EAC608E3349}" dt="2021-04-14T20:35:51.417" v="12" actId="478"/>
            <ac:picMkLst>
              <pc:docMk/>
              <pc:sldMasterMk cId="1208105254" sldId="2147483675"/>
              <pc:sldLayoutMk cId="4206412762" sldId="2147483689"/>
              <ac:picMk id="11" creationId="{BFB91340-A943-0044-B77A-7D44201B2502}"/>
            </ac:picMkLst>
          </pc:picChg>
        </pc:sldLayoutChg>
        <pc:sldLayoutChg chg="addSp delSp mod delAnim modAnim">
          <pc:chgData name="marcos aurelio gularte de castro" userId="67f50566e2aee3b4" providerId="LiveId" clId="{100D5A55-A751-5F4E-B989-8EAC608E3349}" dt="2021-04-14T20:36:04.120" v="16" actId="478"/>
          <pc:sldLayoutMkLst>
            <pc:docMk/>
            <pc:sldMasterMk cId="1208105254" sldId="2147483675"/>
            <pc:sldLayoutMk cId="3318535245" sldId="2147483690"/>
          </pc:sldLayoutMkLst>
          <pc:spChg chg="add del">
            <ac:chgData name="marcos aurelio gularte de castro" userId="67f50566e2aee3b4" providerId="LiveId" clId="{100D5A55-A751-5F4E-B989-8EAC608E3349}" dt="2021-04-14T20:36:00.306" v="13" actId="478"/>
            <ac:spMkLst>
              <pc:docMk/>
              <pc:sldMasterMk cId="1208105254" sldId="2147483675"/>
              <pc:sldLayoutMk cId="3318535245" sldId="2147483690"/>
              <ac:spMk id="16" creationId="{2A5DDF7C-77FD-DA45-A343-35D82CBD4A8D}"/>
            </ac:spMkLst>
          </pc:spChg>
          <pc:spChg chg="add del">
            <ac:chgData name="marcos aurelio gularte de castro" userId="67f50566e2aee3b4" providerId="LiveId" clId="{100D5A55-A751-5F4E-B989-8EAC608E3349}" dt="2021-04-14T20:36:04.120" v="16" actId="478"/>
            <ac:spMkLst>
              <pc:docMk/>
              <pc:sldMasterMk cId="1208105254" sldId="2147483675"/>
              <pc:sldLayoutMk cId="3318535245" sldId="2147483690"/>
              <ac:spMk id="17" creationId="{DBF807AE-93FA-5148-912D-EAE9F50B32BF}"/>
            </ac:spMkLst>
          </pc:spChg>
          <pc:picChg chg="add del">
            <ac:chgData name="marcos aurelio gularte de castro" userId="67f50566e2aee3b4" providerId="LiveId" clId="{100D5A55-A751-5F4E-B989-8EAC608E3349}" dt="2021-04-14T20:36:03.240" v="15" actId="478"/>
            <ac:picMkLst>
              <pc:docMk/>
              <pc:sldMasterMk cId="1208105254" sldId="2147483675"/>
              <pc:sldLayoutMk cId="3318535245" sldId="2147483690"/>
              <ac:picMk id="18" creationId="{824DB653-5FA7-A24B-94C9-BA5A6B73B712}"/>
            </ac:picMkLst>
          </pc:picChg>
          <pc:picChg chg="add del">
            <ac:chgData name="marcos aurelio gularte de castro" userId="67f50566e2aee3b4" providerId="LiveId" clId="{100D5A55-A751-5F4E-B989-8EAC608E3349}" dt="2021-04-14T20:36:01.497" v="14" actId="478"/>
            <ac:picMkLst>
              <pc:docMk/>
              <pc:sldMasterMk cId="1208105254" sldId="2147483675"/>
              <pc:sldLayoutMk cId="3318535245" sldId="2147483690"/>
              <ac:picMk id="19" creationId="{E5452D01-CDA2-2E4E-9DC5-45CD228D04A4}"/>
            </ac:picMkLst>
          </pc:picChg>
        </pc:sldLayoutChg>
        <pc:sldLayoutChg chg="addSp delSp mod delAnim modAnim">
          <pc:chgData name="marcos aurelio gularte de castro" userId="67f50566e2aee3b4" providerId="LiveId" clId="{100D5A55-A751-5F4E-B989-8EAC608E3349}" dt="2021-04-14T20:36:13.446" v="19" actId="478"/>
          <pc:sldLayoutMkLst>
            <pc:docMk/>
            <pc:sldMasterMk cId="1208105254" sldId="2147483675"/>
            <pc:sldLayoutMk cId="3363422024" sldId="2147483691"/>
          </pc:sldLayoutMkLst>
          <pc:spChg chg="add del">
            <ac:chgData name="marcos aurelio gularte de castro" userId="67f50566e2aee3b4" providerId="LiveId" clId="{100D5A55-A751-5F4E-B989-8EAC608E3349}" dt="2021-04-14T20:36:13.446" v="19" actId="478"/>
            <ac:spMkLst>
              <pc:docMk/>
              <pc:sldMasterMk cId="1208105254" sldId="2147483675"/>
              <pc:sldLayoutMk cId="3363422024" sldId="2147483691"/>
              <ac:spMk id="12" creationId="{B34E1290-9D17-834D-951F-D2BE3B835933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3363422024" sldId="2147483691"/>
              <ac:spMk id="19" creationId="{E11394AD-F1A3-CC48-9FC2-36DD3CCF973B}"/>
            </ac:spMkLst>
          </pc:spChg>
          <pc:picChg chg="add del">
            <ac:chgData name="marcos aurelio gularte de castro" userId="67f50566e2aee3b4" providerId="LiveId" clId="{100D5A55-A751-5F4E-B989-8EAC608E3349}" dt="2021-04-14T20:36:12.892" v="18" actId="478"/>
            <ac:picMkLst>
              <pc:docMk/>
              <pc:sldMasterMk cId="1208105254" sldId="2147483675"/>
              <pc:sldLayoutMk cId="3363422024" sldId="2147483691"/>
              <ac:picMk id="13" creationId="{0EB176B3-7D10-0C42-8353-FB737912C562}"/>
            </ac:picMkLst>
          </pc:picChg>
          <pc:picChg chg="add">
            <ac:chgData name="marcos aurelio gularte de castro" userId="67f50566e2aee3b4" providerId="LiveId" clId="{100D5A55-A751-5F4E-B989-8EAC608E3349}" dt="2021-04-14T20:29:29.338" v="2"/>
            <ac:picMkLst>
              <pc:docMk/>
              <pc:sldMasterMk cId="1208105254" sldId="2147483675"/>
              <pc:sldLayoutMk cId="3363422024" sldId="2147483691"/>
              <ac:picMk id="18" creationId="{78B404B3-727B-5747-B7F2-2A453ACE1727}"/>
            </ac:picMkLst>
          </pc:picChg>
          <pc:picChg chg="add del">
            <ac:chgData name="marcos aurelio gularte de castro" userId="67f50566e2aee3b4" providerId="LiveId" clId="{100D5A55-A751-5F4E-B989-8EAC608E3349}" dt="2021-04-14T20:36:12.150" v="17" actId="478"/>
            <ac:picMkLst>
              <pc:docMk/>
              <pc:sldMasterMk cId="1208105254" sldId="2147483675"/>
              <pc:sldLayoutMk cId="3363422024" sldId="2147483691"/>
              <ac:picMk id="20" creationId="{61144D52-5BCF-8B46-A962-7BBE8AA6BB18}"/>
            </ac:picMkLst>
          </pc:picChg>
        </pc:sldLayoutChg>
        <pc:sldLayoutChg chg="addSp delSp mod delAnim modAnim">
          <pc:chgData name="marcos aurelio gularte de castro" userId="67f50566e2aee3b4" providerId="LiveId" clId="{100D5A55-A751-5F4E-B989-8EAC608E3349}" dt="2021-04-14T20:36:23.429" v="21" actId="478"/>
          <pc:sldLayoutMkLst>
            <pc:docMk/>
            <pc:sldMasterMk cId="1208105254" sldId="2147483675"/>
            <pc:sldLayoutMk cId="1882396957" sldId="2147483692"/>
          </pc:sldLayoutMkLst>
          <pc:spChg chg="del">
            <ac:chgData name="marcos aurelio gularte de castro" userId="67f50566e2aee3b4" providerId="LiveId" clId="{100D5A55-A751-5F4E-B989-8EAC608E3349}" dt="2021-04-14T20:36:23.429" v="21" actId="478"/>
            <ac:spMkLst>
              <pc:docMk/>
              <pc:sldMasterMk cId="1208105254" sldId="2147483675"/>
              <pc:sldLayoutMk cId="1882396957" sldId="2147483692"/>
              <ac:spMk id="5" creationId="{44CDC809-FBD4-A848-9F26-2B2A36290B47}"/>
            </ac:spMkLst>
          </pc:spChg>
          <pc:spChg chg="add del">
            <ac:chgData name="marcos aurelio gularte de castro" userId="67f50566e2aee3b4" providerId="LiveId" clId="{100D5A55-A751-5F4E-B989-8EAC608E3349}" dt="2021-04-14T20:36:20.894" v="20" actId="478"/>
            <ac:spMkLst>
              <pc:docMk/>
              <pc:sldMasterMk cId="1208105254" sldId="2147483675"/>
              <pc:sldLayoutMk cId="1882396957" sldId="2147483692"/>
              <ac:spMk id="6" creationId="{ED9A7C5B-EA05-9347-85E1-4B09D0305F93}"/>
            </ac:spMkLst>
          </pc:spChg>
        </pc:sldLayoutChg>
        <pc:sldLayoutChg chg="addSp delSp mod delAnim modAnim">
          <pc:chgData name="marcos aurelio gularte de castro" userId="67f50566e2aee3b4" providerId="LiveId" clId="{100D5A55-A751-5F4E-B989-8EAC608E3349}" dt="2021-04-14T20:36:42.693" v="23" actId="478"/>
          <pc:sldLayoutMkLst>
            <pc:docMk/>
            <pc:sldMasterMk cId="1208105254" sldId="2147483675"/>
            <pc:sldLayoutMk cId="992696139" sldId="2147483693"/>
          </pc:sldLayoutMkLst>
          <pc:spChg chg="del">
            <ac:chgData name="marcos aurelio gularte de castro" userId="67f50566e2aee3b4" providerId="LiveId" clId="{100D5A55-A751-5F4E-B989-8EAC608E3349}" dt="2021-04-14T20:36:39.301" v="22" actId="478"/>
            <ac:spMkLst>
              <pc:docMk/>
              <pc:sldMasterMk cId="1208105254" sldId="2147483675"/>
              <pc:sldLayoutMk cId="992696139" sldId="2147483693"/>
              <ac:spMk id="16" creationId="{305C2A4A-15CF-4B4A-963C-E19D1386D785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17" creationId="{87530BAB-A0BE-4842-B95E-BED74BFB9C9F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18" creationId="{C1EFAE85-54C7-0C49-8808-E0E41C48A4FD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19" creationId="{117A01B5-AD50-5747-A30C-47CC4327BB22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20" creationId="{EA9C83B3-3187-354C-A3AC-A5CFA711CAD8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21" creationId="{175D9F65-66CA-F046-8403-CF64045562D0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22" creationId="{2DC43395-186A-254F-A6E3-620BA4EF0B67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23" creationId="{5340DA94-1413-1048-A4D8-F21EB87592B6}"/>
            </ac:spMkLst>
          </pc:spChg>
          <pc:spChg chg="add del">
            <ac:chgData name="marcos aurelio gularte de castro" userId="67f50566e2aee3b4" providerId="LiveId" clId="{100D5A55-A751-5F4E-B989-8EAC608E3349}" dt="2021-04-14T20:36:42.693" v="23" actId="478"/>
            <ac:spMkLst>
              <pc:docMk/>
              <pc:sldMasterMk cId="1208105254" sldId="2147483675"/>
              <pc:sldLayoutMk cId="992696139" sldId="2147483693"/>
              <ac:spMk id="24" creationId="{BE987EB4-9BE2-8F47-94FC-A14CBF7E88E3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25" creationId="{96DB5D99-FAF0-EE49-BA70-8ACAD6C1BFF8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992696139" sldId="2147483693"/>
              <ac:spMk id="26" creationId="{AC2A5623-1CC3-A548-A90C-4DE491FD3EE4}"/>
            </ac:spMkLst>
          </pc:spChg>
          <pc:spChg chg="add del">
            <ac:chgData name="marcos aurelio gularte de castro" userId="67f50566e2aee3b4" providerId="LiveId" clId="{100D5A55-A751-5F4E-B989-8EAC608E3349}" dt="2021-04-14T20:36:42.693" v="23" actId="478"/>
            <ac:spMkLst>
              <pc:docMk/>
              <pc:sldMasterMk cId="1208105254" sldId="2147483675"/>
              <pc:sldLayoutMk cId="992696139" sldId="2147483693"/>
              <ac:spMk id="27" creationId="{CB80D3A0-370B-EE4C-BB0D-896331ED434F}"/>
            </ac:spMkLst>
          </pc:spChg>
        </pc:sldLayoutChg>
        <pc:sldLayoutChg chg="addSp delSp mod delAnim modAnim">
          <pc:chgData name="marcos aurelio gularte de castro" userId="67f50566e2aee3b4" providerId="LiveId" clId="{100D5A55-A751-5F4E-B989-8EAC608E3349}" dt="2021-04-14T20:36:50.134" v="25" actId="478"/>
          <pc:sldLayoutMkLst>
            <pc:docMk/>
            <pc:sldMasterMk cId="1208105254" sldId="2147483675"/>
            <pc:sldLayoutMk cId="4064542392" sldId="2147483694"/>
          </pc:sldLayoutMkLst>
          <pc:spChg chg="del">
            <ac:chgData name="marcos aurelio gularte de castro" userId="67f50566e2aee3b4" providerId="LiveId" clId="{100D5A55-A751-5F4E-B989-8EAC608E3349}" dt="2021-04-14T20:36:48.362" v="24" actId="478"/>
            <ac:spMkLst>
              <pc:docMk/>
              <pc:sldMasterMk cId="1208105254" sldId="2147483675"/>
              <pc:sldLayoutMk cId="4064542392" sldId="2147483694"/>
              <ac:spMk id="17" creationId="{F2025142-C270-4345-A1D6-2399F9C2397D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18" creationId="{A2F1E8F9-9B31-9D41-BBB6-A11F0BFEFCD8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19" creationId="{E2E0179B-532E-FD49-83DD-F33103F2B133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20" creationId="{B1B6B325-3024-FB4E-B67A-D419C4C91430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21" creationId="{DD7AA814-0EE4-AA4C-8AA3-75777E3FFD66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22" creationId="{7113D0DF-2198-A049-9127-64357A561B24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23" creationId="{B32A0126-E389-6E44-A79C-0E23D35DA426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24" creationId="{D57BC3B6-9535-2146-B53A-DDEDDCAF0991}"/>
            </ac:spMkLst>
          </pc:spChg>
          <pc:spChg chg="add del">
            <ac:chgData name="marcos aurelio gularte de castro" userId="67f50566e2aee3b4" providerId="LiveId" clId="{100D5A55-A751-5F4E-B989-8EAC608E3349}" dt="2021-04-14T20:36:50.134" v="25" actId="478"/>
            <ac:spMkLst>
              <pc:docMk/>
              <pc:sldMasterMk cId="1208105254" sldId="2147483675"/>
              <pc:sldLayoutMk cId="4064542392" sldId="2147483694"/>
              <ac:spMk id="25" creationId="{0919FFCA-5498-A745-9C3F-222A2DD7AE61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26" creationId="{A5D426AC-65C9-0046-8446-2A2A1465B6B3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4064542392" sldId="2147483694"/>
              <ac:spMk id="27" creationId="{39CE469A-C4D8-654E-86BB-9814BCA43E89}"/>
            </ac:spMkLst>
          </pc:spChg>
          <pc:spChg chg="add del">
            <ac:chgData name="marcos aurelio gularte de castro" userId="67f50566e2aee3b4" providerId="LiveId" clId="{100D5A55-A751-5F4E-B989-8EAC608E3349}" dt="2021-04-14T20:36:50.134" v="25" actId="478"/>
            <ac:spMkLst>
              <pc:docMk/>
              <pc:sldMasterMk cId="1208105254" sldId="2147483675"/>
              <pc:sldLayoutMk cId="4064542392" sldId="2147483694"/>
              <ac:spMk id="28" creationId="{E8E98F61-2758-9D4C-B867-2CF51AAC859F}"/>
            </ac:spMkLst>
          </pc:spChg>
        </pc:sldLayoutChg>
        <pc:sldLayoutChg chg="addSp modAnim">
          <pc:chgData name="marcos aurelio gularte de castro" userId="67f50566e2aee3b4" providerId="LiveId" clId="{100D5A55-A751-5F4E-B989-8EAC608E3349}" dt="2021-04-14T20:29:29.338" v="2"/>
          <pc:sldLayoutMkLst>
            <pc:docMk/>
            <pc:sldMasterMk cId="1208105254" sldId="2147483675"/>
            <pc:sldLayoutMk cId="1846174508" sldId="2147483695"/>
          </pc:sldLayoutMkLst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34" creationId="{CA5B65A9-E686-004B-8DC5-9D322F72DDF9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35" creationId="{C3EB58C2-3317-8B4C-A105-34A792D31F23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36" creationId="{5CCE942D-FE30-F140-AC47-713ABE203084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37" creationId="{D3597E36-525E-2E46-B6AF-1CA35B61B5CC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38" creationId="{A083E216-FB48-534B-BB7F-DBDD9568CB71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39" creationId="{31108E63-4758-5244-9182-5AB80B147FB5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40" creationId="{2CD78662-1182-8342-B16C-9499251FAA62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41" creationId="{25333106-FD54-DE4D-9171-9D5C65D60A11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6174508" sldId="2147483695"/>
              <ac:spMk id="42" creationId="{7E484A36-B79F-6947-9D8A-BDA8F6B21DDB}"/>
            </ac:spMkLst>
          </pc:spChg>
        </pc:sldLayoutChg>
        <pc:sldLayoutChg chg="addSp modAnim">
          <pc:chgData name="marcos aurelio gularte de castro" userId="67f50566e2aee3b4" providerId="LiveId" clId="{100D5A55-A751-5F4E-B989-8EAC608E3349}" dt="2021-04-14T20:29:29.338" v="2"/>
          <pc:sldLayoutMkLst>
            <pc:docMk/>
            <pc:sldMasterMk cId="1208105254" sldId="2147483675"/>
            <pc:sldLayoutMk cId="1847734167" sldId="2147483696"/>
          </pc:sldLayoutMkLst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7734167" sldId="2147483696"/>
              <ac:spMk id="24" creationId="{DF759E1C-1C05-9345-ADBE-4385A9D839AB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7734167" sldId="2147483696"/>
              <ac:spMk id="25" creationId="{BEC8264C-86CF-B241-8682-ADC4128D2B35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7734167" sldId="2147483696"/>
              <ac:spMk id="26" creationId="{3727684C-4C23-4B49-BBB1-27645FE41ECA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7734167" sldId="2147483696"/>
              <ac:spMk id="27" creationId="{B28EE441-91F2-A24E-BD89-B91227ED35AB}"/>
            </ac:spMkLst>
          </pc:spChg>
          <pc:spChg chg="add">
            <ac:chgData name="marcos aurelio gularte de castro" userId="67f50566e2aee3b4" providerId="LiveId" clId="{100D5A55-A751-5F4E-B989-8EAC608E3349}" dt="2021-04-14T20:29:29.338" v="2"/>
            <ac:spMkLst>
              <pc:docMk/>
              <pc:sldMasterMk cId="1208105254" sldId="2147483675"/>
              <pc:sldLayoutMk cId="1847734167" sldId="2147483696"/>
              <ac:spMk id="28" creationId="{D67940CD-6F2D-F24D-B670-D2160B1F6740}"/>
            </ac:spMkLst>
          </pc:spChg>
        </pc:sldLayoutChg>
        <pc:sldLayoutChg chg="delSp modSp mod delAnim">
          <pc:chgData name="marcos aurelio gularte de castro" userId="67f50566e2aee3b4" providerId="LiveId" clId="{100D5A55-A751-5F4E-B989-8EAC608E3349}" dt="2021-04-14T20:37:12.087" v="28" actId="14100"/>
          <pc:sldLayoutMkLst>
            <pc:docMk/>
            <pc:sldMasterMk cId="1208105254" sldId="2147483675"/>
            <pc:sldLayoutMk cId="1807531807" sldId="2147483697"/>
          </pc:sldLayoutMkLst>
          <pc:spChg chg="del">
            <ac:chgData name="marcos aurelio gularte de castro" userId="67f50566e2aee3b4" providerId="LiveId" clId="{100D5A55-A751-5F4E-B989-8EAC608E3349}" dt="2021-04-14T20:37:05.787" v="27" actId="478"/>
            <ac:spMkLst>
              <pc:docMk/>
              <pc:sldMasterMk cId="1208105254" sldId="2147483675"/>
              <pc:sldLayoutMk cId="1807531807" sldId="2147483697"/>
              <ac:spMk id="5" creationId="{FDABCD75-7DD5-5A4A-818A-FDF3BD110B04}"/>
            </ac:spMkLst>
          </pc:spChg>
          <pc:spChg chg="mod">
            <ac:chgData name="marcos aurelio gularte de castro" userId="67f50566e2aee3b4" providerId="LiveId" clId="{100D5A55-A751-5F4E-B989-8EAC608E3349}" dt="2021-04-14T20:37:12.087" v="28" actId="14100"/>
            <ac:spMkLst>
              <pc:docMk/>
              <pc:sldMasterMk cId="1208105254" sldId="2147483675"/>
              <pc:sldLayoutMk cId="1807531807" sldId="2147483697"/>
              <ac:spMk id="6" creationId="{E0515F8F-B47A-2B44-B280-FC945E04CC1E}"/>
            </ac:spMkLst>
          </pc:spChg>
          <pc:spChg chg="del">
            <ac:chgData name="marcos aurelio gularte de castro" userId="67f50566e2aee3b4" providerId="LiveId" clId="{100D5A55-A751-5F4E-B989-8EAC608E3349}" dt="2021-04-14T20:37:05.787" v="27" actId="478"/>
            <ac:spMkLst>
              <pc:docMk/>
              <pc:sldMasterMk cId="1208105254" sldId="2147483675"/>
              <pc:sldLayoutMk cId="1807531807" sldId="2147483697"/>
              <ac:spMk id="8" creationId="{D064A41B-4412-7940-81BB-263D48B60016}"/>
            </ac:spMkLst>
          </pc:spChg>
          <pc:spChg chg="del">
            <ac:chgData name="marcos aurelio gularte de castro" userId="67f50566e2aee3b4" providerId="LiveId" clId="{100D5A55-A751-5F4E-B989-8EAC608E3349}" dt="2021-04-14T20:37:05.787" v="27" actId="478"/>
            <ac:spMkLst>
              <pc:docMk/>
              <pc:sldMasterMk cId="1208105254" sldId="2147483675"/>
              <pc:sldLayoutMk cId="1807531807" sldId="2147483697"/>
              <ac:spMk id="9" creationId="{DEEB3B40-ADB5-D541-9C02-5587FA84C116}"/>
            </ac:spMkLst>
          </pc:spChg>
          <pc:picChg chg="del">
            <ac:chgData name="marcos aurelio gularte de castro" userId="67f50566e2aee3b4" providerId="LiveId" clId="{100D5A55-A751-5F4E-B989-8EAC608E3349}" dt="2021-04-14T20:37:03.432" v="26" actId="478"/>
            <ac:picMkLst>
              <pc:docMk/>
              <pc:sldMasterMk cId="1208105254" sldId="2147483675"/>
              <pc:sldLayoutMk cId="1807531807" sldId="2147483697"/>
              <ac:picMk id="10" creationId="{3C6645AD-6B9B-F846-9EBA-51D7FC57FC7E}"/>
            </ac:picMkLst>
          </pc:picChg>
        </pc:sldLayoutChg>
        <pc:sldLayoutChg chg="del">
          <pc:chgData name="marcos aurelio gularte de castro" userId="67f50566e2aee3b4" providerId="LiveId" clId="{100D5A55-A751-5F4E-B989-8EAC608E3349}" dt="2021-04-14T20:37:29.583" v="29" actId="2696"/>
          <pc:sldLayoutMkLst>
            <pc:docMk/>
            <pc:sldMasterMk cId="1208105254" sldId="2147483675"/>
            <pc:sldLayoutMk cId="2585748192" sldId="2147483699"/>
          </pc:sldLayoutMkLst>
        </pc:sldLayoutChg>
        <pc:sldLayoutChg chg="del">
          <pc:chgData name="marcos aurelio gularte de castro" userId="67f50566e2aee3b4" providerId="LiveId" clId="{100D5A55-A751-5F4E-B989-8EAC608E3349}" dt="2021-04-14T20:37:29.672" v="43" actId="2696"/>
          <pc:sldLayoutMkLst>
            <pc:docMk/>
            <pc:sldMasterMk cId="1208105254" sldId="2147483675"/>
            <pc:sldLayoutMk cId="513448459" sldId="2147483700"/>
          </pc:sldLayoutMkLst>
        </pc:sldLayoutChg>
        <pc:sldLayoutChg chg="del">
          <pc:chgData name="marcos aurelio gularte de castro" userId="67f50566e2aee3b4" providerId="LiveId" clId="{100D5A55-A751-5F4E-B989-8EAC608E3349}" dt="2021-04-14T20:37:29.774" v="57" actId="2696"/>
          <pc:sldLayoutMkLst>
            <pc:docMk/>
            <pc:sldMasterMk cId="1208105254" sldId="2147483675"/>
            <pc:sldLayoutMk cId="2806231443" sldId="2147483701"/>
          </pc:sldLayoutMkLst>
        </pc:sldLayoutChg>
        <pc:sldLayoutChg chg="del">
          <pc:chgData name="marcos aurelio gularte de castro" userId="67f50566e2aee3b4" providerId="LiveId" clId="{100D5A55-A751-5F4E-B989-8EAC608E3349}" dt="2021-04-14T20:37:29.799" v="60" actId="2696"/>
          <pc:sldLayoutMkLst>
            <pc:docMk/>
            <pc:sldMasterMk cId="1208105254" sldId="2147483675"/>
            <pc:sldLayoutMk cId="3780392387" sldId="2147483702"/>
          </pc:sldLayoutMkLst>
        </pc:sldLayoutChg>
        <pc:sldLayoutChg chg="del">
          <pc:chgData name="marcos aurelio gularte de castro" userId="67f50566e2aee3b4" providerId="LiveId" clId="{100D5A55-A751-5F4E-B989-8EAC608E3349}" dt="2021-04-14T20:37:29.654" v="40" actId="2696"/>
          <pc:sldLayoutMkLst>
            <pc:docMk/>
            <pc:sldMasterMk cId="1208105254" sldId="2147483675"/>
            <pc:sldLayoutMk cId="3606611387" sldId="2147483703"/>
          </pc:sldLayoutMkLst>
        </pc:sldLayoutChg>
        <pc:sldLayoutChg chg="del">
          <pc:chgData name="marcos aurelio gularte de castro" userId="67f50566e2aee3b4" providerId="LiveId" clId="{100D5A55-A751-5F4E-B989-8EAC608E3349}" dt="2021-04-14T20:37:29.591" v="30" actId="2696"/>
          <pc:sldLayoutMkLst>
            <pc:docMk/>
            <pc:sldMasterMk cId="1208105254" sldId="2147483675"/>
            <pc:sldLayoutMk cId="813562666" sldId="2147483704"/>
          </pc:sldLayoutMkLst>
        </pc:sldLayoutChg>
        <pc:sldLayoutChg chg="del">
          <pc:chgData name="marcos aurelio gularte de castro" userId="67f50566e2aee3b4" providerId="LiveId" clId="{100D5A55-A751-5F4E-B989-8EAC608E3349}" dt="2021-04-14T20:37:29.604" v="32" actId="2696"/>
          <pc:sldLayoutMkLst>
            <pc:docMk/>
            <pc:sldMasterMk cId="1208105254" sldId="2147483675"/>
            <pc:sldLayoutMk cId="162168412" sldId="2147483705"/>
          </pc:sldLayoutMkLst>
        </pc:sldLayoutChg>
        <pc:sldLayoutChg chg="del">
          <pc:chgData name="marcos aurelio gularte de castro" userId="67f50566e2aee3b4" providerId="LiveId" clId="{100D5A55-A751-5F4E-B989-8EAC608E3349}" dt="2021-04-14T20:37:29.634" v="36" actId="2696"/>
          <pc:sldLayoutMkLst>
            <pc:docMk/>
            <pc:sldMasterMk cId="1208105254" sldId="2147483675"/>
            <pc:sldLayoutMk cId="611109069" sldId="2147483707"/>
          </pc:sldLayoutMkLst>
        </pc:sldLayoutChg>
        <pc:sldLayoutChg chg="del">
          <pc:chgData name="marcos aurelio gularte de castro" userId="67f50566e2aee3b4" providerId="LiveId" clId="{100D5A55-A751-5F4E-B989-8EAC608E3349}" dt="2021-04-14T20:37:29.627" v="35" actId="2696"/>
          <pc:sldLayoutMkLst>
            <pc:docMk/>
            <pc:sldMasterMk cId="1208105254" sldId="2147483675"/>
            <pc:sldLayoutMk cId="2388330231" sldId="2147483708"/>
          </pc:sldLayoutMkLst>
        </pc:sldLayoutChg>
        <pc:sldLayoutChg chg="del">
          <pc:chgData name="marcos aurelio gularte de castro" userId="67f50566e2aee3b4" providerId="LiveId" clId="{100D5A55-A751-5F4E-B989-8EAC608E3349}" dt="2021-04-14T20:37:29.771" v="56" actId="2696"/>
          <pc:sldLayoutMkLst>
            <pc:docMk/>
            <pc:sldMasterMk cId="1208105254" sldId="2147483675"/>
            <pc:sldLayoutMk cId="2181837605" sldId="2147483709"/>
          </pc:sldLayoutMkLst>
        </pc:sldLayoutChg>
        <pc:sldLayoutChg chg="del">
          <pc:chgData name="marcos aurelio gularte de castro" userId="67f50566e2aee3b4" providerId="LiveId" clId="{100D5A55-A751-5F4E-B989-8EAC608E3349}" dt="2021-04-14T20:37:29.595" v="31" actId="2696"/>
          <pc:sldLayoutMkLst>
            <pc:docMk/>
            <pc:sldMasterMk cId="1208105254" sldId="2147483675"/>
            <pc:sldLayoutMk cId="3355343824" sldId="2147483710"/>
          </pc:sldLayoutMkLst>
        </pc:sldLayoutChg>
        <pc:sldLayoutChg chg="del">
          <pc:chgData name="marcos aurelio gularte de castro" userId="67f50566e2aee3b4" providerId="LiveId" clId="{100D5A55-A751-5F4E-B989-8EAC608E3349}" dt="2021-04-14T20:37:29.698" v="45" actId="2696"/>
          <pc:sldLayoutMkLst>
            <pc:docMk/>
            <pc:sldMasterMk cId="1208105254" sldId="2147483675"/>
            <pc:sldLayoutMk cId="3589498391" sldId="2147483711"/>
          </pc:sldLayoutMkLst>
        </pc:sldLayoutChg>
        <pc:sldLayoutChg chg="del">
          <pc:chgData name="marcos aurelio gularte de castro" userId="67f50566e2aee3b4" providerId="LiveId" clId="{100D5A55-A751-5F4E-B989-8EAC608E3349}" dt="2021-04-14T20:37:29.659" v="41" actId="2696"/>
          <pc:sldLayoutMkLst>
            <pc:docMk/>
            <pc:sldMasterMk cId="1208105254" sldId="2147483675"/>
            <pc:sldLayoutMk cId="2820958018" sldId="2147483712"/>
          </pc:sldLayoutMkLst>
        </pc:sldLayoutChg>
        <pc:sldLayoutChg chg="del">
          <pc:chgData name="marcos aurelio gularte de castro" userId="67f50566e2aee3b4" providerId="LiveId" clId="{100D5A55-A751-5F4E-B989-8EAC608E3349}" dt="2021-04-14T20:37:29.790" v="58" actId="2696"/>
          <pc:sldLayoutMkLst>
            <pc:docMk/>
            <pc:sldMasterMk cId="1208105254" sldId="2147483675"/>
            <pc:sldLayoutMk cId="3192186182" sldId="2147483713"/>
          </pc:sldLayoutMkLst>
        </pc:sldLayoutChg>
        <pc:sldLayoutChg chg="del">
          <pc:chgData name="marcos aurelio gularte de castro" userId="67f50566e2aee3b4" providerId="LiveId" clId="{100D5A55-A751-5F4E-B989-8EAC608E3349}" dt="2021-04-14T20:37:29.739" v="51" actId="2696"/>
          <pc:sldLayoutMkLst>
            <pc:docMk/>
            <pc:sldMasterMk cId="1208105254" sldId="2147483675"/>
            <pc:sldLayoutMk cId="1845269745" sldId="2147483714"/>
          </pc:sldLayoutMkLst>
        </pc:sldLayoutChg>
        <pc:sldLayoutChg chg="del">
          <pc:chgData name="marcos aurelio gularte de castro" userId="67f50566e2aee3b4" providerId="LiveId" clId="{100D5A55-A751-5F4E-B989-8EAC608E3349}" dt="2021-04-14T20:37:29.760" v="54" actId="2696"/>
          <pc:sldLayoutMkLst>
            <pc:docMk/>
            <pc:sldMasterMk cId="1208105254" sldId="2147483675"/>
            <pc:sldLayoutMk cId="3245352874" sldId="2147483715"/>
          </pc:sldLayoutMkLst>
        </pc:sldLayoutChg>
        <pc:sldLayoutChg chg="del">
          <pc:chgData name="marcos aurelio gularte de castro" userId="67f50566e2aee3b4" providerId="LiveId" clId="{100D5A55-A751-5F4E-B989-8EAC608E3349}" dt="2021-04-14T20:37:29.811" v="61" actId="2696"/>
          <pc:sldLayoutMkLst>
            <pc:docMk/>
            <pc:sldMasterMk cId="1208105254" sldId="2147483675"/>
            <pc:sldLayoutMk cId="2814978134" sldId="2147483716"/>
          </pc:sldLayoutMkLst>
        </pc:sldLayoutChg>
      </pc:sldMasterChg>
    </pc:docChg>
  </pc:docChgLst>
  <pc:docChgLst>
    <pc:chgData name="marcos aurelio gularte de castro" userId="67f50566e2aee3b4" providerId="LiveId" clId="{AD16B1F9-8924-1841-A651-7A82282673FF}"/>
    <pc:docChg chg="custSel modSld modMainMaster">
      <pc:chgData name="marcos aurelio gularte de castro" userId="67f50566e2aee3b4" providerId="LiveId" clId="{AD16B1F9-8924-1841-A651-7A82282673FF}" dt="2021-04-14T13:29:58.017" v="10" actId="20577"/>
      <pc:docMkLst>
        <pc:docMk/>
      </pc:docMkLst>
      <pc:sldChg chg="modSp mod">
        <pc:chgData name="marcos aurelio gularte de castro" userId="67f50566e2aee3b4" providerId="LiveId" clId="{AD16B1F9-8924-1841-A651-7A82282673FF}" dt="2021-04-14T13:29:28.138" v="7" actId="20577"/>
        <pc:sldMkLst>
          <pc:docMk/>
          <pc:sldMk cId="3176403571" sldId="383"/>
        </pc:sldMkLst>
        <pc:spChg chg="mod">
          <ac:chgData name="marcos aurelio gularte de castro" userId="67f50566e2aee3b4" providerId="LiveId" clId="{AD16B1F9-8924-1841-A651-7A82282673FF}" dt="2021-04-14T13:29:28.138" v="7" actId="20577"/>
          <ac:spMkLst>
            <pc:docMk/>
            <pc:sldMk cId="3176403571" sldId="383"/>
            <ac:spMk id="4" creationId="{39B204E9-871C-F74E-93F0-B0E40B87C01C}"/>
          </ac:spMkLst>
        </pc:spChg>
      </pc:sldChg>
      <pc:sldChg chg="modSp mod">
        <pc:chgData name="marcos aurelio gularte de castro" userId="67f50566e2aee3b4" providerId="LiveId" clId="{AD16B1F9-8924-1841-A651-7A82282673FF}" dt="2021-04-14T13:29:36.602" v="8" actId="20577"/>
        <pc:sldMkLst>
          <pc:docMk/>
          <pc:sldMk cId="2102553" sldId="385"/>
        </pc:sldMkLst>
        <pc:spChg chg="mod">
          <ac:chgData name="marcos aurelio gularte de castro" userId="67f50566e2aee3b4" providerId="LiveId" clId="{AD16B1F9-8924-1841-A651-7A82282673FF}" dt="2021-04-14T13:29:36.602" v="8" actId="20577"/>
          <ac:spMkLst>
            <pc:docMk/>
            <pc:sldMk cId="2102553" sldId="385"/>
            <ac:spMk id="4" creationId="{2B96AFB8-0760-B34E-AB4C-B7094C01DB9F}"/>
          </ac:spMkLst>
        </pc:spChg>
      </pc:sldChg>
      <pc:sldChg chg="modSp mod modClrScheme chgLayout">
        <pc:chgData name="marcos aurelio gularte de castro" userId="67f50566e2aee3b4" providerId="LiveId" clId="{AD16B1F9-8924-1841-A651-7A82282673FF}" dt="2021-04-14T13:29:49.800" v="9" actId="700"/>
        <pc:sldMkLst>
          <pc:docMk/>
          <pc:sldMk cId="919042264" sldId="390"/>
        </pc:sldMkLst>
        <pc:spChg chg="mod ord">
          <ac:chgData name="marcos aurelio gularte de castro" userId="67f50566e2aee3b4" providerId="LiveId" clId="{AD16B1F9-8924-1841-A651-7A82282673FF}" dt="2021-04-14T13:29:49.800" v="9" actId="700"/>
          <ac:spMkLst>
            <pc:docMk/>
            <pc:sldMk cId="919042264" sldId="390"/>
            <ac:spMk id="2" creationId="{E91300E6-7014-AC45-8D46-B5E0061BA432}"/>
          </ac:spMkLst>
        </pc:spChg>
        <pc:picChg chg="mod ord modCrop">
          <ac:chgData name="marcos aurelio gularte de castro" userId="67f50566e2aee3b4" providerId="LiveId" clId="{AD16B1F9-8924-1841-A651-7A82282673FF}" dt="2021-04-14T13:29:49.800" v="9" actId="700"/>
          <ac:picMkLst>
            <pc:docMk/>
            <pc:sldMk cId="919042264" sldId="390"/>
            <ac:picMk id="7" creationId="{1EC0AF27-EE4F-DB43-86FC-135B02B15F72}"/>
          </ac:picMkLst>
        </pc:picChg>
      </pc:sldChg>
      <pc:sldChg chg="modSp mod">
        <pc:chgData name="marcos aurelio gularte de castro" userId="67f50566e2aee3b4" providerId="LiveId" clId="{AD16B1F9-8924-1841-A651-7A82282673FF}" dt="2021-04-14T13:29:58.017" v="10" actId="20577"/>
        <pc:sldMkLst>
          <pc:docMk/>
          <pc:sldMk cId="2192919126" sldId="392"/>
        </pc:sldMkLst>
        <pc:spChg chg="mod">
          <ac:chgData name="marcos aurelio gularte de castro" userId="67f50566e2aee3b4" providerId="LiveId" clId="{AD16B1F9-8924-1841-A651-7A82282673FF}" dt="2021-04-14T13:29:58.017" v="10" actId="20577"/>
          <ac:spMkLst>
            <pc:docMk/>
            <pc:sldMk cId="2192919126" sldId="392"/>
            <ac:spMk id="2" creationId="{88D7B684-385D-584D-99AD-C417DFF22FCA}"/>
          </ac:spMkLst>
        </pc:spChg>
      </pc:sldChg>
      <pc:sldMasterChg chg="addSp delSp modSp mod modSldLayout">
        <pc:chgData name="marcos aurelio gularte de castro" userId="67f50566e2aee3b4" providerId="LiveId" clId="{AD16B1F9-8924-1841-A651-7A82282673FF}" dt="2021-04-13T22:32:48.197" v="6" actId="478"/>
        <pc:sldMasterMkLst>
          <pc:docMk/>
          <pc:sldMasterMk cId="746728276" sldId="2147483648"/>
        </pc:sldMasterMkLst>
        <pc:spChg chg="add mod">
          <ac:chgData name="marcos aurelio gularte de castro" userId="67f50566e2aee3b4" providerId="LiveId" clId="{AD16B1F9-8924-1841-A651-7A82282673FF}" dt="2021-04-13T22:32:27.175" v="4" actId="167"/>
          <ac:spMkLst>
            <pc:docMk/>
            <pc:sldMasterMk cId="746728276" sldId="2147483648"/>
            <ac:spMk id="6" creationId="{84F13CE1-B4C8-134F-B838-76163295E24A}"/>
          </ac:spMkLst>
        </pc:spChg>
        <pc:spChg chg="del">
          <ac:chgData name="marcos aurelio gularte de castro" userId="67f50566e2aee3b4" providerId="LiveId" clId="{AD16B1F9-8924-1841-A651-7A82282673FF}" dt="2021-04-13T22:32:21.094" v="2" actId="478"/>
          <ac:spMkLst>
            <pc:docMk/>
            <pc:sldMasterMk cId="746728276" sldId="2147483648"/>
            <ac:spMk id="7" creationId="{AA7F6E28-5C48-CD43-88D9-9B69EE8BD99E}"/>
          </ac:spMkLst>
        </pc:spChg>
        <pc:picChg chg="del">
          <ac:chgData name="marcos aurelio gularte de castro" userId="67f50566e2aee3b4" providerId="LiveId" clId="{AD16B1F9-8924-1841-A651-7A82282673FF}" dt="2021-04-13T22:32:20.475" v="1" actId="478"/>
          <ac:picMkLst>
            <pc:docMk/>
            <pc:sldMasterMk cId="746728276" sldId="2147483648"/>
            <ac:picMk id="5" creationId="{98C83CD4-639E-7045-ADC9-DD72A3AFD9B8}"/>
          </ac:picMkLst>
        </pc:picChg>
        <pc:picChg chg="add mod">
          <ac:chgData name="marcos aurelio gularte de castro" userId="67f50566e2aee3b4" providerId="LiveId" clId="{AD16B1F9-8924-1841-A651-7A82282673FF}" dt="2021-04-13T22:32:27.175" v="4" actId="167"/>
          <ac:picMkLst>
            <pc:docMk/>
            <pc:sldMasterMk cId="746728276" sldId="2147483648"/>
            <ac:picMk id="8" creationId="{86E10BFF-20D0-2C49-ABD8-0569AB5AB450}"/>
          </ac:picMkLst>
        </pc:picChg>
        <pc:sldLayoutChg chg="addSp delSp modSp mod">
          <pc:chgData name="marcos aurelio gularte de castro" userId="67f50566e2aee3b4" providerId="LiveId" clId="{AD16B1F9-8924-1841-A651-7A82282673FF}" dt="2021-04-13T22:32:48.197" v="6" actId="478"/>
          <pc:sldLayoutMkLst>
            <pc:docMk/>
            <pc:sldMasterMk cId="1208105254" sldId="2147483675"/>
            <pc:sldLayoutMk cId="1666706211" sldId="2147483672"/>
          </pc:sldLayoutMkLst>
          <pc:spChg chg="add del mod">
            <ac:chgData name="marcos aurelio gularte de castro" userId="67f50566e2aee3b4" providerId="LiveId" clId="{AD16B1F9-8924-1841-A651-7A82282673FF}" dt="2021-04-13T22:32:48.197" v="6" actId="478"/>
            <ac:spMkLst>
              <pc:docMk/>
              <pc:sldMasterMk cId="1208105254" sldId="2147483675"/>
              <pc:sldLayoutMk cId="1666706211" sldId="2147483672"/>
              <ac:spMk id="3" creationId="{C3680A47-F58F-0C4E-A59F-C2B079E87DCC}"/>
            </ac:spMkLst>
          </pc:spChg>
          <pc:picChg chg="add mod">
            <ac:chgData name="marcos aurelio gularte de castro" userId="67f50566e2aee3b4" providerId="LiveId" clId="{AD16B1F9-8924-1841-A651-7A82282673FF}" dt="2021-04-13T22:32:45.812" v="5"/>
            <ac:picMkLst>
              <pc:docMk/>
              <pc:sldMasterMk cId="1208105254" sldId="2147483675"/>
              <pc:sldLayoutMk cId="1666706211" sldId="2147483672"/>
              <ac:picMk id="4" creationId="{1965686C-4B7D-8142-ADD5-7FD2623CBB60}"/>
            </ac:picMkLst>
          </pc:picChg>
        </pc:sldLayoutChg>
        <pc:sldLayoutChg chg="addSp modSp">
          <pc:chgData name="marcos aurelio gularte de castro" userId="67f50566e2aee3b4" providerId="LiveId" clId="{AD16B1F9-8924-1841-A651-7A82282673FF}" dt="2021-04-13T22:05:43.547" v="0"/>
          <pc:sldLayoutMkLst>
            <pc:docMk/>
            <pc:sldMasterMk cId="1208105254" sldId="2147483675"/>
            <pc:sldLayoutMk cId="1056311062" sldId="2147483674"/>
          </pc:sldLayoutMkLst>
          <pc:picChg chg="add mod">
            <ac:chgData name="marcos aurelio gularte de castro" userId="67f50566e2aee3b4" providerId="LiveId" clId="{AD16B1F9-8924-1841-A651-7A82282673FF}" dt="2021-04-13T22:05:43.547" v="0"/>
            <ac:picMkLst>
              <pc:docMk/>
              <pc:sldMasterMk cId="1208105254" sldId="2147483675"/>
              <pc:sldLayoutMk cId="1056311062" sldId="2147483674"/>
              <ac:picMk id="11" creationId="{6464968E-5CA2-E54E-A6A4-537BADE6FABE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0E5EC4-2B4C-9F4F-ACC1-C15C8E86F3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582D5BC-7467-9C43-B433-A8BF42114B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75CDA-E6B3-AF41-A032-3449617A3A25}" type="datetimeFigureOut">
              <a:rPr lang="pt-BR" smtClean="0"/>
              <a:t>15/04/2021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4B04573-2343-1142-9F61-01FD2AEE66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3DEEAE-9772-E145-AC46-E52DE7DAB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4BEF9-B896-B142-A5E4-D42C99DB5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06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56AC1-A26A-3347-AAEB-99EC85BCE734}" type="datetimeFigureOut">
              <a:rPr lang="pt-BR" smtClean="0"/>
              <a:t>15/04/2021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407BC-28A0-C242-A8CE-C0E736AC25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33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1.svg"/><Relationship Id="rId4" Type="http://schemas.openxmlformats.org/officeDocument/2006/relationships/image" Target="../media/image13.svg"/><Relationship Id="rId9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50EB0-D95A-2A49-933B-C6A9986E18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96366" y="1612669"/>
            <a:ext cx="6183824" cy="3937383"/>
          </a:xfrm>
          <a:effectLst>
            <a:outerShdw blurRad="50800" dist="38100" dir="2700000" sx="33000" sy="33000" algn="tl" rotWithShape="0">
              <a:prstClr val="black">
                <a:alpha val="7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7200" b="1" cap="all" baseline="0">
                <a:solidFill>
                  <a:srgbClr val="220E31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E71778-F603-F242-A312-20E438C63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76978" y="0"/>
            <a:ext cx="3022600" cy="5889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TEMA 00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C20A3F9-C174-A14A-9A20-F049659B4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2D18559-CDD4-1A42-982B-CBDF91AED5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CB6960DD-6806-1E49-A2A1-DF77294A39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55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278F8-481F-0E4C-8ABE-D2F0A46DB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814" y="1704712"/>
            <a:ext cx="10714373" cy="3448576"/>
          </a:xfrm>
        </p:spPr>
        <p:txBody>
          <a:bodyPr>
            <a:normAutofit/>
          </a:bodyPr>
          <a:lstStyle>
            <a:lvl1pPr>
              <a:defRPr sz="115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Mestre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E8BE4FB-B850-E245-990F-E4D811260D96}"/>
              </a:ext>
            </a:extLst>
          </p:cNvPr>
          <p:cNvSpPr/>
          <p:nvPr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2A5FEA-2520-DC4E-BAC4-F51286161609}"/>
              </a:ext>
            </a:extLst>
          </p:cNvPr>
          <p:cNvSpPr/>
          <p:nvPr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72F2B72-028E-3D4D-88C2-A43EBB0CFBE5}"/>
              </a:ext>
            </a:extLst>
          </p:cNvPr>
          <p:cNvSpPr/>
          <p:nvPr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318E179-C605-044C-AF7F-E1AD83609684}"/>
              </a:ext>
            </a:extLst>
          </p:cNvPr>
          <p:cNvSpPr/>
          <p:nvPr userDrawn="1"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77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546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BF61D1-D771-784A-89BC-161726807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0266" y="878150"/>
            <a:ext cx="6695846" cy="4752649"/>
          </a:xfrm>
        </p:spPr>
        <p:txBody>
          <a:bodyPr anchor="ctr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Rosca 5">
            <a:extLst>
              <a:ext uri="{FF2B5EF4-FFF2-40B4-BE49-F238E27FC236}">
                <a16:creationId xmlns:a16="http://schemas.microsoft.com/office/drawing/2014/main" id="{70584BC4-B206-3F46-BE01-9A56E943AF09}"/>
              </a:ext>
            </a:extLst>
          </p:cNvPr>
          <p:cNvSpPr/>
          <p:nvPr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osca 6">
            <a:extLst>
              <a:ext uri="{FF2B5EF4-FFF2-40B4-BE49-F238E27FC236}">
                <a16:creationId xmlns:a16="http://schemas.microsoft.com/office/drawing/2014/main" id="{C50734E4-B720-A34D-A097-D48D7A9D48BC}"/>
              </a:ext>
            </a:extLst>
          </p:cNvPr>
          <p:cNvSpPr/>
          <p:nvPr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Rosca 7">
            <a:extLst>
              <a:ext uri="{FF2B5EF4-FFF2-40B4-BE49-F238E27FC236}">
                <a16:creationId xmlns:a16="http://schemas.microsoft.com/office/drawing/2014/main" id="{BB762F9B-6867-8B47-9B10-DBCA4E7057DD}"/>
              </a:ext>
            </a:extLst>
          </p:cNvPr>
          <p:cNvSpPr/>
          <p:nvPr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8EA7E166-7BFE-0C4F-8330-BE43D093B9EA}"/>
              </a:ext>
            </a:extLst>
          </p:cNvPr>
          <p:cNvSpPr/>
          <p:nvPr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88B64472-4079-FC48-B01E-F8BA64C89C3B}"/>
              </a:ext>
            </a:extLst>
          </p:cNvPr>
          <p:cNvSpPr/>
          <p:nvPr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osca 11">
            <a:extLst>
              <a:ext uri="{FF2B5EF4-FFF2-40B4-BE49-F238E27FC236}">
                <a16:creationId xmlns:a16="http://schemas.microsoft.com/office/drawing/2014/main" id="{1F0F19BD-6AA7-2146-80C6-24443356F2A3}"/>
              </a:ext>
            </a:extLst>
          </p:cNvPr>
          <p:cNvSpPr/>
          <p:nvPr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4651DA-40EF-B746-AE48-CF02D1DAA408}"/>
              </a:ext>
            </a:extLst>
          </p:cNvPr>
          <p:cNvSpPr/>
          <p:nvPr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ED6E7A-880C-0741-BEC6-707D8A19B034}"/>
              </a:ext>
            </a:extLst>
          </p:cNvPr>
          <p:cNvSpPr/>
          <p:nvPr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5277D5-AD1B-C440-A4A3-670A52F8E2F1}"/>
              </a:ext>
            </a:extLst>
          </p:cNvPr>
          <p:cNvSpPr/>
          <p:nvPr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73E8DDDA-EA8C-FD46-BB14-951030D427DE}"/>
              </a:ext>
            </a:extLst>
          </p:cNvPr>
          <p:cNvSpPr/>
          <p:nvPr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osca 16">
            <a:extLst>
              <a:ext uri="{FF2B5EF4-FFF2-40B4-BE49-F238E27FC236}">
                <a16:creationId xmlns:a16="http://schemas.microsoft.com/office/drawing/2014/main" id="{B75C8E4F-5D45-5943-81FB-76D989C15E10}"/>
              </a:ext>
            </a:extLst>
          </p:cNvPr>
          <p:cNvSpPr/>
          <p:nvPr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512B7386-E034-1C46-926B-812DCA771BD5}"/>
              </a:ext>
            </a:extLst>
          </p:cNvPr>
          <p:cNvSpPr/>
          <p:nvPr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osca 18">
            <a:extLst>
              <a:ext uri="{FF2B5EF4-FFF2-40B4-BE49-F238E27FC236}">
                <a16:creationId xmlns:a16="http://schemas.microsoft.com/office/drawing/2014/main" id="{256FE0F4-6977-E34D-BFB8-17A01C56A2D3}"/>
              </a:ext>
            </a:extLst>
          </p:cNvPr>
          <p:cNvSpPr/>
          <p:nvPr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osca 19">
            <a:extLst>
              <a:ext uri="{FF2B5EF4-FFF2-40B4-BE49-F238E27FC236}">
                <a16:creationId xmlns:a16="http://schemas.microsoft.com/office/drawing/2014/main" id="{DD69D774-5997-DB40-BD94-AD084F56C774}"/>
              </a:ext>
            </a:extLst>
          </p:cNvPr>
          <p:cNvSpPr/>
          <p:nvPr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osca 20">
            <a:extLst>
              <a:ext uri="{FF2B5EF4-FFF2-40B4-BE49-F238E27FC236}">
                <a16:creationId xmlns:a16="http://schemas.microsoft.com/office/drawing/2014/main" id="{B0B427B2-C75E-204C-9028-89C8A2F62087}"/>
              </a:ext>
            </a:extLst>
          </p:cNvPr>
          <p:cNvSpPr/>
          <p:nvPr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osca 21">
            <a:extLst>
              <a:ext uri="{FF2B5EF4-FFF2-40B4-BE49-F238E27FC236}">
                <a16:creationId xmlns:a16="http://schemas.microsoft.com/office/drawing/2014/main" id="{75D1B604-78DB-3B40-AC75-A68FC509EA99}"/>
              </a:ext>
            </a:extLst>
          </p:cNvPr>
          <p:cNvSpPr/>
          <p:nvPr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09511E-CCE8-9F42-A5F7-96737128A565}"/>
              </a:ext>
            </a:extLst>
          </p:cNvPr>
          <p:cNvSpPr/>
          <p:nvPr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291821B-90A5-564B-91D2-771435C0FEA4}"/>
              </a:ext>
            </a:extLst>
          </p:cNvPr>
          <p:cNvSpPr/>
          <p:nvPr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31B80C-F768-AB4B-A88B-86EF3DFFD99F}"/>
              </a:ext>
            </a:extLst>
          </p:cNvPr>
          <p:cNvSpPr/>
          <p:nvPr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osca 25">
            <a:extLst>
              <a:ext uri="{FF2B5EF4-FFF2-40B4-BE49-F238E27FC236}">
                <a16:creationId xmlns:a16="http://schemas.microsoft.com/office/drawing/2014/main" id="{A7AB05FC-0A12-F445-86FB-EA50BEDA33AF}"/>
              </a:ext>
            </a:extLst>
          </p:cNvPr>
          <p:cNvSpPr/>
          <p:nvPr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osca 26">
            <a:extLst>
              <a:ext uri="{FF2B5EF4-FFF2-40B4-BE49-F238E27FC236}">
                <a16:creationId xmlns:a16="http://schemas.microsoft.com/office/drawing/2014/main" id="{80D8C39C-76A7-9A4C-B5CD-C9F3251F9C65}"/>
              </a:ext>
            </a:extLst>
          </p:cNvPr>
          <p:cNvSpPr/>
          <p:nvPr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8" name="Rosca 27">
            <a:extLst>
              <a:ext uri="{FF2B5EF4-FFF2-40B4-BE49-F238E27FC236}">
                <a16:creationId xmlns:a16="http://schemas.microsoft.com/office/drawing/2014/main" id="{A7C783A3-B961-E344-9FEA-F44BECA58AD1}"/>
              </a:ext>
            </a:extLst>
          </p:cNvPr>
          <p:cNvSpPr/>
          <p:nvPr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9" name="Rosca 28">
            <a:extLst>
              <a:ext uri="{FF2B5EF4-FFF2-40B4-BE49-F238E27FC236}">
                <a16:creationId xmlns:a16="http://schemas.microsoft.com/office/drawing/2014/main" id="{43A303A7-BA3E-4248-BEBE-B0B36997E99C}"/>
              </a:ext>
            </a:extLst>
          </p:cNvPr>
          <p:cNvSpPr/>
          <p:nvPr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0" name="Rosca 29">
            <a:extLst>
              <a:ext uri="{FF2B5EF4-FFF2-40B4-BE49-F238E27FC236}">
                <a16:creationId xmlns:a16="http://schemas.microsoft.com/office/drawing/2014/main" id="{52F322FA-ED1D-C246-A542-1D7165A19661}"/>
              </a:ext>
            </a:extLst>
          </p:cNvPr>
          <p:cNvSpPr/>
          <p:nvPr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1" name="Rosca 30">
            <a:extLst>
              <a:ext uri="{FF2B5EF4-FFF2-40B4-BE49-F238E27FC236}">
                <a16:creationId xmlns:a16="http://schemas.microsoft.com/office/drawing/2014/main" id="{993322AE-D4FA-8C47-B5C0-B823A777A6AA}"/>
              </a:ext>
            </a:extLst>
          </p:cNvPr>
          <p:cNvSpPr/>
          <p:nvPr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2" name="Rosca 31">
            <a:extLst>
              <a:ext uri="{FF2B5EF4-FFF2-40B4-BE49-F238E27FC236}">
                <a16:creationId xmlns:a16="http://schemas.microsoft.com/office/drawing/2014/main" id="{47446DAA-FEFD-004C-9DC6-B310FAB1D8D7}"/>
              </a:ext>
            </a:extLst>
          </p:cNvPr>
          <p:cNvSpPr/>
          <p:nvPr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1D58186-7D8D-474A-ABB9-4DE51DC61243}"/>
              </a:ext>
            </a:extLst>
          </p:cNvPr>
          <p:cNvSpPr/>
          <p:nvPr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F85764E-850F-4A43-AED6-D4B008782B37}"/>
              </a:ext>
            </a:extLst>
          </p:cNvPr>
          <p:cNvSpPr/>
          <p:nvPr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81BF0E-F5FE-7A49-9D89-BEA3CDB71266}"/>
              </a:ext>
            </a:extLst>
          </p:cNvPr>
          <p:cNvSpPr/>
          <p:nvPr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6" name="Rosca 35">
            <a:extLst>
              <a:ext uri="{FF2B5EF4-FFF2-40B4-BE49-F238E27FC236}">
                <a16:creationId xmlns:a16="http://schemas.microsoft.com/office/drawing/2014/main" id="{831DB057-E133-ED46-8323-BDF3C4A3291D}"/>
              </a:ext>
            </a:extLst>
          </p:cNvPr>
          <p:cNvSpPr/>
          <p:nvPr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37" name="Rosca 36">
            <a:extLst>
              <a:ext uri="{FF2B5EF4-FFF2-40B4-BE49-F238E27FC236}">
                <a16:creationId xmlns:a16="http://schemas.microsoft.com/office/drawing/2014/main" id="{6432D33D-7F6A-1F4C-82BE-B2A3E2873FB2}"/>
              </a:ext>
            </a:extLst>
          </p:cNvPr>
          <p:cNvSpPr/>
          <p:nvPr userDrawn="1"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Rosca 37">
            <a:extLst>
              <a:ext uri="{FF2B5EF4-FFF2-40B4-BE49-F238E27FC236}">
                <a16:creationId xmlns:a16="http://schemas.microsoft.com/office/drawing/2014/main" id="{6F455F9B-2993-444F-A212-70DA449C39E9}"/>
              </a:ext>
            </a:extLst>
          </p:cNvPr>
          <p:cNvSpPr/>
          <p:nvPr userDrawn="1"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Rosca 38">
            <a:extLst>
              <a:ext uri="{FF2B5EF4-FFF2-40B4-BE49-F238E27FC236}">
                <a16:creationId xmlns:a16="http://schemas.microsoft.com/office/drawing/2014/main" id="{D2C3A285-CA6F-3648-A31D-02E75D6FABAD}"/>
              </a:ext>
            </a:extLst>
          </p:cNvPr>
          <p:cNvSpPr/>
          <p:nvPr userDrawn="1"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Rosca 39">
            <a:extLst>
              <a:ext uri="{FF2B5EF4-FFF2-40B4-BE49-F238E27FC236}">
                <a16:creationId xmlns:a16="http://schemas.microsoft.com/office/drawing/2014/main" id="{F996713E-9E59-3F4C-B497-E428A72A9865}"/>
              </a:ext>
            </a:extLst>
          </p:cNvPr>
          <p:cNvSpPr/>
          <p:nvPr userDrawn="1"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Rosca 40">
            <a:extLst>
              <a:ext uri="{FF2B5EF4-FFF2-40B4-BE49-F238E27FC236}">
                <a16:creationId xmlns:a16="http://schemas.microsoft.com/office/drawing/2014/main" id="{A5EF26C9-D381-9749-ADE2-F747485E2062}"/>
              </a:ext>
            </a:extLst>
          </p:cNvPr>
          <p:cNvSpPr/>
          <p:nvPr userDrawn="1"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2" name="Rosca 41">
            <a:extLst>
              <a:ext uri="{FF2B5EF4-FFF2-40B4-BE49-F238E27FC236}">
                <a16:creationId xmlns:a16="http://schemas.microsoft.com/office/drawing/2014/main" id="{2CC36384-1274-2040-97B8-4B55E19AB2FC}"/>
              </a:ext>
            </a:extLst>
          </p:cNvPr>
          <p:cNvSpPr/>
          <p:nvPr userDrawn="1"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FDDFDDF-C922-054D-98CB-9CA0968BE049}"/>
              </a:ext>
            </a:extLst>
          </p:cNvPr>
          <p:cNvSpPr/>
          <p:nvPr userDrawn="1"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E3D1DE4-D1F7-0B41-A231-092318D3D6A2}"/>
              </a:ext>
            </a:extLst>
          </p:cNvPr>
          <p:cNvSpPr/>
          <p:nvPr userDrawn="1"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3889514-F277-154C-9FD1-045C5263A78D}"/>
              </a:ext>
            </a:extLst>
          </p:cNvPr>
          <p:cNvSpPr/>
          <p:nvPr userDrawn="1"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Rosca 45">
            <a:extLst>
              <a:ext uri="{FF2B5EF4-FFF2-40B4-BE49-F238E27FC236}">
                <a16:creationId xmlns:a16="http://schemas.microsoft.com/office/drawing/2014/main" id="{29D8B63C-0BBA-5B49-B7C8-40EA966ABC96}"/>
              </a:ext>
            </a:extLst>
          </p:cNvPr>
          <p:cNvSpPr/>
          <p:nvPr userDrawn="1"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2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"/>
                            </p:stCondLst>
                            <p:childTnLst>
                              <p:par>
                                <p:cTn id="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"/>
                            </p:stCondLst>
                            <p:childTnLst>
                              <p:par>
                                <p:cTn id="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"/>
                            </p:stCondLst>
                            <p:childTnLst>
                              <p:par>
                                <p:cTn id="7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50"/>
                            </p:stCondLst>
                            <p:childTnLst>
                              <p:par>
                                <p:cTn id="10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450"/>
                            </p:stCondLst>
                            <p:childTnLst>
                              <p:par>
                                <p:cTn id="1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600"/>
                            </p:stCondLst>
                            <p:childTnLst>
                              <p:par>
                                <p:cTn id="1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750"/>
                            </p:stCondLst>
                            <p:childTnLst>
                              <p:par>
                                <p:cTn id="1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900"/>
                            </p:stCondLst>
                            <p:childTnLst>
                              <p:par>
                                <p:cTn id="15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050"/>
                            </p:stCondLst>
                            <p:childTnLst>
                              <p:par>
                                <p:cTn id="1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"/>
                            </p:stCondLst>
                            <p:childTnLst>
                              <p:par>
                                <p:cTn id="1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350"/>
                            </p:stCondLst>
                            <p:childTnLst>
                              <p:par>
                                <p:cTn id="1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BF61D1-D771-784A-89BC-161726807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8235" y="647554"/>
            <a:ext cx="4902659" cy="53257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7" name="Rosca 36">
            <a:extLst>
              <a:ext uri="{FF2B5EF4-FFF2-40B4-BE49-F238E27FC236}">
                <a16:creationId xmlns:a16="http://schemas.microsoft.com/office/drawing/2014/main" id="{37372BB5-2F51-9D46-8AE0-F785D8684FB5}"/>
              </a:ext>
            </a:extLst>
          </p:cNvPr>
          <p:cNvSpPr/>
          <p:nvPr/>
        </p:nvSpPr>
        <p:spPr>
          <a:xfrm>
            <a:off x="6959648" y="901391"/>
            <a:ext cx="4837061" cy="4765246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Rosca 37">
            <a:extLst>
              <a:ext uri="{FF2B5EF4-FFF2-40B4-BE49-F238E27FC236}">
                <a16:creationId xmlns:a16="http://schemas.microsoft.com/office/drawing/2014/main" id="{23390BAB-8FAB-9A4E-97AC-281CCBCBEAE4}"/>
              </a:ext>
            </a:extLst>
          </p:cNvPr>
          <p:cNvSpPr/>
          <p:nvPr/>
        </p:nvSpPr>
        <p:spPr>
          <a:xfrm>
            <a:off x="10085949" y="549136"/>
            <a:ext cx="1193486" cy="119348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Rosca 38">
            <a:extLst>
              <a:ext uri="{FF2B5EF4-FFF2-40B4-BE49-F238E27FC236}">
                <a16:creationId xmlns:a16="http://schemas.microsoft.com/office/drawing/2014/main" id="{08FC5CFB-6C41-5840-A1FD-454BBEE39B40}"/>
              </a:ext>
            </a:extLst>
          </p:cNvPr>
          <p:cNvSpPr/>
          <p:nvPr/>
        </p:nvSpPr>
        <p:spPr>
          <a:xfrm>
            <a:off x="10687893" y="4940598"/>
            <a:ext cx="951038" cy="951038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Espaço Reservado para Imagem 7">
            <a:extLst>
              <a:ext uri="{FF2B5EF4-FFF2-40B4-BE49-F238E27FC236}">
                <a16:creationId xmlns:a16="http://schemas.microsoft.com/office/drawing/2014/main" id="{ABC00D62-71BE-E445-9EA2-885DEB9E8C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4173" y="1134118"/>
            <a:ext cx="4332966" cy="4331047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2" name="Rosca 41">
            <a:extLst>
              <a:ext uri="{FF2B5EF4-FFF2-40B4-BE49-F238E27FC236}">
                <a16:creationId xmlns:a16="http://schemas.microsoft.com/office/drawing/2014/main" id="{E31A874F-226E-4B41-A325-2EF8A7F4E023}"/>
              </a:ext>
            </a:extLst>
          </p:cNvPr>
          <p:cNvSpPr/>
          <p:nvPr/>
        </p:nvSpPr>
        <p:spPr>
          <a:xfrm>
            <a:off x="10820786" y="5138513"/>
            <a:ext cx="620230" cy="620230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Rosca 44">
            <a:extLst>
              <a:ext uri="{FF2B5EF4-FFF2-40B4-BE49-F238E27FC236}">
                <a16:creationId xmlns:a16="http://schemas.microsoft.com/office/drawing/2014/main" id="{729051DD-FDCA-5647-A9E4-366C737DAE7B}"/>
              </a:ext>
            </a:extLst>
          </p:cNvPr>
          <p:cNvSpPr/>
          <p:nvPr/>
        </p:nvSpPr>
        <p:spPr>
          <a:xfrm>
            <a:off x="10687893" y="4940598"/>
            <a:ext cx="951038" cy="951038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Rosca 45">
            <a:extLst>
              <a:ext uri="{FF2B5EF4-FFF2-40B4-BE49-F238E27FC236}">
                <a16:creationId xmlns:a16="http://schemas.microsoft.com/office/drawing/2014/main" id="{1C9E84F1-A68E-FF4C-9A4B-8AD96DFE6692}"/>
              </a:ext>
            </a:extLst>
          </p:cNvPr>
          <p:cNvSpPr/>
          <p:nvPr/>
        </p:nvSpPr>
        <p:spPr>
          <a:xfrm>
            <a:off x="6698168" y="630430"/>
            <a:ext cx="5360020" cy="5360020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7" name="Rosca 46">
            <a:extLst>
              <a:ext uri="{FF2B5EF4-FFF2-40B4-BE49-F238E27FC236}">
                <a16:creationId xmlns:a16="http://schemas.microsoft.com/office/drawing/2014/main" id="{A6C74751-D408-D743-9C8E-257F7221ED85}"/>
              </a:ext>
            </a:extLst>
          </p:cNvPr>
          <p:cNvSpPr/>
          <p:nvPr/>
        </p:nvSpPr>
        <p:spPr>
          <a:xfrm>
            <a:off x="10865390" y="5093909"/>
            <a:ext cx="620230" cy="620230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4968A7-0EFC-0748-B269-45DE250F7A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5749" y="6228030"/>
            <a:ext cx="2642129" cy="474954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7837" y="968206"/>
            <a:ext cx="9577953" cy="4762857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B63C759-72BF-0D43-8DFD-BC5BB4348226}"/>
              </a:ext>
            </a:extLst>
          </p:cNvPr>
          <p:cNvSpPr/>
          <p:nvPr/>
        </p:nvSpPr>
        <p:spPr>
          <a:xfrm>
            <a:off x="3999778" y="663836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F8E03BF-8FCC-CB49-8EBD-8E229DAB3E00}"/>
              </a:ext>
            </a:extLst>
          </p:cNvPr>
          <p:cNvSpPr/>
          <p:nvPr/>
        </p:nvSpPr>
        <p:spPr>
          <a:xfrm>
            <a:off x="3999778" y="6194164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4450E6C-8C5B-EF48-8FBB-15E6CD9B56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3843" y="101598"/>
            <a:ext cx="545941" cy="46430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652A52B-4690-CC4D-AB1E-28E3B2DB9B41}"/>
              </a:ext>
            </a:extLst>
          </p:cNvPr>
          <p:cNvSpPr/>
          <p:nvPr/>
        </p:nvSpPr>
        <p:spPr>
          <a:xfrm>
            <a:off x="3999778" y="663836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64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>
            <p:tmplLst>
              <p:tmpl>
                <p:tnLst>
                  <p:par>
                    <p:cTn presetID="17" presetClass="entr" presetSubtype="1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strVal val="#ppt_w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" grpId="0" build="p" animBg="1">
            <p:tmplLst>
              <p:tmpl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animBg="1"/>
          <p:bldP spid="31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>
            <p:tmplLst>
              <p:tmpl>
                <p:tnLst>
                  <p:par>
                    <p:cTn presetID="17" presetClass="entr" presetSubtype="1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strVal val="#ppt_w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" grpId="0" build="p" animBg="1">
            <p:tmplLst>
              <p:tmpl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animBg="1"/>
          <p:bldP spid="31" grpId="0" animBg="1"/>
          <p:bldP spid="7" grpId="0" animBg="1"/>
        </p:bldLst>
      </p:timing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B53810C-8D63-B441-A320-1346CE4090C6}"/>
              </a:ext>
            </a:extLst>
          </p:cNvPr>
          <p:cNvSpPr/>
          <p:nvPr/>
        </p:nvSpPr>
        <p:spPr>
          <a:xfrm flipV="1">
            <a:off x="3949199" y="5841789"/>
            <a:ext cx="6713634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1281F34-455C-A94A-B82E-ABDE79864108}"/>
              </a:ext>
            </a:extLst>
          </p:cNvPr>
          <p:cNvSpPr/>
          <p:nvPr/>
        </p:nvSpPr>
        <p:spPr>
          <a:xfrm>
            <a:off x="1713998" y="651363"/>
            <a:ext cx="9618133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FDE89FF-A988-3640-A069-76531942BE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955" y="184033"/>
            <a:ext cx="683379" cy="58119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0086EC-FC6A-7148-8D62-7E232B991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662833" y="5701801"/>
            <a:ext cx="669297" cy="569215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304" y="1075328"/>
            <a:ext cx="10153960" cy="426956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489128-00F4-9442-A543-0259043850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4304" y="5551249"/>
            <a:ext cx="3281673" cy="451894"/>
          </a:xfrm>
          <a:solidFill>
            <a:srgbClr val="187789"/>
          </a:solidFill>
        </p:spPr>
        <p:txBody>
          <a:bodyPr lIns="216000" tIns="72000" rIns="72000" bIns="72000" anchor="ctr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BFDA97-0FC7-2546-8D54-E1C471B4BD8F}"/>
              </a:ext>
            </a:extLst>
          </p:cNvPr>
          <p:cNvSpPr/>
          <p:nvPr/>
        </p:nvSpPr>
        <p:spPr>
          <a:xfrm flipV="1">
            <a:off x="3949199" y="5841789"/>
            <a:ext cx="6713634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97E7E6-A907-AA4F-B512-5E1B1B3300BC}"/>
              </a:ext>
            </a:extLst>
          </p:cNvPr>
          <p:cNvSpPr/>
          <p:nvPr/>
        </p:nvSpPr>
        <p:spPr>
          <a:xfrm>
            <a:off x="1713998" y="651363"/>
            <a:ext cx="9618133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A9F563B-E35B-2D42-8B5B-1C85D42C25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955" y="184033"/>
            <a:ext cx="683379" cy="5811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2F72A75-8073-2C44-B470-3A5D5815CC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662833" y="5701801"/>
            <a:ext cx="669297" cy="5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53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64" y="1090827"/>
            <a:ext cx="9930535" cy="4269568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489128-00F4-9442-A543-0259043850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375" y="5482096"/>
            <a:ext cx="9902024" cy="422757"/>
          </a:xfrm>
          <a:noFill/>
        </p:spPr>
        <p:txBody>
          <a:bodyPr lIns="72000" tIns="72000" rIns="72000" bIns="72000" anchor="ctr">
            <a:noAutofit/>
          </a:bodyPr>
          <a:lstStyle>
            <a:lvl1pPr marL="0" indent="0" algn="ctr">
              <a:buNone/>
              <a:defRPr sz="2000" b="1">
                <a:solidFill>
                  <a:srgbClr val="18778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28D5E3C-3877-4E4F-B169-57178B6F1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25610"/>
            <a:ext cx="817741" cy="69546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363C6BA7-C1B5-5144-8ACD-DA2650749A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FFC3630-FF93-DE4A-855C-59ECC6A3ADC4}"/>
              </a:ext>
            </a:extLst>
          </p:cNvPr>
          <p:cNvSpPr/>
          <p:nvPr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76886F-6E1C-B046-AEDA-C6C8654B9D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70399" y="151252"/>
            <a:ext cx="817873" cy="81787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3E3472B-07D3-1249-BF4F-D0477C5DCD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00ED5396-8B90-5844-80B6-D2D10D5EE0F0}"/>
              </a:ext>
            </a:extLst>
          </p:cNvPr>
          <p:cNvSpPr/>
          <p:nvPr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7DC76975-3D2D-F84C-9C3B-99E458E03F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26C5A519-34E5-1B4C-A5EF-3A21A8F4D04B}"/>
              </a:ext>
            </a:extLst>
          </p:cNvPr>
          <p:cNvSpPr/>
          <p:nvPr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78B404B3-727B-5747-B7F2-2A453ACE17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E11394AD-F1A3-CC48-9FC2-36DD3CCF973B}"/>
              </a:ext>
            </a:extLst>
          </p:cNvPr>
          <p:cNvSpPr/>
          <p:nvPr userDrawn="1"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2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5" grpId="0" animBg="1"/>
      <p:bldP spid="17" grpId="0" animBg="1"/>
      <p:bldP spid="19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4016" y="1155454"/>
            <a:ext cx="10359471" cy="4547091"/>
          </a:xfrm>
        </p:spPr>
        <p:txBody>
          <a:bodyPr anchor="ctr">
            <a:normAutofit/>
          </a:bodyPr>
          <a:lstStyle>
            <a:lvl1pPr marL="0" indent="0" algn="l">
              <a:buNone/>
              <a:defRPr sz="5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46A2087-3BBB-F64B-A35D-ECAA9002DBE2}"/>
              </a:ext>
            </a:extLst>
          </p:cNvPr>
          <p:cNvSpPr/>
          <p:nvPr/>
        </p:nvSpPr>
        <p:spPr>
          <a:xfrm rot="16200000" flipV="1">
            <a:off x="9744988" y="3302860"/>
            <a:ext cx="4671908" cy="284107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239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>
            <p:tmplLst>
              <p:tmpl lvl="1">
                <p:tnLst>
                  <p:par>
                    <p:cTn presetID="2" presetClass="entr" presetSubtype="8" fill="hold" nodeType="after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>
            <p:tmplLst>
              <p:tmpl lvl="1">
                <p:tnLst>
                  <p:par>
                    <p:cTn presetID="2" presetClass="entr" presetSubtype="8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7" grpId="0" animBg="1"/>
        </p:bldLst>
      </p:timing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618565"/>
            <a:ext cx="5474415" cy="49585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4F276A-212F-C649-A988-6061A4C41F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7418" y="765818"/>
            <a:ext cx="5126079" cy="5124632"/>
          </a:xfrm>
        </p:spPr>
        <p:txBody>
          <a:bodyPr/>
          <a:lstStyle/>
          <a:p>
            <a:r>
              <a:rPr lang="pt-BR" dirty="0" err="1"/>
              <a:t>ico</a:t>
            </a:r>
            <a:endParaRPr lang="pt-BR" dirty="0"/>
          </a:p>
        </p:txBody>
      </p:sp>
      <p:sp>
        <p:nvSpPr>
          <p:cNvPr id="5" name="Quadro 4">
            <a:extLst>
              <a:ext uri="{FF2B5EF4-FFF2-40B4-BE49-F238E27FC236}">
                <a16:creationId xmlns:a16="http://schemas.microsoft.com/office/drawing/2014/main" id="{8D12B4B3-7512-AE46-B4AB-8ABCEEC456F3}"/>
              </a:ext>
            </a:extLst>
          </p:cNvPr>
          <p:cNvSpPr/>
          <p:nvPr/>
        </p:nvSpPr>
        <p:spPr>
          <a:xfrm>
            <a:off x="196718" y="537210"/>
            <a:ext cx="5474416" cy="5549556"/>
          </a:xfrm>
          <a:prstGeom prst="frame">
            <a:avLst>
              <a:gd name="adj1" fmla="val 9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FCAE253-2979-414B-A4DA-E724EE109C73}"/>
              </a:ext>
            </a:extLst>
          </p:cNvPr>
          <p:cNvSpPr/>
          <p:nvPr/>
        </p:nvSpPr>
        <p:spPr>
          <a:xfrm>
            <a:off x="6024918" y="541270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Quadro 6">
            <a:extLst>
              <a:ext uri="{FF2B5EF4-FFF2-40B4-BE49-F238E27FC236}">
                <a16:creationId xmlns:a16="http://schemas.microsoft.com/office/drawing/2014/main" id="{4A633A16-A962-0340-99F4-6395D8E5C0C2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0DD54462-4133-2843-97BE-403789AAFC1C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53D6299-45CE-8649-A8B1-116EF4285414}"/>
              </a:ext>
            </a:extLst>
          </p:cNvPr>
          <p:cNvSpPr/>
          <p:nvPr/>
        </p:nvSpPr>
        <p:spPr>
          <a:xfrm>
            <a:off x="6415759" y="333784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C834FCD-4994-9E4A-870A-06A60C9C101E}"/>
              </a:ext>
            </a:extLst>
          </p:cNvPr>
          <p:cNvSpPr/>
          <p:nvPr/>
        </p:nvSpPr>
        <p:spPr>
          <a:xfrm>
            <a:off x="6252335" y="531743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66D2B8D-C7A6-F54C-854D-F029A6D03DC4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Quadro 11">
            <a:extLst>
              <a:ext uri="{FF2B5EF4-FFF2-40B4-BE49-F238E27FC236}">
                <a16:creationId xmlns:a16="http://schemas.microsoft.com/office/drawing/2014/main" id="{CE86D91E-A6BB-7C4D-B5E3-744471B04A49}"/>
              </a:ext>
            </a:extLst>
          </p:cNvPr>
          <p:cNvSpPr/>
          <p:nvPr/>
        </p:nvSpPr>
        <p:spPr>
          <a:xfrm>
            <a:off x="5247573" y="5544116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C5DDCDC9-4FF6-3145-B7A0-B39BEC4103E1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63A96B3E-7B61-E64B-B936-C5D331418FE4}"/>
              </a:ext>
            </a:extLst>
          </p:cNvPr>
          <p:cNvSpPr/>
          <p:nvPr/>
        </p:nvSpPr>
        <p:spPr>
          <a:xfrm>
            <a:off x="6144437" y="398493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7E47D0D-1E26-114A-ACA2-1CE2B25D7F73}"/>
              </a:ext>
            </a:extLst>
          </p:cNvPr>
          <p:cNvSpPr/>
          <p:nvPr/>
        </p:nvSpPr>
        <p:spPr>
          <a:xfrm>
            <a:off x="5691387" y="5978403"/>
            <a:ext cx="216725" cy="21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87530BAB-A0BE-4842-B95E-BED74BFB9C9F}"/>
              </a:ext>
            </a:extLst>
          </p:cNvPr>
          <p:cNvSpPr/>
          <p:nvPr userDrawn="1"/>
        </p:nvSpPr>
        <p:spPr>
          <a:xfrm>
            <a:off x="196718" y="537210"/>
            <a:ext cx="5474416" cy="5549556"/>
          </a:xfrm>
          <a:prstGeom prst="frame">
            <a:avLst>
              <a:gd name="adj1" fmla="val 92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1EFAE85-54C7-0C49-8808-E0E41C48A4FD}"/>
              </a:ext>
            </a:extLst>
          </p:cNvPr>
          <p:cNvSpPr/>
          <p:nvPr userDrawn="1"/>
        </p:nvSpPr>
        <p:spPr>
          <a:xfrm>
            <a:off x="6024918" y="541270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Quadro 18">
            <a:extLst>
              <a:ext uri="{FF2B5EF4-FFF2-40B4-BE49-F238E27FC236}">
                <a16:creationId xmlns:a16="http://schemas.microsoft.com/office/drawing/2014/main" id="{117A01B5-AD50-5747-A30C-47CC4327BB22}"/>
              </a:ext>
            </a:extLst>
          </p:cNvPr>
          <p:cNvSpPr/>
          <p:nvPr userDrawn="1"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Quadro 19">
            <a:extLst>
              <a:ext uri="{FF2B5EF4-FFF2-40B4-BE49-F238E27FC236}">
                <a16:creationId xmlns:a16="http://schemas.microsoft.com/office/drawing/2014/main" id="{EA9C83B3-3187-354C-A3AC-A5CFA711CAD8}"/>
              </a:ext>
            </a:extLst>
          </p:cNvPr>
          <p:cNvSpPr/>
          <p:nvPr userDrawn="1"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75D9F65-66CA-F046-8403-CF64045562D0}"/>
              </a:ext>
            </a:extLst>
          </p:cNvPr>
          <p:cNvSpPr/>
          <p:nvPr userDrawn="1"/>
        </p:nvSpPr>
        <p:spPr>
          <a:xfrm>
            <a:off x="6415759" y="333784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2DC43395-186A-254F-A6E3-620BA4EF0B67}"/>
              </a:ext>
            </a:extLst>
          </p:cNvPr>
          <p:cNvSpPr/>
          <p:nvPr userDrawn="1"/>
        </p:nvSpPr>
        <p:spPr>
          <a:xfrm>
            <a:off x="6252335" y="531743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340DA94-1413-1048-A4D8-F21EB87592B6}"/>
              </a:ext>
            </a:extLst>
          </p:cNvPr>
          <p:cNvSpPr/>
          <p:nvPr userDrawn="1"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Quadro 24">
            <a:extLst>
              <a:ext uri="{FF2B5EF4-FFF2-40B4-BE49-F238E27FC236}">
                <a16:creationId xmlns:a16="http://schemas.microsoft.com/office/drawing/2014/main" id="{96DB5D99-FAF0-EE49-BA70-8ACAD6C1BFF8}"/>
              </a:ext>
            </a:extLst>
          </p:cNvPr>
          <p:cNvSpPr/>
          <p:nvPr userDrawn="1"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Quadro 25">
            <a:extLst>
              <a:ext uri="{FF2B5EF4-FFF2-40B4-BE49-F238E27FC236}">
                <a16:creationId xmlns:a16="http://schemas.microsoft.com/office/drawing/2014/main" id="{AC2A5623-1CC3-A548-A90C-4DE491FD3EE4}"/>
              </a:ext>
            </a:extLst>
          </p:cNvPr>
          <p:cNvSpPr/>
          <p:nvPr userDrawn="1"/>
        </p:nvSpPr>
        <p:spPr>
          <a:xfrm>
            <a:off x="6144437" y="398493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6" grpId="0" animBg="1"/>
      <p:bldP spid="8" grpId="0" animBg="1"/>
      <p:bldP spid="9" grpId="0" animBg="1"/>
      <p:bldP spid="10" grpId="0" animBg="1"/>
      <p:bldP spid="11" grpId="0" animBg="1"/>
      <p:bldP spid="15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096" y="943307"/>
            <a:ext cx="4767423" cy="47013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Imagem 2">
            <a:extLst>
              <a:ext uri="{FF2B5EF4-FFF2-40B4-BE49-F238E27FC236}">
                <a16:creationId xmlns:a16="http://schemas.microsoft.com/office/drawing/2014/main" id="{5D573F37-8BD9-0F46-92F4-9503CE83BA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7930" y="559544"/>
            <a:ext cx="5372973" cy="5271300"/>
          </a:xfrm>
          <a:ln w="50800">
            <a:solidFill>
              <a:schemeClr val="bg1"/>
            </a:solidFill>
          </a:ln>
        </p:spPr>
        <p:txBody>
          <a:bodyPr/>
          <a:lstStyle/>
          <a:p>
            <a:r>
              <a:rPr lang="pt-BR" dirty="0" err="1"/>
              <a:t>ico</a:t>
            </a:r>
            <a:endParaRPr lang="pt-BR" dirty="0"/>
          </a:p>
        </p:txBody>
      </p:sp>
      <p:sp>
        <p:nvSpPr>
          <p:cNvPr id="6" name="Quadro 5">
            <a:extLst>
              <a:ext uri="{FF2B5EF4-FFF2-40B4-BE49-F238E27FC236}">
                <a16:creationId xmlns:a16="http://schemas.microsoft.com/office/drawing/2014/main" id="{E8DFFA32-BB45-D14B-BACE-79EEA65A657E}"/>
              </a:ext>
            </a:extLst>
          </p:cNvPr>
          <p:cNvSpPr/>
          <p:nvPr/>
        </p:nvSpPr>
        <p:spPr>
          <a:xfrm>
            <a:off x="196719" y="615278"/>
            <a:ext cx="5494398" cy="5332536"/>
          </a:xfrm>
          <a:prstGeom prst="frame">
            <a:avLst>
              <a:gd name="adj1" fmla="val 92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16A696D-AA12-DC47-8DA3-53FADF08E2DF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9BBCA25C-6885-0B4F-A336-DD1DAD780404}"/>
              </a:ext>
            </a:extLst>
          </p:cNvPr>
          <p:cNvSpPr/>
          <p:nvPr/>
        </p:nvSpPr>
        <p:spPr>
          <a:xfrm>
            <a:off x="5402223" y="124125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Quadro 8">
            <a:extLst>
              <a:ext uri="{FF2B5EF4-FFF2-40B4-BE49-F238E27FC236}">
                <a16:creationId xmlns:a16="http://schemas.microsoft.com/office/drawing/2014/main" id="{EECF2093-3A7D-7446-ABD6-605FF1DA1104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C4E3277-0E94-5B40-BAE1-F410FF6D344A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F3A124B-24A6-6245-99A9-8375AB97ACB9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83C2375-A6D8-8B48-B839-DCDABB4DEC18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B796D314-29E4-9C43-9609-E095068AA0E0}"/>
              </a:ext>
            </a:extLst>
          </p:cNvPr>
          <p:cNvSpPr/>
          <p:nvPr/>
        </p:nvSpPr>
        <p:spPr>
          <a:xfrm>
            <a:off x="5280037" y="5533400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043A007E-9AF3-F448-B626-6ED33F352974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BB6BDC04-6514-D247-8B3C-06E03739A1AE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8A489A9-0B47-7E40-8933-F0D1535C0E3C}"/>
              </a:ext>
            </a:extLst>
          </p:cNvPr>
          <p:cNvSpPr/>
          <p:nvPr/>
        </p:nvSpPr>
        <p:spPr>
          <a:xfrm>
            <a:off x="5601196" y="6124266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Quadro 17">
            <a:extLst>
              <a:ext uri="{FF2B5EF4-FFF2-40B4-BE49-F238E27FC236}">
                <a16:creationId xmlns:a16="http://schemas.microsoft.com/office/drawing/2014/main" id="{A2F1E8F9-9B31-9D41-BBB6-A11F0BFEFCD8}"/>
              </a:ext>
            </a:extLst>
          </p:cNvPr>
          <p:cNvSpPr/>
          <p:nvPr userDrawn="1"/>
        </p:nvSpPr>
        <p:spPr>
          <a:xfrm>
            <a:off x="196719" y="615278"/>
            <a:ext cx="5494398" cy="5332536"/>
          </a:xfrm>
          <a:prstGeom prst="frame">
            <a:avLst>
              <a:gd name="adj1" fmla="val 92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2E0179B-532E-FD49-83DD-F33103F2B133}"/>
              </a:ext>
            </a:extLst>
          </p:cNvPr>
          <p:cNvSpPr/>
          <p:nvPr userDrawn="1"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Quadro 19">
            <a:extLst>
              <a:ext uri="{FF2B5EF4-FFF2-40B4-BE49-F238E27FC236}">
                <a16:creationId xmlns:a16="http://schemas.microsoft.com/office/drawing/2014/main" id="{B1B6B325-3024-FB4E-B67A-D419C4C91430}"/>
              </a:ext>
            </a:extLst>
          </p:cNvPr>
          <p:cNvSpPr/>
          <p:nvPr userDrawn="1"/>
        </p:nvSpPr>
        <p:spPr>
          <a:xfrm>
            <a:off x="5402223" y="124125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Quadro 20">
            <a:extLst>
              <a:ext uri="{FF2B5EF4-FFF2-40B4-BE49-F238E27FC236}">
                <a16:creationId xmlns:a16="http://schemas.microsoft.com/office/drawing/2014/main" id="{DD7AA814-0EE4-AA4C-8AA3-75777E3FFD66}"/>
              </a:ext>
            </a:extLst>
          </p:cNvPr>
          <p:cNvSpPr/>
          <p:nvPr userDrawn="1"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7113D0DF-2198-A049-9127-64357A561B24}"/>
              </a:ext>
            </a:extLst>
          </p:cNvPr>
          <p:cNvSpPr/>
          <p:nvPr userDrawn="1"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B32A0126-E389-6E44-A79C-0E23D35DA426}"/>
              </a:ext>
            </a:extLst>
          </p:cNvPr>
          <p:cNvSpPr/>
          <p:nvPr userDrawn="1"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D57BC3B6-9535-2146-B53A-DDEDDCAF0991}"/>
              </a:ext>
            </a:extLst>
          </p:cNvPr>
          <p:cNvSpPr/>
          <p:nvPr userDrawn="1"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Quadro 25">
            <a:extLst>
              <a:ext uri="{FF2B5EF4-FFF2-40B4-BE49-F238E27FC236}">
                <a16:creationId xmlns:a16="http://schemas.microsoft.com/office/drawing/2014/main" id="{A5D426AC-65C9-0046-8446-2A2A1465B6B3}"/>
              </a:ext>
            </a:extLst>
          </p:cNvPr>
          <p:cNvSpPr/>
          <p:nvPr userDrawn="1"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Quadro 26">
            <a:extLst>
              <a:ext uri="{FF2B5EF4-FFF2-40B4-BE49-F238E27FC236}">
                <a16:creationId xmlns:a16="http://schemas.microsoft.com/office/drawing/2014/main" id="{39CE469A-C4D8-654E-86BB-9814BCA43E89}"/>
              </a:ext>
            </a:extLst>
          </p:cNvPr>
          <p:cNvSpPr/>
          <p:nvPr userDrawn="1"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54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"/>
                            </p:stCondLst>
                            <p:childTnLst>
                              <p:par>
                                <p:cTn id="4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6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EAAF0-F543-5548-B1F5-D3A7B51E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154E1B-853C-F942-9A34-020D96D20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37667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sca 14">
            <a:extLst>
              <a:ext uri="{FF2B5EF4-FFF2-40B4-BE49-F238E27FC236}">
                <a16:creationId xmlns:a16="http://schemas.microsoft.com/office/drawing/2014/main" id="{64CF91F5-D2CF-1D44-B53F-6B5030398B8A}"/>
              </a:ext>
            </a:extLst>
          </p:cNvPr>
          <p:cNvSpPr/>
          <p:nvPr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B46C74DD-3196-5240-975B-4E1402DB6A96}"/>
              </a:ext>
            </a:extLst>
          </p:cNvPr>
          <p:cNvSpPr/>
          <p:nvPr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C83B5A7F-3309-7C45-BD5A-E1254F1AABB0}"/>
              </a:ext>
            </a:extLst>
          </p:cNvPr>
          <p:cNvSpPr/>
          <p:nvPr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osca 12">
            <a:extLst>
              <a:ext uri="{FF2B5EF4-FFF2-40B4-BE49-F238E27FC236}">
                <a16:creationId xmlns:a16="http://schemas.microsoft.com/office/drawing/2014/main" id="{954C449F-30E5-D54A-8FAE-F64361A6AFC8}"/>
              </a:ext>
            </a:extLst>
          </p:cNvPr>
          <p:cNvSpPr/>
          <p:nvPr/>
        </p:nvSpPr>
        <p:spPr>
          <a:xfrm>
            <a:off x="6379338" y="900958"/>
            <a:ext cx="5252728" cy="5174742"/>
          </a:xfrm>
          <a:prstGeom prst="donut">
            <a:avLst>
              <a:gd name="adj" fmla="val 1326"/>
            </a:avLst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6ABCD5-3FDC-7749-8169-4A616CF56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6309" y="608862"/>
            <a:ext cx="4889691" cy="5640276"/>
          </a:xfrm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itchFamily="2" charset="2"/>
              <a:buNone/>
              <a:defRPr sz="3600"/>
            </a:lvl1pPr>
            <a:lvl2pPr marL="457200" indent="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None/>
              <a:defRPr sz="2800"/>
            </a:lvl2pPr>
            <a:lvl3pPr marL="914400" indent="0">
              <a:spcBef>
                <a:spcPts val="1200"/>
              </a:spcBef>
              <a:spcAft>
                <a:spcPts val="1200"/>
              </a:spcAft>
              <a:buNone/>
              <a:defRPr/>
            </a:lvl3pPr>
            <a:lvl4pPr marL="1371600" indent="0">
              <a:spcBef>
                <a:spcPts val="1200"/>
              </a:spcBef>
              <a:spcAft>
                <a:spcPts val="1200"/>
              </a:spcAft>
              <a:buNone/>
              <a:defRPr/>
            </a:lvl4pPr>
            <a:lvl5pPr marL="1828800" indent="0">
              <a:spcBef>
                <a:spcPts val="1200"/>
              </a:spcBef>
              <a:spcAft>
                <a:spcPts val="1200"/>
              </a:spcAft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Rosca 8">
            <a:extLst>
              <a:ext uri="{FF2B5EF4-FFF2-40B4-BE49-F238E27FC236}">
                <a16:creationId xmlns:a16="http://schemas.microsoft.com/office/drawing/2014/main" id="{6A22439D-9C0A-074D-9985-AF2B54513C94}"/>
              </a:ext>
            </a:extLst>
          </p:cNvPr>
          <p:cNvSpPr/>
          <p:nvPr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82270E-3FB6-8845-BA70-97B805744F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2969" y="1112374"/>
            <a:ext cx="4681134" cy="4679060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Rosca 13">
            <a:extLst>
              <a:ext uri="{FF2B5EF4-FFF2-40B4-BE49-F238E27FC236}">
                <a16:creationId xmlns:a16="http://schemas.microsoft.com/office/drawing/2014/main" id="{2BDFAF6E-F4FA-4443-8550-2F0260096216}"/>
              </a:ext>
            </a:extLst>
          </p:cNvPr>
          <p:cNvSpPr/>
          <p:nvPr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8BC2D76B-B6C6-DF45-90B5-B272CE1A2759}"/>
              </a:ext>
            </a:extLst>
          </p:cNvPr>
          <p:cNvSpPr/>
          <p:nvPr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807A51-0B89-2847-AE9C-BB857057594E}"/>
              </a:ext>
            </a:extLst>
          </p:cNvPr>
          <p:cNvSpPr/>
          <p:nvPr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AD8C336A-F78E-4F4F-9DB6-2AB1D4607B7F}"/>
              </a:ext>
            </a:extLst>
          </p:cNvPr>
          <p:cNvSpPr/>
          <p:nvPr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osca 18">
            <a:extLst>
              <a:ext uri="{FF2B5EF4-FFF2-40B4-BE49-F238E27FC236}">
                <a16:creationId xmlns:a16="http://schemas.microsoft.com/office/drawing/2014/main" id="{334E5930-3570-1E40-A3EE-0D866A6C1352}"/>
              </a:ext>
            </a:extLst>
          </p:cNvPr>
          <p:cNvSpPr/>
          <p:nvPr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osca 19">
            <a:extLst>
              <a:ext uri="{FF2B5EF4-FFF2-40B4-BE49-F238E27FC236}">
                <a16:creationId xmlns:a16="http://schemas.microsoft.com/office/drawing/2014/main" id="{63931DB2-3A9E-4049-9693-CFF2D0FC50CE}"/>
              </a:ext>
            </a:extLst>
          </p:cNvPr>
          <p:cNvSpPr/>
          <p:nvPr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osca 21">
            <a:extLst>
              <a:ext uri="{FF2B5EF4-FFF2-40B4-BE49-F238E27FC236}">
                <a16:creationId xmlns:a16="http://schemas.microsoft.com/office/drawing/2014/main" id="{1AE77CBF-87EB-C342-8D34-ECD2D54C0693}"/>
              </a:ext>
            </a:extLst>
          </p:cNvPr>
          <p:cNvSpPr/>
          <p:nvPr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osca 23">
            <a:extLst>
              <a:ext uri="{FF2B5EF4-FFF2-40B4-BE49-F238E27FC236}">
                <a16:creationId xmlns:a16="http://schemas.microsoft.com/office/drawing/2014/main" id="{2E020F7E-C4BB-AB45-869D-83D0C4C25FFF}"/>
              </a:ext>
            </a:extLst>
          </p:cNvPr>
          <p:cNvSpPr/>
          <p:nvPr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osca 24">
            <a:extLst>
              <a:ext uri="{FF2B5EF4-FFF2-40B4-BE49-F238E27FC236}">
                <a16:creationId xmlns:a16="http://schemas.microsoft.com/office/drawing/2014/main" id="{D171875D-C910-814C-AD42-8C080ECCAE7F}"/>
              </a:ext>
            </a:extLst>
          </p:cNvPr>
          <p:cNvSpPr/>
          <p:nvPr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0FC50B-A18F-594D-A2A2-12F3496CF921}"/>
              </a:ext>
            </a:extLst>
          </p:cNvPr>
          <p:cNvSpPr/>
          <p:nvPr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osca 20">
            <a:extLst>
              <a:ext uri="{FF2B5EF4-FFF2-40B4-BE49-F238E27FC236}">
                <a16:creationId xmlns:a16="http://schemas.microsoft.com/office/drawing/2014/main" id="{A74593E3-4663-2F48-8C8F-D0DC49DAF2B8}"/>
              </a:ext>
            </a:extLst>
          </p:cNvPr>
          <p:cNvSpPr/>
          <p:nvPr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Rosca 22">
            <a:extLst>
              <a:ext uri="{FF2B5EF4-FFF2-40B4-BE49-F238E27FC236}">
                <a16:creationId xmlns:a16="http://schemas.microsoft.com/office/drawing/2014/main" id="{08D95B66-7049-F848-9FB9-AE101C6D6D3B}"/>
              </a:ext>
            </a:extLst>
          </p:cNvPr>
          <p:cNvSpPr/>
          <p:nvPr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osca 26">
            <a:extLst>
              <a:ext uri="{FF2B5EF4-FFF2-40B4-BE49-F238E27FC236}">
                <a16:creationId xmlns:a16="http://schemas.microsoft.com/office/drawing/2014/main" id="{0EE15141-3A41-2144-BC1A-DAE8B4F9D9BF}"/>
              </a:ext>
            </a:extLst>
          </p:cNvPr>
          <p:cNvSpPr/>
          <p:nvPr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Rosca 27">
            <a:extLst>
              <a:ext uri="{FF2B5EF4-FFF2-40B4-BE49-F238E27FC236}">
                <a16:creationId xmlns:a16="http://schemas.microsoft.com/office/drawing/2014/main" id="{A876591C-09C0-2D4D-9728-97E2BE132939}"/>
              </a:ext>
            </a:extLst>
          </p:cNvPr>
          <p:cNvSpPr/>
          <p:nvPr/>
        </p:nvSpPr>
        <p:spPr>
          <a:xfrm>
            <a:off x="6317172" y="864533"/>
            <a:ext cx="5252728" cy="5174742"/>
          </a:xfrm>
          <a:prstGeom prst="donut">
            <a:avLst>
              <a:gd name="adj" fmla="val 13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Rosca 28">
            <a:extLst>
              <a:ext uri="{FF2B5EF4-FFF2-40B4-BE49-F238E27FC236}">
                <a16:creationId xmlns:a16="http://schemas.microsoft.com/office/drawing/2014/main" id="{63531301-881D-AA4B-A0AF-C4DAEAD78B31}"/>
              </a:ext>
            </a:extLst>
          </p:cNvPr>
          <p:cNvSpPr/>
          <p:nvPr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Rosca 29">
            <a:extLst>
              <a:ext uri="{FF2B5EF4-FFF2-40B4-BE49-F238E27FC236}">
                <a16:creationId xmlns:a16="http://schemas.microsoft.com/office/drawing/2014/main" id="{7239DC08-6033-B243-8E87-D1176091E59A}"/>
              </a:ext>
            </a:extLst>
          </p:cNvPr>
          <p:cNvSpPr/>
          <p:nvPr/>
        </p:nvSpPr>
        <p:spPr>
          <a:xfrm>
            <a:off x="6361898" y="900958"/>
            <a:ext cx="5174742" cy="5174742"/>
          </a:xfrm>
          <a:prstGeom prst="donut">
            <a:avLst>
              <a:gd name="adj" fmla="val 126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Rosca 30">
            <a:extLst>
              <a:ext uri="{FF2B5EF4-FFF2-40B4-BE49-F238E27FC236}">
                <a16:creationId xmlns:a16="http://schemas.microsoft.com/office/drawing/2014/main" id="{347F5CA5-1B32-AF4A-9612-49A9B2EC1007}"/>
              </a:ext>
            </a:extLst>
          </p:cNvPr>
          <p:cNvSpPr/>
          <p:nvPr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Rosca 31">
            <a:extLst>
              <a:ext uri="{FF2B5EF4-FFF2-40B4-BE49-F238E27FC236}">
                <a16:creationId xmlns:a16="http://schemas.microsoft.com/office/drawing/2014/main" id="{8A857928-400E-6C4D-AB18-97752F0F94F7}"/>
              </a:ext>
            </a:extLst>
          </p:cNvPr>
          <p:cNvSpPr/>
          <p:nvPr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B57BE7B-359C-0749-BAC9-3B965B0E7914}"/>
              </a:ext>
            </a:extLst>
          </p:cNvPr>
          <p:cNvSpPr/>
          <p:nvPr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4" name="Rosca 33">
            <a:extLst>
              <a:ext uri="{FF2B5EF4-FFF2-40B4-BE49-F238E27FC236}">
                <a16:creationId xmlns:a16="http://schemas.microsoft.com/office/drawing/2014/main" id="{CA5B65A9-E686-004B-8DC5-9D322F72DDF9}"/>
              </a:ext>
            </a:extLst>
          </p:cNvPr>
          <p:cNvSpPr/>
          <p:nvPr userDrawn="1"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5" name="Rosca 34">
            <a:extLst>
              <a:ext uri="{FF2B5EF4-FFF2-40B4-BE49-F238E27FC236}">
                <a16:creationId xmlns:a16="http://schemas.microsoft.com/office/drawing/2014/main" id="{C3EB58C2-3317-8B4C-A105-34A792D31F23}"/>
              </a:ext>
            </a:extLst>
          </p:cNvPr>
          <p:cNvSpPr/>
          <p:nvPr userDrawn="1"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6" name="Rosca 35">
            <a:extLst>
              <a:ext uri="{FF2B5EF4-FFF2-40B4-BE49-F238E27FC236}">
                <a16:creationId xmlns:a16="http://schemas.microsoft.com/office/drawing/2014/main" id="{5CCE942D-FE30-F140-AC47-713ABE203084}"/>
              </a:ext>
            </a:extLst>
          </p:cNvPr>
          <p:cNvSpPr/>
          <p:nvPr userDrawn="1"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7" name="Rosca 36">
            <a:extLst>
              <a:ext uri="{FF2B5EF4-FFF2-40B4-BE49-F238E27FC236}">
                <a16:creationId xmlns:a16="http://schemas.microsoft.com/office/drawing/2014/main" id="{D3597E36-525E-2E46-B6AF-1CA35B61B5CC}"/>
              </a:ext>
            </a:extLst>
          </p:cNvPr>
          <p:cNvSpPr/>
          <p:nvPr userDrawn="1"/>
        </p:nvSpPr>
        <p:spPr>
          <a:xfrm>
            <a:off x="6317172" y="864533"/>
            <a:ext cx="5252728" cy="5174742"/>
          </a:xfrm>
          <a:prstGeom prst="donut">
            <a:avLst>
              <a:gd name="adj" fmla="val 132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Rosca 37">
            <a:extLst>
              <a:ext uri="{FF2B5EF4-FFF2-40B4-BE49-F238E27FC236}">
                <a16:creationId xmlns:a16="http://schemas.microsoft.com/office/drawing/2014/main" id="{A083E216-FB48-534B-BB7F-DBDD9568CB71}"/>
              </a:ext>
            </a:extLst>
          </p:cNvPr>
          <p:cNvSpPr/>
          <p:nvPr userDrawn="1"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Rosca 38">
            <a:extLst>
              <a:ext uri="{FF2B5EF4-FFF2-40B4-BE49-F238E27FC236}">
                <a16:creationId xmlns:a16="http://schemas.microsoft.com/office/drawing/2014/main" id="{31108E63-4758-5244-9182-5AB80B147FB5}"/>
              </a:ext>
            </a:extLst>
          </p:cNvPr>
          <p:cNvSpPr/>
          <p:nvPr userDrawn="1"/>
        </p:nvSpPr>
        <p:spPr>
          <a:xfrm>
            <a:off x="6361898" y="900958"/>
            <a:ext cx="5174742" cy="5174742"/>
          </a:xfrm>
          <a:prstGeom prst="donut">
            <a:avLst>
              <a:gd name="adj" fmla="val 1266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0" name="Rosca 39">
            <a:extLst>
              <a:ext uri="{FF2B5EF4-FFF2-40B4-BE49-F238E27FC236}">
                <a16:creationId xmlns:a16="http://schemas.microsoft.com/office/drawing/2014/main" id="{2CD78662-1182-8342-B16C-9499251FAA62}"/>
              </a:ext>
            </a:extLst>
          </p:cNvPr>
          <p:cNvSpPr/>
          <p:nvPr userDrawn="1"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Rosca 40">
            <a:extLst>
              <a:ext uri="{FF2B5EF4-FFF2-40B4-BE49-F238E27FC236}">
                <a16:creationId xmlns:a16="http://schemas.microsoft.com/office/drawing/2014/main" id="{25333106-FD54-DE4D-9171-9D5C65D60A11}"/>
              </a:ext>
            </a:extLst>
          </p:cNvPr>
          <p:cNvSpPr/>
          <p:nvPr userDrawn="1"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E484A36-B79F-6947-9D8A-BDA8F6B21DDB}"/>
              </a:ext>
            </a:extLst>
          </p:cNvPr>
          <p:cNvSpPr/>
          <p:nvPr userDrawn="1"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7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3" grpId="0" animBg="1"/>
      <p:bldP spid="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animBg="1"/>
      <p:bldP spid="8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1" grpId="0" animBg="1"/>
      <p:bldP spid="2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sca 12">
            <a:extLst>
              <a:ext uri="{FF2B5EF4-FFF2-40B4-BE49-F238E27FC236}">
                <a16:creationId xmlns:a16="http://schemas.microsoft.com/office/drawing/2014/main" id="{954C449F-30E5-D54A-8FAE-F64361A6AFC8}"/>
              </a:ext>
            </a:extLst>
          </p:cNvPr>
          <p:cNvSpPr/>
          <p:nvPr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6ABCD5-3FDC-7749-8169-4A616CF56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655984"/>
            <a:ext cx="5575526" cy="5418246"/>
          </a:xfrm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itchFamily="2" charset="2"/>
              <a:buNone/>
              <a:defRPr sz="3600"/>
            </a:lvl1pPr>
            <a:lvl2pPr marL="685800" indent="-22860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  <a:defRPr sz="2800"/>
            </a:lvl2pPr>
            <a:lvl3pPr>
              <a:spcBef>
                <a:spcPts val="1200"/>
              </a:spcBef>
              <a:spcAft>
                <a:spcPts val="1200"/>
              </a:spcAft>
              <a:defRPr/>
            </a:lvl3pPr>
            <a:lvl4pPr>
              <a:spcBef>
                <a:spcPts val="1200"/>
              </a:spcBef>
              <a:spcAft>
                <a:spcPts val="1200"/>
              </a:spcAft>
              <a:defRPr/>
            </a:lvl4pPr>
            <a:lvl5pPr>
              <a:spcBef>
                <a:spcPts val="120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Rosca 8">
            <a:extLst>
              <a:ext uri="{FF2B5EF4-FFF2-40B4-BE49-F238E27FC236}">
                <a16:creationId xmlns:a16="http://schemas.microsoft.com/office/drawing/2014/main" id="{6A22439D-9C0A-074D-9985-AF2B54513C94}"/>
              </a:ext>
            </a:extLst>
          </p:cNvPr>
          <p:cNvSpPr/>
          <p:nvPr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C83B5A7F-3309-7C45-BD5A-E1254F1AABB0}"/>
              </a:ext>
            </a:extLst>
          </p:cNvPr>
          <p:cNvSpPr/>
          <p:nvPr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osca 11">
            <a:extLst>
              <a:ext uri="{FF2B5EF4-FFF2-40B4-BE49-F238E27FC236}">
                <a16:creationId xmlns:a16="http://schemas.microsoft.com/office/drawing/2014/main" id="{CFCB0A98-044E-B842-9857-73AF20EF04FD}"/>
              </a:ext>
            </a:extLst>
          </p:cNvPr>
          <p:cNvSpPr/>
          <p:nvPr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82270E-3FB6-8845-BA70-97B805744F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286" y="1131093"/>
            <a:ext cx="4597851" cy="4595814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43AEC721-FEEF-8347-A4CD-2D60D04F1DD7}"/>
              </a:ext>
            </a:extLst>
          </p:cNvPr>
          <p:cNvSpPr/>
          <p:nvPr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osca 13">
            <a:extLst>
              <a:ext uri="{FF2B5EF4-FFF2-40B4-BE49-F238E27FC236}">
                <a16:creationId xmlns:a16="http://schemas.microsoft.com/office/drawing/2014/main" id="{732D5DFA-4D2C-8643-95F7-2E5FAA026FC9}"/>
              </a:ext>
            </a:extLst>
          </p:cNvPr>
          <p:cNvSpPr/>
          <p:nvPr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osca 14">
            <a:extLst>
              <a:ext uri="{FF2B5EF4-FFF2-40B4-BE49-F238E27FC236}">
                <a16:creationId xmlns:a16="http://schemas.microsoft.com/office/drawing/2014/main" id="{AEEFE00F-FD13-5140-AAE8-BA6A26700C59}"/>
              </a:ext>
            </a:extLst>
          </p:cNvPr>
          <p:cNvSpPr/>
          <p:nvPr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A589143F-BFCA-A940-9951-18C01FDA244A}"/>
              </a:ext>
            </a:extLst>
          </p:cNvPr>
          <p:cNvSpPr/>
          <p:nvPr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osca 16">
            <a:extLst>
              <a:ext uri="{FF2B5EF4-FFF2-40B4-BE49-F238E27FC236}">
                <a16:creationId xmlns:a16="http://schemas.microsoft.com/office/drawing/2014/main" id="{786E2C0B-CCDF-2E4B-9EE3-122654FE102C}"/>
              </a:ext>
            </a:extLst>
          </p:cNvPr>
          <p:cNvSpPr/>
          <p:nvPr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A09B02A9-1A1A-C84E-925D-07684F888599}"/>
              </a:ext>
            </a:extLst>
          </p:cNvPr>
          <p:cNvSpPr/>
          <p:nvPr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osca 18">
            <a:extLst>
              <a:ext uri="{FF2B5EF4-FFF2-40B4-BE49-F238E27FC236}">
                <a16:creationId xmlns:a16="http://schemas.microsoft.com/office/drawing/2014/main" id="{E28DCE48-8E68-4045-ACE3-8E527710C15A}"/>
              </a:ext>
            </a:extLst>
          </p:cNvPr>
          <p:cNvSpPr/>
          <p:nvPr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osca 19">
            <a:extLst>
              <a:ext uri="{FF2B5EF4-FFF2-40B4-BE49-F238E27FC236}">
                <a16:creationId xmlns:a16="http://schemas.microsoft.com/office/drawing/2014/main" id="{AF7960D8-4DB4-BE4F-BC1E-567A314E2CA6}"/>
              </a:ext>
            </a:extLst>
          </p:cNvPr>
          <p:cNvSpPr/>
          <p:nvPr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osca 20">
            <a:extLst>
              <a:ext uri="{FF2B5EF4-FFF2-40B4-BE49-F238E27FC236}">
                <a16:creationId xmlns:a16="http://schemas.microsoft.com/office/drawing/2014/main" id="{4CD1FAA8-727C-5048-8F12-2FDB3506D25A}"/>
              </a:ext>
            </a:extLst>
          </p:cNvPr>
          <p:cNvSpPr/>
          <p:nvPr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osca 21">
            <a:extLst>
              <a:ext uri="{FF2B5EF4-FFF2-40B4-BE49-F238E27FC236}">
                <a16:creationId xmlns:a16="http://schemas.microsoft.com/office/drawing/2014/main" id="{05552D1D-DF58-C244-ABB3-D16F52AD5725}"/>
              </a:ext>
            </a:extLst>
          </p:cNvPr>
          <p:cNvSpPr/>
          <p:nvPr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Rosca 22">
            <a:extLst>
              <a:ext uri="{FF2B5EF4-FFF2-40B4-BE49-F238E27FC236}">
                <a16:creationId xmlns:a16="http://schemas.microsoft.com/office/drawing/2014/main" id="{864BB97C-ADD5-0448-97B2-EE7AAE331B9C}"/>
              </a:ext>
            </a:extLst>
          </p:cNvPr>
          <p:cNvSpPr/>
          <p:nvPr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osca 23">
            <a:extLst>
              <a:ext uri="{FF2B5EF4-FFF2-40B4-BE49-F238E27FC236}">
                <a16:creationId xmlns:a16="http://schemas.microsoft.com/office/drawing/2014/main" id="{DF759E1C-1C05-9345-ADBE-4385A9D839AB}"/>
              </a:ext>
            </a:extLst>
          </p:cNvPr>
          <p:cNvSpPr/>
          <p:nvPr userDrawn="1"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osca 24">
            <a:extLst>
              <a:ext uri="{FF2B5EF4-FFF2-40B4-BE49-F238E27FC236}">
                <a16:creationId xmlns:a16="http://schemas.microsoft.com/office/drawing/2014/main" id="{BEC8264C-86CF-B241-8682-ADC4128D2B35}"/>
              </a:ext>
            </a:extLst>
          </p:cNvPr>
          <p:cNvSpPr/>
          <p:nvPr userDrawn="1"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osca 25">
            <a:extLst>
              <a:ext uri="{FF2B5EF4-FFF2-40B4-BE49-F238E27FC236}">
                <a16:creationId xmlns:a16="http://schemas.microsoft.com/office/drawing/2014/main" id="{3727684C-4C23-4B49-BBB1-27645FE41ECA}"/>
              </a:ext>
            </a:extLst>
          </p:cNvPr>
          <p:cNvSpPr/>
          <p:nvPr userDrawn="1"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osca 26">
            <a:extLst>
              <a:ext uri="{FF2B5EF4-FFF2-40B4-BE49-F238E27FC236}">
                <a16:creationId xmlns:a16="http://schemas.microsoft.com/office/drawing/2014/main" id="{B28EE441-91F2-A24E-BD89-B91227ED35AB}"/>
              </a:ext>
            </a:extLst>
          </p:cNvPr>
          <p:cNvSpPr/>
          <p:nvPr userDrawn="1"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Rosca 27">
            <a:extLst>
              <a:ext uri="{FF2B5EF4-FFF2-40B4-BE49-F238E27FC236}">
                <a16:creationId xmlns:a16="http://schemas.microsoft.com/office/drawing/2014/main" id="{D67940CD-6F2D-F24D-B670-D2160B1F6740}"/>
              </a:ext>
            </a:extLst>
          </p:cNvPr>
          <p:cNvSpPr/>
          <p:nvPr userDrawn="1"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3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animBg="1"/>
      <p:bldP spid="11" grpId="0" animBg="1"/>
      <p:bldP spid="12" grpId="0" animBg="1"/>
      <p:bldP spid="8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8922" y="457200"/>
            <a:ext cx="6018984" cy="547743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Quadro 3">
            <a:extLst>
              <a:ext uri="{FF2B5EF4-FFF2-40B4-BE49-F238E27FC236}">
                <a16:creationId xmlns:a16="http://schemas.microsoft.com/office/drawing/2014/main" id="{A5656BB9-8C03-5F40-A966-741965BB2813}"/>
              </a:ext>
            </a:extLst>
          </p:cNvPr>
          <p:cNvSpPr/>
          <p:nvPr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Quadro 6">
            <a:extLst>
              <a:ext uri="{FF2B5EF4-FFF2-40B4-BE49-F238E27FC236}">
                <a16:creationId xmlns:a16="http://schemas.microsoft.com/office/drawing/2014/main" id="{8E72F1CF-955A-0645-8108-638258024255}"/>
              </a:ext>
            </a:extLst>
          </p:cNvPr>
          <p:cNvSpPr/>
          <p:nvPr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6146799" y="652339"/>
            <a:ext cx="5570963" cy="5187584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000"/>
            </a:lvl1pPr>
            <a:lvl2pPr marL="0" indent="457200">
              <a:buSzTx/>
              <a:buFontTx/>
              <a:buNone/>
              <a:defRPr sz="4000"/>
            </a:lvl2pPr>
            <a:lvl3pPr marL="0" indent="914400">
              <a:buSzTx/>
              <a:buFontTx/>
              <a:buNone/>
              <a:defRPr sz="4000"/>
            </a:lvl3pPr>
            <a:lvl4pPr marL="0" indent="1371600">
              <a:buSzTx/>
              <a:buFontTx/>
              <a:buNone/>
              <a:defRPr sz="4000"/>
            </a:lvl4pPr>
            <a:lvl5pPr marL="0" indent="1828800">
              <a:buSzTx/>
              <a:buFontTx/>
              <a:buNone/>
              <a:defRPr sz="400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167" name="Espaço Reservado para Imagem 2"/>
          <p:cNvSpPr>
            <a:spLocks noGrp="1"/>
          </p:cNvSpPr>
          <p:nvPr>
            <p:ph type="pic" sz="quarter" idx="21"/>
          </p:nvPr>
        </p:nvSpPr>
        <p:spPr>
          <a:xfrm>
            <a:off x="421382" y="652339"/>
            <a:ext cx="5008747" cy="4980985"/>
          </a:xfrm>
          <a:prstGeom prst="rect">
            <a:avLst/>
          </a:prstGeom>
          <a:ln w="50800">
            <a:solidFill>
              <a:schemeClr val="bg1"/>
            </a:solidFill>
          </a:ln>
        </p:spPr>
        <p:txBody>
          <a:bodyPr lIns="91439" rIns="91439">
            <a:noAutofit/>
          </a:bodyPr>
          <a:lstStyle/>
          <a:p>
            <a:r>
              <a:rPr lang="pt-BR"/>
              <a:t>Clique no ícone para adicionar uma imagem</a:t>
            </a:r>
            <a:endParaRPr dirty="0"/>
          </a:p>
        </p:txBody>
      </p:sp>
      <p:sp>
        <p:nvSpPr>
          <p:cNvPr id="2" name="Quadro 1">
            <a:extLst>
              <a:ext uri="{FF2B5EF4-FFF2-40B4-BE49-F238E27FC236}">
                <a16:creationId xmlns:a16="http://schemas.microsoft.com/office/drawing/2014/main" id="{8B71B3FF-214C-044C-8DF2-6F4039D600BA}"/>
              </a:ext>
            </a:extLst>
          </p:cNvPr>
          <p:cNvSpPr/>
          <p:nvPr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97BAFE2-663D-FB4A-828C-D61EDDE9EBAE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39E2C039-7DB1-A842-8997-60211C4C2090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B5DCDE9-74B7-D347-83A4-7D8E3FE29442}"/>
              </a:ext>
            </a:extLst>
          </p:cNvPr>
          <p:cNvSpPr/>
          <p:nvPr/>
        </p:nvSpPr>
        <p:spPr>
          <a:xfrm>
            <a:off x="5474937" y="6056934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Quadro 15">
            <a:extLst>
              <a:ext uri="{FF2B5EF4-FFF2-40B4-BE49-F238E27FC236}">
                <a16:creationId xmlns:a16="http://schemas.microsoft.com/office/drawing/2014/main" id="{14D92C3C-9B93-054B-B19B-5163D6237533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DB1E5A-56D2-6642-BE17-FE818C988FFC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DF7897C-EB7E-C548-9A4A-54734A339262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1C6FBB0-3E44-8240-B12D-4106D3A6F256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C615706-4877-5D4B-9039-D0F90B0E4D44}"/>
              </a:ext>
            </a:extLst>
          </p:cNvPr>
          <p:cNvSpPr/>
          <p:nvPr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Quadro 21">
            <a:extLst>
              <a:ext uri="{FF2B5EF4-FFF2-40B4-BE49-F238E27FC236}">
                <a16:creationId xmlns:a16="http://schemas.microsoft.com/office/drawing/2014/main" id="{02653E6E-55BA-9B4F-BA93-A5331786CDF9}"/>
              </a:ext>
            </a:extLst>
          </p:cNvPr>
          <p:cNvSpPr/>
          <p:nvPr/>
        </p:nvSpPr>
        <p:spPr>
          <a:xfrm>
            <a:off x="5074871" y="5639048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Quadro 22">
            <a:extLst>
              <a:ext uri="{FF2B5EF4-FFF2-40B4-BE49-F238E27FC236}">
                <a16:creationId xmlns:a16="http://schemas.microsoft.com/office/drawing/2014/main" id="{FE75F890-F2D0-EF4D-A9B1-FD616FBCE366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Quadro 23">
            <a:extLst>
              <a:ext uri="{FF2B5EF4-FFF2-40B4-BE49-F238E27FC236}">
                <a16:creationId xmlns:a16="http://schemas.microsoft.com/office/drawing/2014/main" id="{C68090D9-1698-2D40-AAF6-8D8BE10DE060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02B23C-C229-1345-9140-92B62D614395}"/>
              </a:ext>
            </a:extLst>
          </p:cNvPr>
          <p:cNvSpPr/>
          <p:nvPr/>
        </p:nvSpPr>
        <p:spPr>
          <a:xfrm>
            <a:off x="5396030" y="6229914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8BF7CE58-E54C-D248-8406-0C82AB0398AB}"/>
              </a:ext>
            </a:extLst>
          </p:cNvPr>
          <p:cNvSpPr/>
          <p:nvPr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E6D24B3-77C1-DA47-95CE-BFADA6F4268C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Quadro 25">
            <a:extLst>
              <a:ext uri="{FF2B5EF4-FFF2-40B4-BE49-F238E27FC236}">
                <a16:creationId xmlns:a16="http://schemas.microsoft.com/office/drawing/2014/main" id="{5FE47DED-FF32-4544-B530-C1A6E01C56D4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Quadro 27">
            <a:extLst>
              <a:ext uri="{FF2B5EF4-FFF2-40B4-BE49-F238E27FC236}">
                <a16:creationId xmlns:a16="http://schemas.microsoft.com/office/drawing/2014/main" id="{23EB75B1-6CBE-EF44-94DD-8F04CB943815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105747DB-81D0-CB4C-BB5B-346FADBD3320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5A25E8BC-ED0D-2A4B-8F32-C75E953BB336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84953AFA-ED1A-F94A-8483-A6516732CAD7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51148DD1-400D-7A48-9B6B-74BC63E3DEE7}"/>
              </a:ext>
            </a:extLst>
          </p:cNvPr>
          <p:cNvSpPr/>
          <p:nvPr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4" name="Quadro 33">
            <a:extLst>
              <a:ext uri="{FF2B5EF4-FFF2-40B4-BE49-F238E27FC236}">
                <a16:creationId xmlns:a16="http://schemas.microsoft.com/office/drawing/2014/main" id="{08201EFC-6FD2-BF49-AD98-445A15261A9E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5" name="Quadro 34">
            <a:extLst>
              <a:ext uri="{FF2B5EF4-FFF2-40B4-BE49-F238E27FC236}">
                <a16:creationId xmlns:a16="http://schemas.microsoft.com/office/drawing/2014/main" id="{8EED36E0-89C0-3247-B4BA-FBBC4E3B5CE9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530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"/>
                            </p:stCondLst>
                            <p:childTnLst>
                              <p:par>
                                <p:cTn id="4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2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11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Imagem com Legend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88B64472-4079-FC48-B01E-F8BA64C89C3B}"/>
              </a:ext>
            </a:extLst>
          </p:cNvPr>
          <p:cNvSpPr/>
          <p:nvPr/>
        </p:nvSpPr>
        <p:spPr>
          <a:xfrm>
            <a:off x="11298193" y="2438903"/>
            <a:ext cx="556874" cy="55687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B762F9B-6867-8B47-9B10-DBCA4E7057DD}"/>
              </a:ext>
            </a:extLst>
          </p:cNvPr>
          <p:cNvSpPr/>
          <p:nvPr/>
        </p:nvSpPr>
        <p:spPr>
          <a:xfrm>
            <a:off x="8403680" y="1361643"/>
            <a:ext cx="801810" cy="80181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7F6AAF5C-725A-DD41-A74C-B89DD178EF7D}"/>
              </a:ext>
            </a:extLst>
          </p:cNvPr>
          <p:cNvSpPr/>
          <p:nvPr/>
        </p:nvSpPr>
        <p:spPr>
          <a:xfrm>
            <a:off x="8199863" y="1486599"/>
            <a:ext cx="3558163" cy="3558163"/>
          </a:xfrm>
          <a:prstGeom prst="frame">
            <a:avLst>
              <a:gd name="adj1" fmla="val 20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BF61D1-D771-784A-89BC-161726807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025" y="1597132"/>
            <a:ext cx="6777038" cy="3461883"/>
          </a:xfrm>
        </p:spPr>
        <p:txBody>
          <a:bodyPr anchor="ctr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0584BC4-B206-3F46-BE01-9A56E943AF09}"/>
              </a:ext>
            </a:extLst>
          </p:cNvPr>
          <p:cNvSpPr/>
          <p:nvPr/>
        </p:nvSpPr>
        <p:spPr>
          <a:xfrm>
            <a:off x="10782065" y="3519098"/>
            <a:ext cx="1095384" cy="109538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50734E4-B720-A34D-A097-D48D7A9D48BC}"/>
              </a:ext>
            </a:extLst>
          </p:cNvPr>
          <p:cNvSpPr/>
          <p:nvPr/>
        </p:nvSpPr>
        <p:spPr>
          <a:xfrm>
            <a:off x="10254124" y="4768728"/>
            <a:ext cx="536535" cy="536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EA7E166-7BFE-0C4F-8330-BE43D093B9EA}"/>
              </a:ext>
            </a:extLst>
          </p:cNvPr>
          <p:cNvSpPr/>
          <p:nvPr/>
        </p:nvSpPr>
        <p:spPr>
          <a:xfrm>
            <a:off x="8528637" y="4017694"/>
            <a:ext cx="1353707" cy="135370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F0F19BD-6AA7-2146-80C6-24443356F2A3}"/>
              </a:ext>
            </a:extLst>
          </p:cNvPr>
          <p:cNvSpPr/>
          <p:nvPr/>
        </p:nvSpPr>
        <p:spPr>
          <a:xfrm>
            <a:off x="9987208" y="2935968"/>
            <a:ext cx="703195" cy="7031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A4651DA-40EF-B746-AE48-CF02D1DAA408}"/>
              </a:ext>
            </a:extLst>
          </p:cNvPr>
          <p:cNvSpPr/>
          <p:nvPr/>
        </p:nvSpPr>
        <p:spPr>
          <a:xfrm>
            <a:off x="11112181" y="4788625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15ED6E7A-880C-0741-BEC6-707D8A19B034}"/>
              </a:ext>
            </a:extLst>
          </p:cNvPr>
          <p:cNvSpPr/>
          <p:nvPr/>
        </p:nvSpPr>
        <p:spPr>
          <a:xfrm>
            <a:off x="9205491" y="3469616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55277D5-AD1B-C440-A4A3-670A52F8E2F1}"/>
              </a:ext>
            </a:extLst>
          </p:cNvPr>
          <p:cNvSpPr/>
          <p:nvPr/>
        </p:nvSpPr>
        <p:spPr>
          <a:xfrm>
            <a:off x="8102822" y="2779630"/>
            <a:ext cx="310943" cy="31094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3E8DDDA-EA8C-FD46-BB14-951030D427DE}"/>
              </a:ext>
            </a:extLst>
          </p:cNvPr>
          <p:cNvSpPr/>
          <p:nvPr/>
        </p:nvSpPr>
        <p:spPr>
          <a:xfrm>
            <a:off x="9442410" y="2266895"/>
            <a:ext cx="536535" cy="53653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8" name="Quadro 17">
            <a:extLst>
              <a:ext uri="{FF2B5EF4-FFF2-40B4-BE49-F238E27FC236}">
                <a16:creationId xmlns:a16="http://schemas.microsoft.com/office/drawing/2014/main" id="{454D0A33-CC93-5D47-AD58-B8F3331601C8}"/>
              </a:ext>
            </a:extLst>
          </p:cNvPr>
          <p:cNvSpPr/>
          <p:nvPr/>
        </p:nvSpPr>
        <p:spPr>
          <a:xfrm>
            <a:off x="10052282" y="1638238"/>
            <a:ext cx="573046" cy="573046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Quadro 18">
            <a:extLst>
              <a:ext uri="{FF2B5EF4-FFF2-40B4-BE49-F238E27FC236}">
                <a16:creationId xmlns:a16="http://schemas.microsoft.com/office/drawing/2014/main" id="{9814D1A6-978B-0C42-BDD6-67EE913744C7}"/>
              </a:ext>
            </a:extLst>
          </p:cNvPr>
          <p:cNvSpPr/>
          <p:nvPr/>
        </p:nvSpPr>
        <p:spPr>
          <a:xfrm>
            <a:off x="9989147" y="4137464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0" name="Quadro 19">
            <a:extLst>
              <a:ext uri="{FF2B5EF4-FFF2-40B4-BE49-F238E27FC236}">
                <a16:creationId xmlns:a16="http://schemas.microsoft.com/office/drawing/2014/main" id="{5FF73E04-D7B2-D544-B52B-3001A6FA5FDE}"/>
              </a:ext>
            </a:extLst>
          </p:cNvPr>
          <p:cNvSpPr/>
          <p:nvPr/>
        </p:nvSpPr>
        <p:spPr>
          <a:xfrm>
            <a:off x="8789863" y="4293642"/>
            <a:ext cx="801810" cy="801810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A54A4BE-F328-3044-AFCE-25A719E68961}"/>
              </a:ext>
            </a:extLst>
          </p:cNvPr>
          <p:cNvSpPr/>
          <p:nvPr/>
        </p:nvSpPr>
        <p:spPr>
          <a:xfrm rot="16200000" flipV="1">
            <a:off x="-2369092" y="3406140"/>
            <a:ext cx="554274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28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7" grpId="0" animBg="1"/>
      <p:bldP spid="5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52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997F8-2A08-2F4B-9D5E-8157FB7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8700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B1FCF8-E8FD-E846-B138-8F1978CF8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428874"/>
            <a:ext cx="5257800" cy="40433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94707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2554D62D-5854-C841-801C-9FF4865D5A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1382" y="652339"/>
            <a:ext cx="5008747" cy="4980985"/>
          </a:xfrm>
          <a:prstGeom prst="rect">
            <a:avLst/>
          </a:prstGeom>
          <a:ln w="50800">
            <a:solidFill>
              <a:schemeClr val="bg1"/>
            </a:solidFill>
          </a:ln>
        </p:spPr>
        <p:txBody>
          <a:bodyPr lIns="91439" rIns="91439">
            <a:noAutofit/>
          </a:bodyPr>
          <a:lstStyle/>
          <a:p>
            <a:r>
              <a:rPr lang="pt-BR"/>
              <a:t>Clique no ícone para adicionar uma imagem</a:t>
            </a:r>
            <a:endParaRPr dirty="0"/>
          </a:p>
        </p:txBody>
      </p:sp>
      <p:sp>
        <p:nvSpPr>
          <p:cNvPr id="5" name="Quadro 4">
            <a:extLst>
              <a:ext uri="{FF2B5EF4-FFF2-40B4-BE49-F238E27FC236}">
                <a16:creationId xmlns:a16="http://schemas.microsoft.com/office/drawing/2014/main" id="{2D3E32A2-94D3-6E44-BC2D-AEC4BA35ACEF}"/>
              </a:ext>
            </a:extLst>
          </p:cNvPr>
          <p:cNvSpPr/>
          <p:nvPr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ABE9731-3465-AD4E-B6D6-D2F4AC9D9D21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5607473" y="6073424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0C4B9A2-AA84-FC46-A541-0E1D56D611D1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E9FA880-8610-C542-B860-F173D7755D6E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C330A33-0ADC-6245-8DDA-EC5BECA092EB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D856A2D-8B97-224A-9258-81525E5DF0E6}"/>
              </a:ext>
            </a:extLst>
          </p:cNvPr>
          <p:cNvSpPr/>
          <p:nvPr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5207407" y="5655538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Quadro 15">
            <a:extLst>
              <a:ext uri="{FF2B5EF4-FFF2-40B4-BE49-F238E27FC236}">
                <a16:creationId xmlns:a16="http://schemas.microsoft.com/office/drawing/2014/main" id="{E130ACB7-707A-8F42-8E0D-EADE7874BA31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711C6D8C-C1CD-7B4C-81E8-629D2E8F2C91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5528566" y="6246404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Quadro 18">
            <a:extLst>
              <a:ext uri="{FF2B5EF4-FFF2-40B4-BE49-F238E27FC236}">
                <a16:creationId xmlns:a16="http://schemas.microsoft.com/office/drawing/2014/main" id="{1292478B-8F99-D642-AE4F-9BB394F0FF2E}"/>
              </a:ext>
            </a:extLst>
          </p:cNvPr>
          <p:cNvSpPr/>
          <p:nvPr userDrawn="1"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281E25B-90E1-B945-A9E0-FFD5B7DD777C}"/>
              </a:ext>
            </a:extLst>
          </p:cNvPr>
          <p:cNvSpPr/>
          <p:nvPr userDrawn="1"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Quadro 20">
            <a:extLst>
              <a:ext uri="{FF2B5EF4-FFF2-40B4-BE49-F238E27FC236}">
                <a16:creationId xmlns:a16="http://schemas.microsoft.com/office/drawing/2014/main" id="{C06141A4-726D-804B-9E79-E0500EF18270}"/>
              </a:ext>
            </a:extLst>
          </p:cNvPr>
          <p:cNvSpPr/>
          <p:nvPr userDrawn="1"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1C225EB-5C61-C74C-B5E2-9AD695FEF692}"/>
              </a:ext>
            </a:extLst>
          </p:cNvPr>
          <p:cNvSpPr/>
          <p:nvPr userDrawn="1"/>
        </p:nvSpPr>
        <p:spPr>
          <a:xfrm>
            <a:off x="5607473" y="6073424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Quadro 22">
            <a:extLst>
              <a:ext uri="{FF2B5EF4-FFF2-40B4-BE49-F238E27FC236}">
                <a16:creationId xmlns:a16="http://schemas.microsoft.com/office/drawing/2014/main" id="{4CB0A132-97E7-E748-BAA3-979F2C818F35}"/>
              </a:ext>
            </a:extLst>
          </p:cNvPr>
          <p:cNvSpPr/>
          <p:nvPr userDrawn="1"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9E49B27C-AB60-BF48-B578-FA8DF0DC4D54}"/>
              </a:ext>
            </a:extLst>
          </p:cNvPr>
          <p:cNvSpPr/>
          <p:nvPr userDrawn="1"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C0462573-7036-E44D-BBBB-4869F250A962}"/>
              </a:ext>
            </a:extLst>
          </p:cNvPr>
          <p:cNvSpPr/>
          <p:nvPr userDrawn="1"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4165EA9-3182-CA46-94A2-738A99C28045}"/>
              </a:ext>
            </a:extLst>
          </p:cNvPr>
          <p:cNvSpPr/>
          <p:nvPr userDrawn="1"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FCD527A-7BB1-F843-A678-78C7BFACDD28}"/>
              </a:ext>
            </a:extLst>
          </p:cNvPr>
          <p:cNvSpPr/>
          <p:nvPr userDrawn="1"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8" name="Quadro 27">
            <a:extLst>
              <a:ext uri="{FF2B5EF4-FFF2-40B4-BE49-F238E27FC236}">
                <a16:creationId xmlns:a16="http://schemas.microsoft.com/office/drawing/2014/main" id="{78BD7F42-D545-6342-BE70-B045755B4F77}"/>
              </a:ext>
            </a:extLst>
          </p:cNvPr>
          <p:cNvSpPr/>
          <p:nvPr userDrawn="1"/>
        </p:nvSpPr>
        <p:spPr>
          <a:xfrm>
            <a:off x="5207407" y="5655538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Quadro 28">
            <a:extLst>
              <a:ext uri="{FF2B5EF4-FFF2-40B4-BE49-F238E27FC236}">
                <a16:creationId xmlns:a16="http://schemas.microsoft.com/office/drawing/2014/main" id="{1EEFFF88-5EF3-E445-B5CA-98153DAFE06E}"/>
              </a:ext>
            </a:extLst>
          </p:cNvPr>
          <p:cNvSpPr/>
          <p:nvPr userDrawn="1"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0" name="Quadro 29">
            <a:extLst>
              <a:ext uri="{FF2B5EF4-FFF2-40B4-BE49-F238E27FC236}">
                <a16:creationId xmlns:a16="http://schemas.microsoft.com/office/drawing/2014/main" id="{D228FD1C-0C8A-6949-A6BB-CB577383C9BB}"/>
              </a:ext>
            </a:extLst>
          </p:cNvPr>
          <p:cNvSpPr/>
          <p:nvPr userDrawn="1"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C1D5495F-6A5D-D74E-A8BD-8220C9479ABE}"/>
              </a:ext>
            </a:extLst>
          </p:cNvPr>
          <p:cNvSpPr/>
          <p:nvPr userDrawn="1"/>
        </p:nvSpPr>
        <p:spPr>
          <a:xfrm>
            <a:off x="5528566" y="6246404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5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"/>
                            </p:stCondLst>
                            <p:childTnLst>
                              <p:par>
                                <p:cTn id="5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B2C246A-966D-6C46-97D0-05BD88CD6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  <p:sp>
        <p:nvSpPr>
          <p:cNvPr id="12" name="Quadro 11">
            <a:extLst>
              <a:ext uri="{FF2B5EF4-FFF2-40B4-BE49-F238E27FC236}">
                <a16:creationId xmlns:a16="http://schemas.microsoft.com/office/drawing/2014/main" id="{2A8BF157-FD66-0742-85E1-C2926B076A18}"/>
              </a:ext>
            </a:extLst>
          </p:cNvPr>
          <p:cNvSpPr/>
          <p:nvPr userDrawn="1"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47E08DC-100C-7A44-90DE-622D38ECBA1D}"/>
              </a:ext>
            </a:extLst>
          </p:cNvPr>
          <p:cNvSpPr/>
          <p:nvPr userDrawn="1"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8AA73EF2-7679-4043-AAC5-C92F983E6759}"/>
              </a:ext>
            </a:extLst>
          </p:cNvPr>
          <p:cNvSpPr/>
          <p:nvPr userDrawn="1"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Quadro 15">
            <a:extLst>
              <a:ext uri="{FF2B5EF4-FFF2-40B4-BE49-F238E27FC236}">
                <a16:creationId xmlns:a16="http://schemas.microsoft.com/office/drawing/2014/main" id="{29C304AD-B164-E043-9118-78F8B78F6720}"/>
              </a:ext>
            </a:extLst>
          </p:cNvPr>
          <p:cNvSpPr/>
          <p:nvPr userDrawn="1"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7C19748-9EB9-EE47-AB09-67D5A6063CD6}"/>
              </a:ext>
            </a:extLst>
          </p:cNvPr>
          <p:cNvSpPr/>
          <p:nvPr userDrawn="1"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BE5E4622-B312-2546-9EBE-24B18E91E2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8" grpId="0" animBg="1"/>
      <p:bldP spid="13" grpId="0" animBg="1"/>
      <p:bldP spid="14" grpId="0" animBg="1"/>
      <p:bldP spid="1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B2C246A-966D-6C46-97D0-05BD88CD6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59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457200"/>
            <a:ext cx="5755978" cy="558713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62479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40909" y="891153"/>
            <a:ext cx="5040000" cy="5040000"/>
          </a:xfrm>
          <a:prstGeom prst="ellipse">
            <a:avLst/>
          </a:prstGeom>
          <a:solidFill>
            <a:schemeClr val="tx1">
              <a:alpha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262FEDF-A158-3E42-8F60-15C8D74541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7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22508D-CBC0-AC4A-A893-7D29FF6B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DF48C6-25E9-0848-8F18-EC9EFD3A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20810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706" r:id="rId2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normalizeH="0" baseline="0">
          <a:solidFill>
            <a:srgbClr val="221009"/>
          </a:solidFill>
          <a:latin typeface="+mj-lt"/>
          <a:ea typeface="Source Sans Pro Black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0E1789C-0781-9B42-8F40-B732B0BDCA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Mt</a:t>
            </a:r>
            <a:r>
              <a:rPr lang="pt-BR" dirty="0"/>
              <a:t> 19:26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B96AFB8-0760-B34E-AB4C-B7094C01DB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 “Aos homens é isso </a:t>
            </a:r>
            <a:r>
              <a:rPr lang="pt-BR" b="1" dirty="0"/>
              <a:t>impossível</a:t>
            </a:r>
            <a:r>
              <a:rPr lang="pt-BR" dirty="0"/>
              <a:t>, </a:t>
            </a:r>
            <a:br>
              <a:rPr lang="pt-BR" dirty="0"/>
            </a:br>
            <a:r>
              <a:rPr lang="pt-BR" dirty="0"/>
              <a:t>mas a Deus tudo é </a:t>
            </a:r>
            <a:r>
              <a:rPr lang="pt-BR" b="1" i="1" dirty="0"/>
              <a:t>possível</a:t>
            </a:r>
            <a:r>
              <a:rPr lang="pt-BR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1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F8D14BB-DED5-3842-AA30-3CD4E77407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2258" y="878150"/>
            <a:ext cx="5763853" cy="4752649"/>
          </a:xfrm>
        </p:spPr>
        <p:txBody>
          <a:bodyPr>
            <a:normAutofit/>
          </a:bodyPr>
          <a:lstStyle/>
          <a:p>
            <a:r>
              <a:rPr lang="pt-BR" sz="7200" dirty="0"/>
              <a:t>Deus </a:t>
            </a:r>
            <a:r>
              <a:rPr lang="pt-BR" sz="7200" b="1" dirty="0">
                <a:solidFill>
                  <a:schemeClr val="bg1"/>
                </a:solidFill>
                <a:highlight>
                  <a:srgbClr val="10AEE8"/>
                </a:highlight>
              </a:rPr>
              <a:t>ainda</a:t>
            </a:r>
            <a:r>
              <a:rPr lang="pt-BR" sz="7200" dirty="0"/>
              <a:t> pode salvar.</a:t>
            </a:r>
          </a:p>
        </p:txBody>
      </p:sp>
    </p:spTree>
    <p:extLst>
      <p:ext uri="{BB962C8B-B14F-4D97-AF65-F5344CB8AC3E}">
        <p14:creationId xmlns:p14="http://schemas.microsoft.com/office/powerpoint/2010/main" val="383804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E7C7F1-E75C-CF41-9FAB-F73A325117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0265" y="878150"/>
            <a:ext cx="6980411" cy="4752649"/>
          </a:xfrm>
        </p:spPr>
        <p:txBody>
          <a:bodyPr>
            <a:normAutofit/>
          </a:bodyPr>
          <a:lstStyle/>
          <a:p>
            <a:r>
              <a:rPr lang="pt-BR" sz="5400" dirty="0"/>
              <a:t>“conquistar até o impossível”.</a:t>
            </a:r>
          </a:p>
        </p:txBody>
      </p:sp>
    </p:spTree>
    <p:extLst>
      <p:ext uri="{BB962C8B-B14F-4D97-AF65-F5344CB8AC3E}">
        <p14:creationId xmlns:p14="http://schemas.microsoft.com/office/powerpoint/2010/main" val="316613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C842BCAC-815F-6449-AE8B-33259756F9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Mt</a:t>
            </a:r>
            <a:r>
              <a:rPr lang="pt-BR" dirty="0"/>
              <a:t> 19:27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254E6EF-F394-1D4E-9D1D-4C97611A9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“Eis que nós tudo deixamos e te seguimos; que será, pois, de nós?”</a:t>
            </a:r>
          </a:p>
        </p:txBody>
      </p:sp>
    </p:spTree>
    <p:extLst>
      <p:ext uri="{BB962C8B-B14F-4D97-AF65-F5344CB8AC3E}">
        <p14:creationId xmlns:p14="http://schemas.microsoft.com/office/powerpoint/2010/main" val="333632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4956369-B171-494D-A99D-C06B50A82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salvação está disponível para todos, não é impossível!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937B7F85-E255-9145-907E-6282C82D89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" b="103"/>
          <a:stretch/>
        </p:blipFill>
        <p:spPr/>
      </p:pic>
    </p:spTree>
    <p:extLst>
      <p:ext uri="{BB962C8B-B14F-4D97-AF65-F5344CB8AC3E}">
        <p14:creationId xmlns:p14="http://schemas.microsoft.com/office/powerpoint/2010/main" val="7641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91300E6-7014-AC45-8D46-B5E0061BA4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A salvação é uma iniciativa divina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EC0AF27-EE4F-DB43-86FC-135B02B15F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31" b="931"/>
          <a:stretch/>
        </p:blipFill>
        <p:spPr/>
      </p:pic>
    </p:spTree>
    <p:extLst>
      <p:ext uri="{BB962C8B-B14F-4D97-AF65-F5344CB8AC3E}">
        <p14:creationId xmlns:p14="http://schemas.microsoft.com/office/powerpoint/2010/main" val="91904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3A93F65-308D-0A43-B48E-30E5CE279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patrão saiu para procurar trabalhadores para sua vinha.</a:t>
            </a:r>
          </a:p>
        </p:txBody>
      </p:sp>
      <p:pic>
        <p:nvPicPr>
          <p:cNvPr id="4" name="Espaço Reservado para Imagem 3">
            <a:extLst>
              <a:ext uri="{FF2B5EF4-FFF2-40B4-BE49-F238E27FC236}">
                <a16:creationId xmlns:a16="http://schemas.microsoft.com/office/drawing/2014/main" id="{DE227C9E-08FB-2A4C-B4FC-F31F034A83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630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8D7B684-385D-584D-99AD-C417DFF22FC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“Sem dúvida ele nos pagará mais. Afinal, trabalhamos mais do que eles…”.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ABE6117-51D6-1C42-9BE9-42D84C1829F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" b="32"/>
          <a:stretch/>
        </p:blipFill>
        <p:spPr/>
      </p:pic>
    </p:spTree>
    <p:extLst>
      <p:ext uri="{BB962C8B-B14F-4D97-AF65-F5344CB8AC3E}">
        <p14:creationId xmlns:p14="http://schemas.microsoft.com/office/powerpoint/2010/main" val="21929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B03159B-2FC5-EA4C-BC4B-64FBB8E1AB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Ofendidos por sua generosidade e bondade.</a:t>
            </a:r>
          </a:p>
        </p:txBody>
      </p:sp>
      <p:pic>
        <p:nvPicPr>
          <p:cNvPr id="11" name="Espaço Reservado para Imagem 10">
            <a:extLst>
              <a:ext uri="{FF2B5EF4-FFF2-40B4-BE49-F238E27FC236}">
                <a16:creationId xmlns:a16="http://schemas.microsoft.com/office/drawing/2014/main" id="{8848B477-8157-CA4F-A8FE-6D108D1D450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" r="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38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A0C9EF1-A640-674B-AAEC-B81E5EABBE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salvação é uma iniciativa divina, não é uma exigência humana.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5E8C9754-A933-8643-AABD-93F2B90A2E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/>
        </p:blipFill>
        <p:spPr/>
      </p:pic>
    </p:spTree>
    <p:extLst>
      <p:ext uri="{BB962C8B-B14F-4D97-AF65-F5344CB8AC3E}">
        <p14:creationId xmlns:p14="http://schemas.microsoft.com/office/powerpoint/2010/main" val="289609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6C9251-C36E-7C4B-AB9E-53C9F7072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Tempo perdido ou vida perdida?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985D73B-245D-F24C-9D4F-ADA9C400A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TEMA 05</a:t>
            </a:r>
          </a:p>
        </p:txBody>
      </p:sp>
    </p:spTree>
    <p:extLst>
      <p:ext uri="{BB962C8B-B14F-4D97-AF65-F5344CB8AC3E}">
        <p14:creationId xmlns:p14="http://schemas.microsoft.com/office/powerpoint/2010/main" val="18840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7A08FB0-9C1E-C245-A3E0-3A52D1C03D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bondade e o amor de Deus são o fundamento e a garantia da salvação de todos.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E82D7E8-5926-4049-9901-1911E1ED58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91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8C7471B-F12D-B141-825E-0C67C9136F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b="1" dirty="0"/>
              <a:t> A salvação requer uma resposta humana</a:t>
            </a:r>
            <a:endParaRPr lang="pt-BR" dirty="0"/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8D568188-9E3D-3A43-BE36-033AA635A96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" r="1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833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34592D6-6578-FE45-B602-ECDEEDBE14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236" y="386870"/>
            <a:ext cx="5996763" cy="5716217"/>
          </a:xfrm>
        </p:spPr>
        <p:txBody>
          <a:bodyPr>
            <a:normAutofit/>
          </a:bodyPr>
          <a:lstStyle/>
          <a:p>
            <a:r>
              <a:rPr lang="pt-BR" sz="5400" dirty="0"/>
              <a:t> Oportunidades e o tempo.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7079DC5D-96F4-EF46-9707-83C49C8241E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/>
        </p:blipFill>
        <p:spPr/>
      </p:pic>
    </p:spTree>
    <p:extLst>
      <p:ext uri="{BB962C8B-B14F-4D97-AF65-F5344CB8AC3E}">
        <p14:creationId xmlns:p14="http://schemas.microsoft.com/office/powerpoint/2010/main" val="32079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43DF8F1-6878-1145-98CA-7A5254C22F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Já perdi muito tempo, para mim é tarde”.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8361F9B-2558-EE4C-AA51-FEDA961431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1" b="2421"/>
          <a:stretch/>
        </p:blipFill>
        <p:spPr/>
      </p:pic>
    </p:spTree>
    <p:extLst>
      <p:ext uri="{BB962C8B-B14F-4D97-AF65-F5344CB8AC3E}">
        <p14:creationId xmlns:p14="http://schemas.microsoft.com/office/powerpoint/2010/main" val="418859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4364CBE-98CB-654C-9814-D1E926CB1C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Se aceitarmos o convite de nosso Senhor, nossa vida terá sentido.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24B6253-85E6-9740-B8FE-C350A64310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3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C7205BE6-04F1-AF43-BD86-21ED6C15D3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Nem todos compreendem a urgente necessidade que o sacrifício na cruz tem.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35A061AB-68B4-2E4C-A8DE-641018705CC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58" r="16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1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CD86829-9290-1B4F-B3AB-E38EAD87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Nunca é tarde!</a:t>
            </a:r>
          </a:p>
        </p:txBody>
      </p:sp>
    </p:spTree>
    <p:extLst>
      <p:ext uri="{BB962C8B-B14F-4D97-AF65-F5344CB8AC3E}">
        <p14:creationId xmlns:p14="http://schemas.microsoft.com/office/powerpoint/2010/main" val="22526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4FC3CA60-6FB9-EC4A-ADD8-49F3E6B2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76000" y="909000"/>
            <a:ext cx="5040000" cy="5040000"/>
          </a:xfrm>
        </p:spPr>
        <p:txBody>
          <a:bodyPr/>
          <a:lstStyle/>
          <a:p>
            <a:r>
              <a:rPr lang="pt-BR" dirty="0"/>
              <a:t>A única coisa que abre as portas do Céu é a graça de Deus.</a:t>
            </a:r>
          </a:p>
        </p:txBody>
      </p:sp>
    </p:spTree>
    <p:extLst>
      <p:ext uri="{BB962C8B-B14F-4D97-AF65-F5344CB8AC3E}">
        <p14:creationId xmlns:p14="http://schemas.microsoft.com/office/powerpoint/2010/main" val="41582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89D69D5-3F87-6E44-B44C-F34BA8F34CE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O tempo logo acabará.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08C0607-9101-FD4F-9DED-D8325060A4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1" b="24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40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4356B92-99E9-1F44-8B3D-58DF7B1361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 você </a:t>
            </a:r>
            <a:br>
              <a:rPr lang="pt-BR" sz="6000" dirty="0"/>
            </a:br>
            <a:r>
              <a:rPr lang="pt-BR" sz="6000" b="1" dirty="0">
                <a:solidFill>
                  <a:schemeClr val="bg1"/>
                </a:solidFill>
                <a:highlight>
                  <a:srgbClr val="FF0000"/>
                </a:highlight>
              </a:rPr>
              <a:t>ainda</a:t>
            </a:r>
            <a:r>
              <a:rPr lang="pt-BR" sz="6000" dirty="0"/>
              <a:t> tem tempo…</a:t>
            </a:r>
          </a:p>
        </p:txBody>
      </p:sp>
    </p:spTree>
    <p:extLst>
      <p:ext uri="{BB962C8B-B14F-4D97-AF65-F5344CB8AC3E}">
        <p14:creationId xmlns:p14="http://schemas.microsoft.com/office/powerpoint/2010/main" val="150848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7166ECE0-89EE-4240-A38D-57C52EAE0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 Será que o gosto por viver se perdeu?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2EEBF9A8-57A5-2844-89F9-F056BCC07B3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691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29CB540-EDE3-CD46-A714-51BC4A0B2D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Deus toma a iniciativa para nossa salvação, mas a resposta é de cada um.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617C830-F2D3-354C-9FFD-49B7FDDA95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5683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904396EB-192D-144B-AE19-7B9184A39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Você deseja </a:t>
            </a:r>
            <a:r>
              <a:rPr lang="pt-BR" sz="6000" b="1" dirty="0">
                <a:solidFill>
                  <a:schemeClr val="bg1"/>
                </a:solidFill>
                <a:highlight>
                  <a:srgbClr val="10AEE8"/>
                </a:highlight>
              </a:rPr>
              <a:t>confiar</a:t>
            </a:r>
            <a:r>
              <a:rPr lang="pt-BR" sz="6000" dirty="0"/>
              <a:t> mais no Pai? </a:t>
            </a:r>
          </a:p>
        </p:txBody>
      </p:sp>
    </p:spTree>
    <p:extLst>
      <p:ext uri="{BB962C8B-B14F-4D97-AF65-F5344CB8AC3E}">
        <p14:creationId xmlns:p14="http://schemas.microsoft.com/office/powerpoint/2010/main" val="223927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1909C70-BC26-E745-BB43-8A8FC85D7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 Deseja experimentar a paz que Ele pode conceder a todo aquele que Nele crer?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8CA6929B-B04D-6647-87B4-5F3864FB700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58" r="166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41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AA25A5A-CBF1-4245-A5E0-C296F10C8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 Você pode se libertar de tudo isso e começar de novo, leve, curado, feliz!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CC4E7C6-AE06-6B41-93F9-F2B04398CFB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" r="15"/>
          <a:stretch/>
        </p:blipFill>
        <p:spPr/>
      </p:pic>
    </p:spTree>
    <p:extLst>
      <p:ext uri="{BB962C8B-B14F-4D97-AF65-F5344CB8AC3E}">
        <p14:creationId xmlns:p14="http://schemas.microsoft.com/office/powerpoint/2010/main" val="15950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7A7002D-C91F-4244-917B-DE506F0B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 </a:t>
            </a:r>
            <a:r>
              <a:rPr lang="pt-BR" sz="4000" dirty="0"/>
              <a:t>Deus tem um lindo </a:t>
            </a:r>
            <a:r>
              <a:rPr lang="pt-BR" sz="4000" b="1" dirty="0">
                <a:solidFill>
                  <a:schemeClr val="bg1"/>
                </a:solidFill>
                <a:highlight>
                  <a:srgbClr val="34AC8B"/>
                </a:highlight>
              </a:rPr>
              <a:t>plano</a:t>
            </a:r>
            <a:r>
              <a:rPr lang="pt-BR" sz="4000" dirty="0"/>
              <a:t> para sua vida. </a:t>
            </a:r>
            <a:endParaRPr lang="pt-BR" dirty="0"/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2B744DB-B65C-9249-A93D-F6D5F3FA9E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765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B5C034-BCCA-D941-8733-13D50E4A7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930661" y="679993"/>
            <a:ext cx="3815861" cy="3452392"/>
          </a:xfrm>
        </p:spPr>
        <p:txBody>
          <a:bodyPr>
            <a:normAutofit/>
          </a:bodyPr>
          <a:lstStyle/>
          <a:p>
            <a:r>
              <a:rPr lang="pt-BR" sz="4000" dirty="0"/>
              <a:t>Jesus está aqui no meio de nós, segurando sua mão.</a:t>
            </a:r>
          </a:p>
        </p:txBody>
      </p:sp>
    </p:spTree>
    <p:extLst>
      <p:ext uri="{BB962C8B-B14F-4D97-AF65-F5344CB8AC3E}">
        <p14:creationId xmlns:p14="http://schemas.microsoft.com/office/powerpoint/2010/main" val="11334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96F901F-3500-8043-900B-63601A686F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0491" y="345885"/>
            <a:ext cx="5381063" cy="495333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5400" dirty="0"/>
              <a:t>Comece </a:t>
            </a:r>
            <a:br>
              <a:rPr lang="pt-BR" sz="5400" dirty="0"/>
            </a:br>
            <a:r>
              <a:rPr lang="pt-BR" sz="5400" b="1" dirty="0"/>
              <a:t>hoje</a:t>
            </a:r>
            <a:r>
              <a:rPr lang="pt-BR" sz="5400" dirty="0"/>
              <a:t> uma </a:t>
            </a:r>
            <a:br>
              <a:rPr lang="pt-BR" sz="5400" dirty="0"/>
            </a:br>
            <a:r>
              <a:rPr lang="pt-BR" sz="5400" b="1" dirty="0">
                <a:solidFill>
                  <a:schemeClr val="bg1"/>
                </a:solidFill>
                <a:highlight>
                  <a:srgbClr val="FF0000"/>
                </a:highlight>
              </a:rPr>
              <a:t>nova vida!</a:t>
            </a:r>
          </a:p>
        </p:txBody>
      </p:sp>
    </p:spTree>
    <p:extLst>
      <p:ext uri="{BB962C8B-B14F-4D97-AF65-F5344CB8AC3E}">
        <p14:creationId xmlns:p14="http://schemas.microsoft.com/office/powerpoint/2010/main" val="36762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1593D5-52B7-9747-B03D-3C0ADDB254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sz="4800" dirty="0"/>
              <a:t>comece agora uma </a:t>
            </a:r>
            <a:r>
              <a:rPr lang="pt-BR" sz="4800" b="1" dirty="0"/>
              <a:t>caminhada vitoriosa! 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7E05ECD-45DD-B047-A809-55AD9077E1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207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4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E020C4E-7561-3F4C-896A-671F44D4C2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nunca é tarde para viver a vida em abundância.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F12FC92B-0497-7642-B3B8-E30EFD87995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21" b="24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35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1223A6C-C31F-6443-AD57-F054243EF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 eis que alguém, aproximando-se, lhe perguntou: Mestre, que farei eu de bom, para alcançar a vida eterna?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1A7DC0-4EAC-884B-9D28-1D9E25F86C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Mateus 19:16</a:t>
            </a:r>
          </a:p>
        </p:txBody>
      </p:sp>
    </p:spTree>
    <p:extLst>
      <p:ext uri="{BB962C8B-B14F-4D97-AF65-F5344CB8AC3E}">
        <p14:creationId xmlns:p14="http://schemas.microsoft.com/office/powerpoint/2010/main" val="260298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2392173-2321-5E45-BE5F-3BAB52F57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Como ter a vida eterna?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872153F6-7F20-4944-8D1A-DDB3261B81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613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FEAB022-FB7E-9244-8D3C-26EBCBBD7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Qual é o preço da vida eterna?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BB6A9A3-D23B-B740-BB77-6BD00D2740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178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B204E9-871C-F74E-93F0-B0E40B87C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64" y="1090827"/>
            <a:ext cx="9930535" cy="4269568"/>
          </a:xfrm>
        </p:spPr>
        <p:txBody>
          <a:bodyPr/>
          <a:lstStyle/>
          <a:p>
            <a:pPr algn="ctr"/>
            <a:r>
              <a:rPr lang="pt-BR" dirty="0"/>
              <a:t> “retirou-se triste, porque possuía muitas propriedades”.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1DDAAA6-5D23-2642-A7E0-E3CB1A01F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68375" y="5482096"/>
            <a:ext cx="9902024" cy="422757"/>
          </a:xfrm>
        </p:spPr>
        <p:txBody>
          <a:bodyPr/>
          <a:lstStyle/>
          <a:p>
            <a:r>
              <a:rPr lang="pt-BR" dirty="0" err="1"/>
              <a:t>Mt</a:t>
            </a:r>
            <a:r>
              <a:rPr lang="pt-BR" dirty="0"/>
              <a:t> 19:22</a:t>
            </a:r>
          </a:p>
        </p:txBody>
      </p:sp>
    </p:spTree>
    <p:extLst>
      <p:ext uri="{BB962C8B-B14F-4D97-AF65-F5344CB8AC3E}">
        <p14:creationId xmlns:p14="http://schemas.microsoft.com/office/powerpoint/2010/main" val="317640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689ECEE-AAD1-5040-B13F-B14954BD0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É possível se salvar?</a:t>
            </a:r>
          </a:p>
        </p:txBody>
      </p:sp>
    </p:spTree>
    <p:extLst>
      <p:ext uri="{BB962C8B-B14F-4D97-AF65-F5344CB8AC3E}">
        <p14:creationId xmlns:p14="http://schemas.microsoft.com/office/powerpoint/2010/main" val="31296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08-Com paciência aguardamos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66D77EF-969F-AC4A-B8AD-F780A511948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02-Destino e percurso</Template>
  <TotalTime>3931</TotalTime>
  <Words>389</Words>
  <Application>Microsoft Macintosh PowerPoint</Application>
  <PresentationFormat>Widescreen</PresentationFormat>
  <Paragraphs>41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Century Gothic</vt:lpstr>
      <vt:lpstr>Wingdings</vt:lpstr>
      <vt:lpstr>08-Com paciência aguardamos</vt:lpstr>
      <vt:lpstr>Apresentação do PowerPoint</vt:lpstr>
      <vt:lpstr>Tempo perdido ou vida perdida?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É possível se salvar?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Nunca é tarde!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OLHAR DE ESPERANÇA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15</cp:revision>
  <dcterms:created xsi:type="dcterms:W3CDTF">2021-03-12T18:55:53Z</dcterms:created>
  <dcterms:modified xsi:type="dcterms:W3CDTF">2021-04-15T14:51:55Z</dcterms:modified>
  <cp:category>EVANGELISMO FEMININO 2021</cp:category>
</cp:coreProperties>
</file>