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43"/>
  </p:notesMasterIdLst>
  <p:handoutMasterIdLst>
    <p:handoutMasterId r:id="rId44"/>
  </p:handoutMasterIdLst>
  <p:sldIdLst>
    <p:sldId id="314" r:id="rId2"/>
    <p:sldId id="257" r:id="rId3"/>
    <p:sldId id="379" r:id="rId4"/>
    <p:sldId id="380" r:id="rId5"/>
    <p:sldId id="381" r:id="rId6"/>
    <p:sldId id="382" r:id="rId7"/>
    <p:sldId id="383" r:id="rId8"/>
    <p:sldId id="384" r:id="rId9"/>
    <p:sldId id="385" r:id="rId10"/>
    <p:sldId id="386" r:id="rId11"/>
    <p:sldId id="416" r:id="rId12"/>
    <p:sldId id="387" r:id="rId13"/>
    <p:sldId id="388" r:id="rId14"/>
    <p:sldId id="389" r:id="rId15"/>
    <p:sldId id="390" r:id="rId16"/>
    <p:sldId id="391" r:id="rId17"/>
    <p:sldId id="392" r:id="rId18"/>
    <p:sldId id="393" r:id="rId19"/>
    <p:sldId id="394" r:id="rId20"/>
    <p:sldId id="395" r:id="rId21"/>
    <p:sldId id="396" r:id="rId22"/>
    <p:sldId id="397" r:id="rId23"/>
    <p:sldId id="398" r:id="rId24"/>
    <p:sldId id="399" r:id="rId25"/>
    <p:sldId id="400" r:id="rId26"/>
    <p:sldId id="401" r:id="rId27"/>
    <p:sldId id="402" r:id="rId28"/>
    <p:sldId id="403" r:id="rId29"/>
    <p:sldId id="404" r:id="rId30"/>
    <p:sldId id="405" r:id="rId31"/>
    <p:sldId id="406" r:id="rId32"/>
    <p:sldId id="407" r:id="rId33"/>
    <p:sldId id="408" r:id="rId34"/>
    <p:sldId id="409" r:id="rId35"/>
    <p:sldId id="410" r:id="rId36"/>
    <p:sldId id="411" r:id="rId37"/>
    <p:sldId id="413" r:id="rId38"/>
    <p:sldId id="414" r:id="rId39"/>
    <p:sldId id="415" r:id="rId40"/>
    <p:sldId id="417" r:id="rId41"/>
    <p:sldId id="302" r:id="rId4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s aurelio gularte de castro" initials="magdc" lastIdx="10" clrIdx="0">
    <p:extLst>
      <p:ext uri="{19B8F6BF-5375-455C-9EA6-DF929625EA0E}">
        <p15:presenceInfo xmlns:p15="http://schemas.microsoft.com/office/powerpoint/2012/main" userId="67f50566e2aee3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AEE8"/>
    <a:srgbClr val="34AC8B"/>
    <a:srgbClr val="31A687"/>
    <a:srgbClr val="670BA0"/>
    <a:srgbClr val="220E31"/>
    <a:srgbClr val="221009"/>
    <a:srgbClr val="6F47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EE61BA-717A-9741-B73E-F8A40B4BC08B}" v="134" dt="2021-04-14T20:49:23.0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94"/>
    <p:restoredTop sz="95588"/>
  </p:normalViewPr>
  <p:slideViewPr>
    <p:cSldViewPr snapToGrid="0" snapToObjects="1">
      <p:cViewPr>
        <p:scale>
          <a:sx n="97" d="100"/>
          <a:sy n="97" d="100"/>
        </p:scale>
        <p:origin x="432" y="264"/>
      </p:cViewPr>
      <p:guideLst/>
    </p:cSldViewPr>
  </p:slideViewPr>
  <p:notesTextViewPr>
    <p:cViewPr>
      <p:scale>
        <a:sx n="1" d="1"/>
        <a:sy n="1" d="1"/>
      </p:scale>
      <p:origin x="0" y="0"/>
    </p:cViewPr>
  </p:notesTextViewPr>
  <p:notesViewPr>
    <p:cSldViewPr snapToGrid="0" snapToObjects="1">
      <p:cViewPr varScale="1">
        <p:scale>
          <a:sx n="80" d="100"/>
          <a:sy n="80" d="100"/>
        </p:scale>
        <p:origin x="220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s aurelio gularte de castro" userId="67f50566e2aee3b4" providerId="LiveId" clId="{2EEE61BA-717A-9741-B73E-F8A40B4BC08B}"/>
    <pc:docChg chg="custSel modSld modMainMaster">
      <pc:chgData name="marcos aurelio gularte de castro" userId="67f50566e2aee3b4" providerId="LiveId" clId="{2EEE61BA-717A-9741-B73E-F8A40B4BC08B}" dt="2021-04-15T00:29:25.597" v="65" actId="478"/>
      <pc:docMkLst>
        <pc:docMk/>
      </pc:docMkLst>
      <pc:sldChg chg="modSp">
        <pc:chgData name="marcos aurelio gularte de castro" userId="67f50566e2aee3b4" providerId="LiveId" clId="{2EEE61BA-717A-9741-B73E-F8A40B4BC08B}" dt="2021-04-14T20:49:23.098" v="7"/>
        <pc:sldMkLst>
          <pc:docMk/>
          <pc:sldMk cId="1884007329" sldId="257"/>
        </pc:sldMkLst>
        <pc:spChg chg="mod">
          <ac:chgData name="marcos aurelio gularte de castro" userId="67f50566e2aee3b4" providerId="LiveId" clId="{2EEE61BA-717A-9741-B73E-F8A40B4BC08B}" dt="2021-04-14T20:49:23.098" v="7"/>
          <ac:spMkLst>
            <pc:docMk/>
            <pc:sldMk cId="1884007329" sldId="257"/>
            <ac:spMk id="4" creationId="{336C9251-C36E-7C4B-AB9E-53C9F7072A50}"/>
          </ac:spMkLst>
        </pc:spChg>
        <pc:spChg chg="mod">
          <ac:chgData name="marcos aurelio gularte de castro" userId="67f50566e2aee3b4" providerId="LiveId" clId="{2EEE61BA-717A-9741-B73E-F8A40B4BC08B}" dt="2021-04-14T20:49:23.098" v="7"/>
          <ac:spMkLst>
            <pc:docMk/>
            <pc:sldMk cId="1884007329" sldId="257"/>
            <ac:spMk id="7" creationId="{C985D73B-245D-F24C-9D4F-ADA9C400A270}"/>
          </ac:spMkLst>
        </pc:spChg>
      </pc:sldChg>
      <pc:sldChg chg="modSp">
        <pc:chgData name="marcos aurelio gularte de castro" userId="67f50566e2aee3b4" providerId="LiveId" clId="{2EEE61BA-717A-9741-B73E-F8A40B4BC08B}" dt="2021-04-14T20:49:23.098" v="7"/>
        <pc:sldMkLst>
          <pc:docMk/>
          <pc:sldMk cId="2036911927" sldId="379"/>
        </pc:sldMkLst>
        <pc:spChg chg="mod">
          <ac:chgData name="marcos aurelio gularte de castro" userId="67f50566e2aee3b4" providerId="LiveId" clId="{2EEE61BA-717A-9741-B73E-F8A40B4BC08B}" dt="2021-04-14T20:49:23.098" v="7"/>
          <ac:spMkLst>
            <pc:docMk/>
            <pc:sldMk cId="2036911927" sldId="379"/>
            <ac:spMk id="21" creationId="{20DF4594-A3CC-0C47-8BB7-9F742EDEA5C5}"/>
          </ac:spMkLst>
        </pc:spChg>
        <pc:spChg chg="mod">
          <ac:chgData name="marcos aurelio gularte de castro" userId="67f50566e2aee3b4" providerId="LiveId" clId="{2EEE61BA-717A-9741-B73E-F8A40B4BC08B}" dt="2021-04-14T20:49:23.098" v="7"/>
          <ac:spMkLst>
            <pc:docMk/>
            <pc:sldMk cId="2036911927" sldId="379"/>
            <ac:spMk id="22" creationId="{37283E0C-347A-0A44-A3E7-11C70CE2544F}"/>
          </ac:spMkLst>
        </pc:spChg>
      </pc:sldChg>
      <pc:sldChg chg="modSp">
        <pc:chgData name="marcos aurelio gularte de castro" userId="67f50566e2aee3b4" providerId="LiveId" clId="{2EEE61BA-717A-9741-B73E-F8A40B4BC08B}" dt="2021-04-14T20:49:23.098" v="7"/>
        <pc:sldMkLst>
          <pc:docMk/>
          <pc:sldMk cId="304684530" sldId="380"/>
        </pc:sldMkLst>
        <pc:spChg chg="mod">
          <ac:chgData name="marcos aurelio gularte de castro" userId="67f50566e2aee3b4" providerId="LiveId" clId="{2EEE61BA-717A-9741-B73E-F8A40B4BC08B}" dt="2021-04-14T20:49:23.098" v="7"/>
          <ac:spMkLst>
            <pc:docMk/>
            <pc:sldMk cId="304684530" sldId="380"/>
            <ac:spMk id="2" creationId="{B3636200-DB64-9D4C-969D-4B0957751AED}"/>
          </ac:spMkLst>
        </pc:spChg>
        <pc:picChg chg="mod">
          <ac:chgData name="marcos aurelio gularte de castro" userId="67f50566e2aee3b4" providerId="LiveId" clId="{2EEE61BA-717A-9741-B73E-F8A40B4BC08B}" dt="2021-04-14T20:49:23.098" v="7"/>
          <ac:picMkLst>
            <pc:docMk/>
            <pc:sldMk cId="304684530" sldId="380"/>
            <ac:picMk id="5" creationId="{6CCC8AFF-95E9-1748-A377-854FA52A477A}"/>
          </ac:picMkLst>
        </pc:picChg>
      </pc:sldChg>
      <pc:sldChg chg="modSp">
        <pc:chgData name="marcos aurelio gularte de castro" userId="67f50566e2aee3b4" providerId="LiveId" clId="{2EEE61BA-717A-9741-B73E-F8A40B4BC08B}" dt="2021-04-14T20:49:23.098" v="7"/>
        <pc:sldMkLst>
          <pc:docMk/>
          <pc:sldMk cId="2543508616" sldId="381"/>
        </pc:sldMkLst>
        <pc:spChg chg="mod">
          <ac:chgData name="marcos aurelio gularte de castro" userId="67f50566e2aee3b4" providerId="LiveId" clId="{2EEE61BA-717A-9741-B73E-F8A40B4BC08B}" dt="2021-04-14T20:49:23.098" v="7"/>
          <ac:spMkLst>
            <pc:docMk/>
            <pc:sldMk cId="2543508616" sldId="381"/>
            <ac:spMk id="3" creationId="{72C9FED1-222B-074F-B5DA-6DE3E450E91E}"/>
          </ac:spMkLst>
        </pc:spChg>
      </pc:sldChg>
      <pc:sldChg chg="modSp">
        <pc:chgData name="marcos aurelio gularte de castro" userId="67f50566e2aee3b4" providerId="LiveId" clId="{2EEE61BA-717A-9741-B73E-F8A40B4BC08B}" dt="2021-04-14T20:49:23.098" v="7"/>
        <pc:sldMkLst>
          <pc:docMk/>
          <pc:sldMk cId="2100932377" sldId="385"/>
        </pc:sldMkLst>
        <pc:spChg chg="mod">
          <ac:chgData name="marcos aurelio gularte de castro" userId="67f50566e2aee3b4" providerId="LiveId" clId="{2EEE61BA-717A-9741-B73E-F8A40B4BC08B}" dt="2021-04-14T20:49:23.098" v="7"/>
          <ac:spMkLst>
            <pc:docMk/>
            <pc:sldMk cId="2100932377" sldId="385"/>
            <ac:spMk id="2" creationId="{348DD959-4B0F-5B41-8C97-E42DBD200E3C}"/>
          </ac:spMkLst>
        </pc:spChg>
        <pc:picChg chg="mod">
          <ac:chgData name="marcos aurelio gularte de castro" userId="67f50566e2aee3b4" providerId="LiveId" clId="{2EEE61BA-717A-9741-B73E-F8A40B4BC08B}" dt="2021-04-14T20:49:23.098" v="7"/>
          <ac:picMkLst>
            <pc:docMk/>
            <pc:sldMk cId="2100932377" sldId="385"/>
            <ac:picMk id="5" creationId="{F0DA7E61-D14F-F249-B163-C24A07A34BFD}"/>
          </ac:picMkLst>
        </pc:picChg>
      </pc:sldChg>
      <pc:sldChg chg="modSp mod">
        <pc:chgData name="marcos aurelio gularte de castro" userId="67f50566e2aee3b4" providerId="LiveId" clId="{2EEE61BA-717A-9741-B73E-F8A40B4BC08B}" dt="2021-04-14T20:49:23.098" v="7"/>
        <pc:sldMkLst>
          <pc:docMk/>
          <pc:sldMk cId="172248933" sldId="387"/>
        </pc:sldMkLst>
        <pc:spChg chg="mod">
          <ac:chgData name="marcos aurelio gularte de castro" userId="67f50566e2aee3b4" providerId="LiveId" clId="{2EEE61BA-717A-9741-B73E-F8A40B4BC08B}" dt="2021-04-14T20:49:23.098" v="7"/>
          <ac:spMkLst>
            <pc:docMk/>
            <pc:sldMk cId="172248933" sldId="387"/>
            <ac:spMk id="3" creationId="{7C304FCB-5A08-9D46-B642-3817C54319E0}"/>
          </ac:spMkLst>
        </pc:spChg>
        <pc:spChg chg="mod">
          <ac:chgData name="marcos aurelio gularte de castro" userId="67f50566e2aee3b4" providerId="LiveId" clId="{2EEE61BA-717A-9741-B73E-F8A40B4BC08B}" dt="2021-04-14T20:49:23.098" v="7"/>
          <ac:spMkLst>
            <pc:docMk/>
            <pc:sldMk cId="172248933" sldId="387"/>
            <ac:spMk id="4" creationId="{466893E8-960D-A647-A045-D13D4893AA6B}"/>
          </ac:spMkLst>
        </pc:spChg>
      </pc:sldChg>
      <pc:sldChg chg="modSp">
        <pc:chgData name="marcos aurelio gularte de castro" userId="67f50566e2aee3b4" providerId="LiveId" clId="{2EEE61BA-717A-9741-B73E-F8A40B4BC08B}" dt="2021-04-14T20:49:23.098" v="7"/>
        <pc:sldMkLst>
          <pc:docMk/>
          <pc:sldMk cId="2129636282" sldId="388"/>
        </pc:sldMkLst>
        <pc:spChg chg="mod">
          <ac:chgData name="marcos aurelio gularte de castro" userId="67f50566e2aee3b4" providerId="LiveId" clId="{2EEE61BA-717A-9741-B73E-F8A40B4BC08B}" dt="2021-04-14T20:49:23.098" v="7"/>
          <ac:spMkLst>
            <pc:docMk/>
            <pc:sldMk cId="2129636282" sldId="388"/>
            <ac:spMk id="2" creationId="{44370105-D306-6840-B833-72E628BAD187}"/>
          </ac:spMkLst>
        </pc:spChg>
        <pc:picChg chg="mod">
          <ac:chgData name="marcos aurelio gularte de castro" userId="67f50566e2aee3b4" providerId="LiveId" clId="{2EEE61BA-717A-9741-B73E-F8A40B4BC08B}" dt="2021-04-14T20:49:23.098" v="7"/>
          <ac:picMkLst>
            <pc:docMk/>
            <pc:sldMk cId="2129636282" sldId="388"/>
            <ac:picMk id="6" creationId="{01AD1170-71BC-5D4D-ABCF-4799C16A6BFA}"/>
          </ac:picMkLst>
        </pc:picChg>
      </pc:sldChg>
      <pc:sldChg chg="modSp">
        <pc:chgData name="marcos aurelio gularte de castro" userId="67f50566e2aee3b4" providerId="LiveId" clId="{2EEE61BA-717A-9741-B73E-F8A40B4BC08B}" dt="2021-04-14T20:49:23.098" v="7"/>
        <pc:sldMkLst>
          <pc:docMk/>
          <pc:sldMk cId="2168917562" sldId="389"/>
        </pc:sldMkLst>
        <pc:spChg chg="mod">
          <ac:chgData name="marcos aurelio gularte de castro" userId="67f50566e2aee3b4" providerId="LiveId" clId="{2EEE61BA-717A-9741-B73E-F8A40B4BC08B}" dt="2021-04-14T20:49:23.098" v="7"/>
          <ac:spMkLst>
            <pc:docMk/>
            <pc:sldMk cId="2168917562" sldId="389"/>
            <ac:spMk id="4" creationId="{DF0E47D7-A1A0-F94B-B3A7-0927AFFFC130}"/>
          </ac:spMkLst>
        </pc:spChg>
      </pc:sldChg>
      <pc:sldChg chg="modSp">
        <pc:chgData name="marcos aurelio gularte de castro" userId="67f50566e2aee3b4" providerId="LiveId" clId="{2EEE61BA-717A-9741-B73E-F8A40B4BC08B}" dt="2021-04-14T20:49:23.098" v="7"/>
        <pc:sldMkLst>
          <pc:docMk/>
          <pc:sldMk cId="2571580115" sldId="391"/>
        </pc:sldMkLst>
        <pc:spChg chg="mod">
          <ac:chgData name="marcos aurelio gularte de castro" userId="67f50566e2aee3b4" providerId="LiveId" clId="{2EEE61BA-717A-9741-B73E-F8A40B4BC08B}" dt="2021-04-14T20:49:23.098" v="7"/>
          <ac:spMkLst>
            <pc:docMk/>
            <pc:sldMk cId="2571580115" sldId="391"/>
            <ac:spMk id="2" creationId="{7281B255-8CB7-204A-BDB1-AFBE1D5834D6}"/>
          </ac:spMkLst>
        </pc:spChg>
      </pc:sldChg>
      <pc:sldChg chg="modSp">
        <pc:chgData name="marcos aurelio gularte de castro" userId="67f50566e2aee3b4" providerId="LiveId" clId="{2EEE61BA-717A-9741-B73E-F8A40B4BC08B}" dt="2021-04-14T20:49:23.098" v="7"/>
        <pc:sldMkLst>
          <pc:docMk/>
          <pc:sldMk cId="1616707698" sldId="392"/>
        </pc:sldMkLst>
        <pc:spChg chg="mod">
          <ac:chgData name="marcos aurelio gularte de castro" userId="67f50566e2aee3b4" providerId="LiveId" clId="{2EEE61BA-717A-9741-B73E-F8A40B4BC08B}" dt="2021-04-14T20:49:23.098" v="7"/>
          <ac:spMkLst>
            <pc:docMk/>
            <pc:sldMk cId="1616707698" sldId="392"/>
            <ac:spMk id="2" creationId="{EB6344DC-90D9-294F-9149-0B00BE453BE0}"/>
          </ac:spMkLst>
        </pc:spChg>
        <pc:picChg chg="mod">
          <ac:chgData name="marcos aurelio gularte de castro" userId="67f50566e2aee3b4" providerId="LiveId" clId="{2EEE61BA-717A-9741-B73E-F8A40B4BC08B}" dt="2021-04-14T20:49:23.098" v="7"/>
          <ac:picMkLst>
            <pc:docMk/>
            <pc:sldMk cId="1616707698" sldId="392"/>
            <ac:picMk id="5" creationId="{4EAADA3E-4391-A140-97C5-9FC70281EE7E}"/>
          </ac:picMkLst>
        </pc:picChg>
      </pc:sldChg>
      <pc:sldChg chg="modSp">
        <pc:chgData name="marcos aurelio gularte de castro" userId="67f50566e2aee3b4" providerId="LiveId" clId="{2EEE61BA-717A-9741-B73E-F8A40B4BC08B}" dt="2021-04-14T20:49:23.098" v="7"/>
        <pc:sldMkLst>
          <pc:docMk/>
          <pc:sldMk cId="137244558" sldId="393"/>
        </pc:sldMkLst>
        <pc:spChg chg="mod">
          <ac:chgData name="marcos aurelio gularte de castro" userId="67f50566e2aee3b4" providerId="LiveId" clId="{2EEE61BA-717A-9741-B73E-F8A40B4BC08B}" dt="2021-04-14T20:49:23.098" v="7"/>
          <ac:spMkLst>
            <pc:docMk/>
            <pc:sldMk cId="137244558" sldId="393"/>
            <ac:spMk id="3" creationId="{1F486A6D-C43B-E043-BE92-242C724881A5}"/>
          </ac:spMkLst>
        </pc:spChg>
        <pc:picChg chg="mod">
          <ac:chgData name="marcos aurelio gularte de castro" userId="67f50566e2aee3b4" providerId="LiveId" clId="{2EEE61BA-717A-9741-B73E-F8A40B4BC08B}" dt="2021-04-14T20:49:23.098" v="7"/>
          <ac:picMkLst>
            <pc:docMk/>
            <pc:sldMk cId="137244558" sldId="393"/>
            <ac:picMk id="8" creationId="{758A1AAF-E61D-3349-B6D4-5C67BCB5ACD4}"/>
          </ac:picMkLst>
        </pc:picChg>
      </pc:sldChg>
      <pc:sldChg chg="modSp">
        <pc:chgData name="marcos aurelio gularte de castro" userId="67f50566e2aee3b4" providerId="LiveId" clId="{2EEE61BA-717A-9741-B73E-F8A40B4BC08B}" dt="2021-04-14T20:49:23.098" v="7"/>
        <pc:sldMkLst>
          <pc:docMk/>
          <pc:sldMk cId="1439474018" sldId="395"/>
        </pc:sldMkLst>
        <pc:spChg chg="mod">
          <ac:chgData name="marcos aurelio gularte de castro" userId="67f50566e2aee3b4" providerId="LiveId" clId="{2EEE61BA-717A-9741-B73E-F8A40B4BC08B}" dt="2021-04-14T20:49:23.098" v="7"/>
          <ac:spMkLst>
            <pc:docMk/>
            <pc:sldMk cId="1439474018" sldId="395"/>
            <ac:spMk id="2" creationId="{90E4E2F3-0144-AD45-9FF7-D0F3CC037F24}"/>
          </ac:spMkLst>
        </pc:spChg>
        <pc:picChg chg="mod">
          <ac:chgData name="marcos aurelio gularte de castro" userId="67f50566e2aee3b4" providerId="LiveId" clId="{2EEE61BA-717A-9741-B73E-F8A40B4BC08B}" dt="2021-04-14T20:49:23.098" v="7"/>
          <ac:picMkLst>
            <pc:docMk/>
            <pc:sldMk cId="1439474018" sldId="395"/>
            <ac:picMk id="5" creationId="{F84D5C03-4FCB-474B-BA93-C01E24FAADDC}"/>
          </ac:picMkLst>
        </pc:picChg>
      </pc:sldChg>
      <pc:sldChg chg="modSp">
        <pc:chgData name="marcos aurelio gularte de castro" userId="67f50566e2aee3b4" providerId="LiveId" clId="{2EEE61BA-717A-9741-B73E-F8A40B4BC08B}" dt="2021-04-14T20:49:23.098" v="7"/>
        <pc:sldMkLst>
          <pc:docMk/>
          <pc:sldMk cId="1271842295" sldId="396"/>
        </pc:sldMkLst>
        <pc:spChg chg="mod">
          <ac:chgData name="marcos aurelio gularte de castro" userId="67f50566e2aee3b4" providerId="LiveId" clId="{2EEE61BA-717A-9741-B73E-F8A40B4BC08B}" dt="2021-04-14T20:49:23.098" v="7"/>
          <ac:spMkLst>
            <pc:docMk/>
            <pc:sldMk cId="1271842295" sldId="396"/>
            <ac:spMk id="2" creationId="{5360B273-9134-A945-9387-65544D679C0A}"/>
          </ac:spMkLst>
        </pc:spChg>
        <pc:picChg chg="mod">
          <ac:chgData name="marcos aurelio gularte de castro" userId="67f50566e2aee3b4" providerId="LiveId" clId="{2EEE61BA-717A-9741-B73E-F8A40B4BC08B}" dt="2021-04-14T20:49:23.098" v="7"/>
          <ac:picMkLst>
            <pc:docMk/>
            <pc:sldMk cId="1271842295" sldId="396"/>
            <ac:picMk id="9" creationId="{0F68E533-19F5-8649-90D2-B92634FF2735}"/>
          </ac:picMkLst>
        </pc:picChg>
      </pc:sldChg>
      <pc:sldChg chg="modSp">
        <pc:chgData name="marcos aurelio gularte de castro" userId="67f50566e2aee3b4" providerId="LiveId" clId="{2EEE61BA-717A-9741-B73E-F8A40B4BC08B}" dt="2021-04-14T20:49:23.098" v="7"/>
        <pc:sldMkLst>
          <pc:docMk/>
          <pc:sldMk cId="849508696" sldId="397"/>
        </pc:sldMkLst>
        <pc:spChg chg="mod">
          <ac:chgData name="marcos aurelio gularte de castro" userId="67f50566e2aee3b4" providerId="LiveId" clId="{2EEE61BA-717A-9741-B73E-F8A40B4BC08B}" dt="2021-04-14T20:49:23.098" v="7"/>
          <ac:spMkLst>
            <pc:docMk/>
            <pc:sldMk cId="849508696" sldId="397"/>
            <ac:spMk id="3" creationId="{47BBA6D8-F282-C348-87D0-42A3188A47F1}"/>
          </ac:spMkLst>
        </pc:spChg>
        <pc:picChg chg="mod">
          <ac:chgData name="marcos aurelio gularte de castro" userId="67f50566e2aee3b4" providerId="LiveId" clId="{2EEE61BA-717A-9741-B73E-F8A40B4BC08B}" dt="2021-04-14T20:49:23.098" v="7"/>
          <ac:picMkLst>
            <pc:docMk/>
            <pc:sldMk cId="849508696" sldId="397"/>
            <ac:picMk id="8" creationId="{41C85890-1746-5E4A-B5C0-F1634CF9B45F}"/>
          </ac:picMkLst>
        </pc:picChg>
      </pc:sldChg>
      <pc:sldChg chg="addSp delSp modSp mod chgLayout">
        <pc:chgData name="marcos aurelio gularte de castro" userId="67f50566e2aee3b4" providerId="LiveId" clId="{2EEE61BA-717A-9741-B73E-F8A40B4BC08B}" dt="2021-04-14T20:53:22.323" v="64" actId="27636"/>
        <pc:sldMkLst>
          <pc:docMk/>
          <pc:sldMk cId="1024822552" sldId="400"/>
        </pc:sldMkLst>
        <pc:spChg chg="add del mod">
          <ac:chgData name="marcos aurelio gularte de castro" userId="67f50566e2aee3b4" providerId="LiveId" clId="{2EEE61BA-717A-9741-B73E-F8A40B4BC08B}" dt="2021-04-14T20:53:22.296" v="63" actId="6264"/>
          <ac:spMkLst>
            <pc:docMk/>
            <pc:sldMk cId="1024822552" sldId="400"/>
            <ac:spMk id="2" creationId="{22157F6C-A35D-9441-8D2E-5E87750CA003}"/>
          </ac:spMkLst>
        </pc:spChg>
        <pc:spChg chg="mod ord">
          <ac:chgData name="marcos aurelio gularte de castro" userId="67f50566e2aee3b4" providerId="LiveId" clId="{2EEE61BA-717A-9741-B73E-F8A40B4BC08B}" dt="2021-04-14T20:53:22.296" v="63" actId="6264"/>
          <ac:spMkLst>
            <pc:docMk/>
            <pc:sldMk cId="1024822552" sldId="400"/>
            <ac:spMk id="3" creationId="{55124F94-B88C-F14A-A1AE-588CF24E1D5E}"/>
          </ac:spMkLst>
        </pc:spChg>
        <pc:spChg chg="add del mod">
          <ac:chgData name="marcos aurelio gularte de castro" userId="67f50566e2aee3b4" providerId="LiveId" clId="{2EEE61BA-717A-9741-B73E-F8A40B4BC08B}" dt="2021-04-14T20:53:22.296" v="63" actId="6264"/>
          <ac:spMkLst>
            <pc:docMk/>
            <pc:sldMk cId="1024822552" sldId="400"/>
            <ac:spMk id="4" creationId="{29FBFAE3-685E-FD42-A403-1460A67BBA61}"/>
          </ac:spMkLst>
        </pc:spChg>
        <pc:spChg chg="mod ord">
          <ac:chgData name="marcos aurelio gularte de castro" userId="67f50566e2aee3b4" providerId="LiveId" clId="{2EEE61BA-717A-9741-B73E-F8A40B4BC08B}" dt="2021-04-14T20:53:22.323" v="64" actId="27636"/>
          <ac:spMkLst>
            <pc:docMk/>
            <pc:sldMk cId="1024822552" sldId="400"/>
            <ac:spMk id="6" creationId="{D87E05B4-C102-654A-872C-7529664202F6}"/>
          </ac:spMkLst>
        </pc:spChg>
      </pc:sldChg>
      <pc:sldChg chg="modSp">
        <pc:chgData name="marcos aurelio gularte de castro" userId="67f50566e2aee3b4" providerId="LiveId" clId="{2EEE61BA-717A-9741-B73E-F8A40B4BC08B}" dt="2021-04-14T20:49:23.098" v="7"/>
        <pc:sldMkLst>
          <pc:docMk/>
          <pc:sldMk cId="1523259316" sldId="401"/>
        </pc:sldMkLst>
        <pc:spChg chg="mod">
          <ac:chgData name="marcos aurelio gularte de castro" userId="67f50566e2aee3b4" providerId="LiveId" clId="{2EEE61BA-717A-9741-B73E-F8A40B4BC08B}" dt="2021-04-14T20:49:23.098" v="7"/>
          <ac:spMkLst>
            <pc:docMk/>
            <pc:sldMk cId="1523259316" sldId="401"/>
            <ac:spMk id="2" creationId="{555CFD22-9E56-F549-AD6E-1F8279BBDE64}"/>
          </ac:spMkLst>
        </pc:spChg>
        <pc:picChg chg="mod">
          <ac:chgData name="marcos aurelio gularte de castro" userId="67f50566e2aee3b4" providerId="LiveId" clId="{2EEE61BA-717A-9741-B73E-F8A40B4BC08B}" dt="2021-04-14T20:49:23.098" v="7"/>
          <ac:picMkLst>
            <pc:docMk/>
            <pc:sldMk cId="1523259316" sldId="401"/>
            <ac:picMk id="9" creationId="{4891ADD3-AE4E-3F4F-9C91-806A821CBAF1}"/>
          </ac:picMkLst>
        </pc:picChg>
      </pc:sldChg>
      <pc:sldChg chg="modSp mod modClrScheme chgLayout">
        <pc:chgData name="marcos aurelio gularte de castro" userId="67f50566e2aee3b4" providerId="LiveId" clId="{2EEE61BA-717A-9741-B73E-F8A40B4BC08B}" dt="2021-04-14T20:49:23.098" v="7"/>
        <pc:sldMkLst>
          <pc:docMk/>
          <pc:sldMk cId="828272985" sldId="402"/>
        </pc:sldMkLst>
        <pc:spChg chg="mod ord">
          <ac:chgData name="marcos aurelio gularte de castro" userId="67f50566e2aee3b4" providerId="LiveId" clId="{2EEE61BA-717A-9741-B73E-F8A40B4BC08B}" dt="2021-04-14T20:49:23.098" v="7"/>
          <ac:spMkLst>
            <pc:docMk/>
            <pc:sldMk cId="828272985" sldId="402"/>
            <ac:spMk id="2" creationId="{A06224AC-4256-ED4F-9C5A-63935B795038}"/>
          </ac:spMkLst>
        </pc:spChg>
        <pc:picChg chg="mod ord modCrop">
          <ac:chgData name="marcos aurelio gularte de castro" userId="67f50566e2aee3b4" providerId="LiveId" clId="{2EEE61BA-717A-9741-B73E-F8A40B4BC08B}" dt="2021-04-14T20:49:23.098" v="7"/>
          <ac:picMkLst>
            <pc:docMk/>
            <pc:sldMk cId="828272985" sldId="402"/>
            <ac:picMk id="6" creationId="{97974E9E-5673-764B-A80C-387398D71711}"/>
          </ac:picMkLst>
        </pc:picChg>
      </pc:sldChg>
      <pc:sldChg chg="modSp">
        <pc:chgData name="marcos aurelio gularte de castro" userId="67f50566e2aee3b4" providerId="LiveId" clId="{2EEE61BA-717A-9741-B73E-F8A40B4BC08B}" dt="2021-04-14T20:49:23.098" v="7"/>
        <pc:sldMkLst>
          <pc:docMk/>
          <pc:sldMk cId="730654707" sldId="403"/>
        </pc:sldMkLst>
        <pc:spChg chg="mod">
          <ac:chgData name="marcos aurelio gularte de castro" userId="67f50566e2aee3b4" providerId="LiveId" clId="{2EEE61BA-717A-9741-B73E-F8A40B4BC08B}" dt="2021-04-14T20:49:23.098" v="7"/>
          <ac:spMkLst>
            <pc:docMk/>
            <pc:sldMk cId="730654707" sldId="403"/>
            <ac:spMk id="2" creationId="{C691061E-9947-4249-B0BA-A914CF9E80EB}"/>
          </ac:spMkLst>
        </pc:spChg>
        <pc:picChg chg="mod">
          <ac:chgData name="marcos aurelio gularte de castro" userId="67f50566e2aee3b4" providerId="LiveId" clId="{2EEE61BA-717A-9741-B73E-F8A40B4BC08B}" dt="2021-04-14T20:49:23.098" v="7"/>
          <ac:picMkLst>
            <pc:docMk/>
            <pc:sldMk cId="730654707" sldId="403"/>
            <ac:picMk id="7" creationId="{7F00033A-2C98-9145-8480-8B196B4D0DA7}"/>
          </ac:picMkLst>
        </pc:picChg>
      </pc:sldChg>
      <pc:sldChg chg="modSp">
        <pc:chgData name="marcos aurelio gularte de castro" userId="67f50566e2aee3b4" providerId="LiveId" clId="{2EEE61BA-717A-9741-B73E-F8A40B4BC08B}" dt="2021-04-14T20:49:23.098" v="7"/>
        <pc:sldMkLst>
          <pc:docMk/>
          <pc:sldMk cId="894407219" sldId="406"/>
        </pc:sldMkLst>
        <pc:spChg chg="mod">
          <ac:chgData name="marcos aurelio gularte de castro" userId="67f50566e2aee3b4" providerId="LiveId" clId="{2EEE61BA-717A-9741-B73E-F8A40B4BC08B}" dt="2021-04-14T20:49:23.098" v="7"/>
          <ac:spMkLst>
            <pc:docMk/>
            <pc:sldMk cId="894407219" sldId="406"/>
            <ac:spMk id="2" creationId="{340F9232-6CCA-784D-878A-A5A0FDA6CB23}"/>
          </ac:spMkLst>
        </pc:spChg>
        <pc:picChg chg="mod">
          <ac:chgData name="marcos aurelio gularte de castro" userId="67f50566e2aee3b4" providerId="LiveId" clId="{2EEE61BA-717A-9741-B73E-F8A40B4BC08B}" dt="2021-04-14T20:49:23.098" v="7"/>
          <ac:picMkLst>
            <pc:docMk/>
            <pc:sldMk cId="894407219" sldId="406"/>
            <ac:picMk id="9" creationId="{7F70CC5F-5E14-0B48-BB79-8E31E75C34A8}"/>
          </ac:picMkLst>
        </pc:picChg>
      </pc:sldChg>
      <pc:sldChg chg="modSp">
        <pc:chgData name="marcos aurelio gularte de castro" userId="67f50566e2aee3b4" providerId="LiveId" clId="{2EEE61BA-717A-9741-B73E-F8A40B4BC08B}" dt="2021-04-14T20:49:23.098" v="7"/>
        <pc:sldMkLst>
          <pc:docMk/>
          <pc:sldMk cId="304137278" sldId="407"/>
        </pc:sldMkLst>
        <pc:spChg chg="mod">
          <ac:chgData name="marcos aurelio gularte de castro" userId="67f50566e2aee3b4" providerId="LiveId" clId="{2EEE61BA-717A-9741-B73E-F8A40B4BC08B}" dt="2021-04-14T20:49:23.098" v="7"/>
          <ac:spMkLst>
            <pc:docMk/>
            <pc:sldMk cId="304137278" sldId="407"/>
            <ac:spMk id="2" creationId="{6655B1B6-C9A3-0B44-AEFB-F6C2A63F224F}"/>
          </ac:spMkLst>
        </pc:spChg>
        <pc:picChg chg="mod">
          <ac:chgData name="marcos aurelio gularte de castro" userId="67f50566e2aee3b4" providerId="LiveId" clId="{2EEE61BA-717A-9741-B73E-F8A40B4BC08B}" dt="2021-04-14T20:49:23.098" v="7"/>
          <ac:picMkLst>
            <pc:docMk/>
            <pc:sldMk cId="304137278" sldId="407"/>
            <ac:picMk id="5" creationId="{6D0F1BAA-8DC1-C047-93B3-1E988C2A8BF3}"/>
          </ac:picMkLst>
        </pc:picChg>
      </pc:sldChg>
      <pc:sldChg chg="modSp">
        <pc:chgData name="marcos aurelio gularte de castro" userId="67f50566e2aee3b4" providerId="LiveId" clId="{2EEE61BA-717A-9741-B73E-F8A40B4BC08B}" dt="2021-04-14T20:49:23.098" v="7"/>
        <pc:sldMkLst>
          <pc:docMk/>
          <pc:sldMk cId="322033969" sldId="408"/>
        </pc:sldMkLst>
        <pc:spChg chg="mod">
          <ac:chgData name="marcos aurelio gularte de castro" userId="67f50566e2aee3b4" providerId="LiveId" clId="{2EEE61BA-717A-9741-B73E-F8A40B4BC08B}" dt="2021-04-14T20:49:23.098" v="7"/>
          <ac:spMkLst>
            <pc:docMk/>
            <pc:sldMk cId="322033969" sldId="408"/>
            <ac:spMk id="2" creationId="{2459EF92-5CB5-784A-841D-6ECB88DA8A0C}"/>
          </ac:spMkLst>
        </pc:spChg>
        <pc:picChg chg="mod">
          <ac:chgData name="marcos aurelio gularte de castro" userId="67f50566e2aee3b4" providerId="LiveId" clId="{2EEE61BA-717A-9741-B73E-F8A40B4BC08B}" dt="2021-04-14T20:49:23.098" v="7"/>
          <ac:picMkLst>
            <pc:docMk/>
            <pc:sldMk cId="322033969" sldId="408"/>
            <ac:picMk id="5" creationId="{374DAF69-A240-FF41-8707-8B383056875F}"/>
          </ac:picMkLst>
        </pc:picChg>
      </pc:sldChg>
      <pc:sldChg chg="modSp">
        <pc:chgData name="marcos aurelio gularte de castro" userId="67f50566e2aee3b4" providerId="LiveId" clId="{2EEE61BA-717A-9741-B73E-F8A40B4BC08B}" dt="2021-04-14T20:49:23.098" v="7"/>
        <pc:sldMkLst>
          <pc:docMk/>
          <pc:sldMk cId="528764322" sldId="411"/>
        </pc:sldMkLst>
        <pc:spChg chg="mod">
          <ac:chgData name="marcos aurelio gularte de castro" userId="67f50566e2aee3b4" providerId="LiveId" clId="{2EEE61BA-717A-9741-B73E-F8A40B4BC08B}" dt="2021-04-14T20:49:23.098" v="7"/>
          <ac:spMkLst>
            <pc:docMk/>
            <pc:sldMk cId="528764322" sldId="411"/>
            <ac:spMk id="2" creationId="{9AD9EDDD-79D2-9F43-A7DD-1F6F927B4B79}"/>
          </ac:spMkLst>
        </pc:spChg>
        <pc:picChg chg="mod">
          <ac:chgData name="marcos aurelio gularte de castro" userId="67f50566e2aee3b4" providerId="LiveId" clId="{2EEE61BA-717A-9741-B73E-F8A40B4BC08B}" dt="2021-04-14T20:49:23.098" v="7"/>
          <ac:picMkLst>
            <pc:docMk/>
            <pc:sldMk cId="528764322" sldId="411"/>
            <ac:picMk id="5" creationId="{4966EE80-2B20-9B4C-88C1-4675E7676C48}"/>
          </ac:picMkLst>
        </pc:picChg>
      </pc:sldChg>
      <pc:sldChg chg="modSp">
        <pc:chgData name="marcos aurelio gularte de castro" userId="67f50566e2aee3b4" providerId="LiveId" clId="{2EEE61BA-717A-9741-B73E-F8A40B4BC08B}" dt="2021-04-14T20:49:23.098" v="7"/>
        <pc:sldMkLst>
          <pc:docMk/>
          <pc:sldMk cId="1157652457" sldId="413"/>
        </pc:sldMkLst>
        <pc:spChg chg="mod">
          <ac:chgData name="marcos aurelio gularte de castro" userId="67f50566e2aee3b4" providerId="LiveId" clId="{2EEE61BA-717A-9741-B73E-F8A40B4BC08B}" dt="2021-04-14T20:49:23.098" v="7"/>
          <ac:spMkLst>
            <pc:docMk/>
            <pc:sldMk cId="1157652457" sldId="413"/>
            <ac:spMk id="2" creationId="{67A7002D-C91F-4244-917B-DE506F0B1408}"/>
          </ac:spMkLst>
        </pc:spChg>
        <pc:picChg chg="mod">
          <ac:chgData name="marcos aurelio gularte de castro" userId="67f50566e2aee3b4" providerId="LiveId" clId="{2EEE61BA-717A-9741-B73E-F8A40B4BC08B}" dt="2021-04-14T20:49:23.098" v="7"/>
          <ac:picMkLst>
            <pc:docMk/>
            <pc:sldMk cId="1157652457" sldId="413"/>
            <ac:picMk id="5" creationId="{62B744DB-B65C-9249-A93D-F6D5F3FA9E2A}"/>
          </ac:picMkLst>
        </pc:picChg>
      </pc:sldChg>
      <pc:sldChg chg="modSp">
        <pc:chgData name="marcos aurelio gularte de castro" userId="67f50566e2aee3b4" providerId="LiveId" clId="{2EEE61BA-717A-9741-B73E-F8A40B4BC08B}" dt="2021-04-14T20:49:23.098" v="7"/>
        <pc:sldMkLst>
          <pc:docMk/>
          <pc:sldMk cId="3676213945" sldId="415"/>
        </pc:sldMkLst>
        <pc:spChg chg="mod">
          <ac:chgData name="marcos aurelio gularte de castro" userId="67f50566e2aee3b4" providerId="LiveId" clId="{2EEE61BA-717A-9741-B73E-F8A40B4BC08B}" dt="2021-04-14T20:49:23.098" v="7"/>
          <ac:spMkLst>
            <pc:docMk/>
            <pc:sldMk cId="3676213945" sldId="415"/>
            <ac:spMk id="2" creationId="{496F901F-3500-8043-900B-63601A686F0E}"/>
          </ac:spMkLst>
        </pc:spChg>
        <pc:picChg chg="mod">
          <ac:chgData name="marcos aurelio gularte de castro" userId="67f50566e2aee3b4" providerId="LiveId" clId="{2EEE61BA-717A-9741-B73E-F8A40B4BC08B}" dt="2021-04-14T20:49:23.098" v="7"/>
          <ac:picMkLst>
            <pc:docMk/>
            <pc:sldMk cId="3676213945" sldId="415"/>
            <ac:picMk id="5" creationId="{28D831E1-2255-B04D-AEC9-0346BA89F505}"/>
          </ac:picMkLst>
        </pc:picChg>
      </pc:sldChg>
      <pc:sldChg chg="modSp">
        <pc:chgData name="marcos aurelio gularte de castro" userId="67f50566e2aee3b4" providerId="LiveId" clId="{2EEE61BA-717A-9741-B73E-F8A40B4BC08B}" dt="2021-04-14T20:49:23.098" v="7"/>
        <pc:sldMkLst>
          <pc:docMk/>
          <pc:sldMk cId="662079111" sldId="417"/>
        </pc:sldMkLst>
        <pc:spChg chg="mod">
          <ac:chgData name="marcos aurelio gularte de castro" userId="67f50566e2aee3b4" providerId="LiveId" clId="{2EEE61BA-717A-9741-B73E-F8A40B4BC08B}" dt="2021-04-14T20:49:23.098" v="7"/>
          <ac:spMkLst>
            <pc:docMk/>
            <pc:sldMk cId="662079111" sldId="417"/>
            <ac:spMk id="4" creationId="{391593D5-52B7-9747-B03D-3C0ADDB25454}"/>
          </ac:spMkLst>
        </pc:spChg>
        <pc:picChg chg="mod">
          <ac:chgData name="marcos aurelio gularte de castro" userId="67f50566e2aee3b4" providerId="LiveId" clId="{2EEE61BA-717A-9741-B73E-F8A40B4BC08B}" dt="2021-04-14T20:49:23.098" v="7"/>
          <ac:picMkLst>
            <pc:docMk/>
            <pc:sldMk cId="662079111" sldId="417"/>
            <ac:picMk id="7" creationId="{F7E05ECD-45DD-B047-A809-55AD9077E18B}"/>
          </ac:picMkLst>
        </pc:picChg>
      </pc:sldChg>
      <pc:sldMasterChg chg="addSp delSp modSp mod modSldLayout">
        <pc:chgData name="marcos aurelio gularte de castro" userId="67f50566e2aee3b4" providerId="LiveId" clId="{2EEE61BA-717A-9741-B73E-F8A40B4BC08B}" dt="2021-04-13T22:34:37.395" v="3"/>
        <pc:sldMasterMkLst>
          <pc:docMk/>
          <pc:sldMasterMk cId="746728276" sldId="2147483648"/>
        </pc:sldMasterMkLst>
        <pc:spChg chg="add mod">
          <ac:chgData name="marcos aurelio gularte de castro" userId="67f50566e2aee3b4" providerId="LiveId" clId="{2EEE61BA-717A-9741-B73E-F8A40B4BC08B}" dt="2021-04-13T22:34:37.395" v="3"/>
          <ac:spMkLst>
            <pc:docMk/>
            <pc:sldMasterMk cId="746728276" sldId="2147483648"/>
            <ac:spMk id="6" creationId="{E45E93F5-7AE4-4845-8987-7DE2C8A70980}"/>
          </ac:spMkLst>
        </pc:spChg>
        <pc:spChg chg="del">
          <ac:chgData name="marcos aurelio gularte de castro" userId="67f50566e2aee3b4" providerId="LiveId" clId="{2EEE61BA-717A-9741-B73E-F8A40B4BC08B}" dt="2021-04-13T22:34:36.376" v="2" actId="478"/>
          <ac:spMkLst>
            <pc:docMk/>
            <pc:sldMasterMk cId="746728276" sldId="2147483648"/>
            <ac:spMk id="7" creationId="{AA7F6E28-5C48-CD43-88D9-9B69EE8BD99E}"/>
          </ac:spMkLst>
        </pc:spChg>
        <pc:picChg chg="del">
          <ac:chgData name="marcos aurelio gularte de castro" userId="67f50566e2aee3b4" providerId="LiveId" clId="{2EEE61BA-717A-9741-B73E-F8A40B4BC08B}" dt="2021-04-13T22:34:36.376" v="2" actId="478"/>
          <ac:picMkLst>
            <pc:docMk/>
            <pc:sldMasterMk cId="746728276" sldId="2147483648"/>
            <ac:picMk id="5" creationId="{98C83CD4-639E-7045-ADC9-DD72A3AFD9B8}"/>
          </ac:picMkLst>
        </pc:picChg>
        <pc:picChg chg="add mod">
          <ac:chgData name="marcos aurelio gularte de castro" userId="67f50566e2aee3b4" providerId="LiveId" clId="{2EEE61BA-717A-9741-B73E-F8A40B4BC08B}" dt="2021-04-13T22:34:37.395" v="3"/>
          <ac:picMkLst>
            <pc:docMk/>
            <pc:sldMasterMk cId="746728276" sldId="2147483648"/>
            <ac:picMk id="8" creationId="{8DD44213-B390-5546-A9C6-6D854ADA4EA1}"/>
          </ac:picMkLst>
        </pc:picChg>
        <pc:sldLayoutChg chg="addSp modSp">
          <pc:chgData name="marcos aurelio gularte de castro" userId="67f50566e2aee3b4" providerId="LiveId" clId="{2EEE61BA-717A-9741-B73E-F8A40B4BC08B}" dt="2021-04-13T22:11:56.910" v="1"/>
          <pc:sldLayoutMkLst>
            <pc:docMk/>
            <pc:sldMasterMk cId="1707107347" sldId="2147483675"/>
            <pc:sldLayoutMk cId="1666706211" sldId="2147483672"/>
          </pc:sldLayoutMkLst>
          <pc:picChg chg="add mod">
            <ac:chgData name="marcos aurelio gularte de castro" userId="67f50566e2aee3b4" providerId="LiveId" clId="{2EEE61BA-717A-9741-B73E-F8A40B4BC08B}" dt="2021-04-13T22:11:56.910" v="1"/>
            <ac:picMkLst>
              <pc:docMk/>
              <pc:sldMasterMk cId="1707107347" sldId="2147483675"/>
              <pc:sldLayoutMk cId="1666706211" sldId="2147483672"/>
              <ac:picMk id="3" creationId="{0C941874-C93E-1D4D-AD0D-0351652C527C}"/>
            </ac:picMkLst>
          </pc:picChg>
        </pc:sldLayoutChg>
        <pc:sldLayoutChg chg="addSp modSp">
          <pc:chgData name="marcos aurelio gularte de castro" userId="67f50566e2aee3b4" providerId="LiveId" clId="{2EEE61BA-717A-9741-B73E-F8A40B4BC08B}" dt="2021-04-13T22:11:25.905" v="0"/>
          <pc:sldLayoutMkLst>
            <pc:docMk/>
            <pc:sldMasterMk cId="1707107347" sldId="2147483675"/>
            <pc:sldLayoutMk cId="1056311062" sldId="2147483674"/>
          </pc:sldLayoutMkLst>
          <pc:picChg chg="add mod">
            <ac:chgData name="marcos aurelio gularte de castro" userId="67f50566e2aee3b4" providerId="LiveId" clId="{2EEE61BA-717A-9741-B73E-F8A40B4BC08B}" dt="2021-04-13T22:11:25.905" v="0"/>
            <ac:picMkLst>
              <pc:docMk/>
              <pc:sldMasterMk cId="1707107347" sldId="2147483675"/>
              <pc:sldLayoutMk cId="1056311062" sldId="2147483674"/>
              <ac:picMk id="11" creationId="{41EE5E8A-1875-2642-B34B-50325B2DBE8A}"/>
            </ac:picMkLst>
          </pc:picChg>
        </pc:sldLayoutChg>
      </pc:sldMasterChg>
      <pc:sldMasterChg chg="addSp delSp mod delSldLayout modSldLayout">
        <pc:chgData name="marcos aurelio gularte de castro" userId="67f50566e2aee3b4" providerId="LiveId" clId="{2EEE61BA-717A-9741-B73E-F8A40B4BC08B}" dt="2021-04-15T00:29:25.597" v="65" actId="478"/>
        <pc:sldMasterMkLst>
          <pc:docMk/>
          <pc:sldMasterMk cId="1707107347" sldId="2147483675"/>
        </pc:sldMasterMkLst>
        <pc:spChg chg="add del">
          <ac:chgData name="marcos aurelio gularte de castro" userId="67f50566e2aee3b4" providerId="LiveId" clId="{2EEE61BA-717A-9741-B73E-F8A40B4BC08B}" dt="2021-04-14T20:49:54.855" v="9" actId="478"/>
          <ac:spMkLst>
            <pc:docMk/>
            <pc:sldMasterMk cId="1707107347" sldId="2147483675"/>
            <ac:spMk id="4" creationId="{C3E1CF6C-4E78-A744-B70A-448DB53DC259}"/>
          </ac:spMkLst>
        </pc:spChg>
        <pc:picChg chg="add del">
          <ac:chgData name="marcos aurelio gularte de castro" userId="67f50566e2aee3b4" providerId="LiveId" clId="{2EEE61BA-717A-9741-B73E-F8A40B4BC08B}" dt="2021-04-14T20:49:54.055" v="8" actId="478"/>
          <ac:picMkLst>
            <pc:docMk/>
            <pc:sldMasterMk cId="1707107347" sldId="2147483675"/>
            <ac:picMk id="5" creationId="{63D29ADD-9416-0247-ABBB-08D72AE01C06}"/>
          </ac:picMkLst>
        </pc:picChg>
        <pc:sldLayoutChg chg="del">
          <pc:chgData name="marcos aurelio gularte de castro" userId="67f50566e2aee3b4" providerId="LiveId" clId="{2EEE61BA-717A-9741-B73E-F8A40B4BC08B}" dt="2021-04-14T20:52:24.907" v="27" actId="2696"/>
          <pc:sldLayoutMkLst>
            <pc:docMk/>
            <pc:sldMasterMk cId="1707107347" sldId="2147483675"/>
            <pc:sldLayoutMk cId="192031126" sldId="2147483649"/>
          </pc:sldLayoutMkLst>
        </pc:sldLayoutChg>
        <pc:sldLayoutChg chg="del">
          <pc:chgData name="marcos aurelio gularte de castro" userId="67f50566e2aee3b4" providerId="LiveId" clId="{2EEE61BA-717A-9741-B73E-F8A40B4BC08B}" dt="2021-04-14T20:52:24.913" v="28" actId="2696"/>
          <pc:sldLayoutMkLst>
            <pc:docMk/>
            <pc:sldMasterMk cId="1707107347" sldId="2147483675"/>
            <pc:sldLayoutMk cId="4044465009" sldId="2147483651"/>
          </pc:sldLayoutMkLst>
        </pc:sldLayoutChg>
        <pc:sldLayoutChg chg="del">
          <pc:chgData name="marcos aurelio gularte de castro" userId="67f50566e2aee3b4" providerId="LiveId" clId="{2EEE61BA-717A-9741-B73E-F8A40B4BC08B}" dt="2021-04-14T20:52:24.988" v="38" actId="2696"/>
          <pc:sldLayoutMkLst>
            <pc:docMk/>
            <pc:sldMasterMk cId="1707107347" sldId="2147483675"/>
            <pc:sldLayoutMk cId="2611781598" sldId="2147483652"/>
          </pc:sldLayoutMkLst>
        </pc:sldLayoutChg>
        <pc:sldLayoutChg chg="del">
          <pc:chgData name="marcos aurelio gularte de castro" userId="67f50566e2aee3b4" providerId="LiveId" clId="{2EEE61BA-717A-9741-B73E-F8A40B4BC08B}" dt="2021-04-14T20:52:24.977" v="36" actId="2696"/>
          <pc:sldLayoutMkLst>
            <pc:docMk/>
            <pc:sldMasterMk cId="1707107347" sldId="2147483675"/>
            <pc:sldLayoutMk cId="624045540" sldId="2147483653"/>
          </pc:sldLayoutMkLst>
        </pc:sldLayoutChg>
        <pc:sldLayoutChg chg="del">
          <pc:chgData name="marcos aurelio gularte de castro" userId="67f50566e2aee3b4" providerId="LiveId" clId="{2EEE61BA-717A-9741-B73E-F8A40B4BC08B}" dt="2021-04-14T20:52:24.935" v="29" actId="2696"/>
          <pc:sldLayoutMkLst>
            <pc:docMk/>
            <pc:sldMasterMk cId="1707107347" sldId="2147483675"/>
            <pc:sldLayoutMk cId="2521006897" sldId="2147483656"/>
          </pc:sldLayoutMkLst>
        </pc:sldLayoutChg>
        <pc:sldLayoutChg chg="del">
          <pc:chgData name="marcos aurelio gularte de castro" userId="67f50566e2aee3b4" providerId="LiveId" clId="{2EEE61BA-717A-9741-B73E-F8A40B4BC08B}" dt="2021-04-14T20:52:24.940" v="30" actId="2696"/>
          <pc:sldLayoutMkLst>
            <pc:docMk/>
            <pc:sldMasterMk cId="1707107347" sldId="2147483675"/>
            <pc:sldLayoutMk cId="2805806429" sldId="2147483657"/>
          </pc:sldLayoutMkLst>
        </pc:sldLayoutChg>
        <pc:sldLayoutChg chg="del">
          <pc:chgData name="marcos aurelio gularte de castro" userId="67f50566e2aee3b4" providerId="LiveId" clId="{2EEE61BA-717A-9741-B73E-F8A40B4BC08B}" dt="2021-04-14T20:52:25.025" v="42" actId="2696"/>
          <pc:sldLayoutMkLst>
            <pc:docMk/>
            <pc:sldMasterMk cId="1707107347" sldId="2147483675"/>
            <pc:sldLayoutMk cId="3113494404" sldId="2147483658"/>
          </pc:sldLayoutMkLst>
        </pc:sldLayoutChg>
        <pc:sldLayoutChg chg="del">
          <pc:chgData name="marcos aurelio gularte de castro" userId="67f50566e2aee3b4" providerId="LiveId" clId="{2EEE61BA-717A-9741-B73E-F8A40B4BC08B}" dt="2021-04-14T20:52:25.038" v="43" actId="2696"/>
          <pc:sldLayoutMkLst>
            <pc:docMk/>
            <pc:sldMasterMk cId="1707107347" sldId="2147483675"/>
            <pc:sldLayoutMk cId="4139753992" sldId="2147483659"/>
          </pc:sldLayoutMkLst>
        </pc:sldLayoutChg>
        <pc:sldLayoutChg chg="del">
          <pc:chgData name="marcos aurelio gularte de castro" userId="67f50566e2aee3b4" providerId="LiveId" clId="{2EEE61BA-717A-9741-B73E-F8A40B4BC08B}" dt="2021-04-14T20:52:25.059" v="44" actId="2696"/>
          <pc:sldLayoutMkLst>
            <pc:docMk/>
            <pc:sldMasterMk cId="1707107347" sldId="2147483675"/>
            <pc:sldLayoutMk cId="1342701583" sldId="2147483660"/>
          </pc:sldLayoutMkLst>
        </pc:sldLayoutChg>
        <pc:sldLayoutChg chg="del">
          <pc:chgData name="marcos aurelio gularte de castro" userId="67f50566e2aee3b4" providerId="LiveId" clId="{2EEE61BA-717A-9741-B73E-F8A40B4BC08B}" dt="2021-04-14T20:52:24.955" v="32" actId="2696"/>
          <pc:sldLayoutMkLst>
            <pc:docMk/>
            <pc:sldMasterMk cId="1707107347" sldId="2147483675"/>
            <pc:sldLayoutMk cId="1074065135" sldId="2147483661"/>
          </pc:sldLayoutMkLst>
        </pc:sldLayoutChg>
        <pc:sldLayoutChg chg="del">
          <pc:chgData name="marcos aurelio gularte de castro" userId="67f50566e2aee3b4" providerId="LiveId" clId="{2EEE61BA-717A-9741-B73E-F8A40B4BC08B}" dt="2021-04-14T20:52:24.960" v="33" actId="2696"/>
          <pc:sldLayoutMkLst>
            <pc:docMk/>
            <pc:sldMasterMk cId="1707107347" sldId="2147483675"/>
            <pc:sldLayoutMk cId="7512663" sldId="2147483662"/>
          </pc:sldLayoutMkLst>
        </pc:sldLayoutChg>
        <pc:sldLayoutChg chg="del">
          <pc:chgData name="marcos aurelio gularte de castro" userId="67f50566e2aee3b4" providerId="LiveId" clId="{2EEE61BA-717A-9741-B73E-F8A40B4BC08B}" dt="2021-04-14T20:52:24.971" v="35" actId="2696"/>
          <pc:sldLayoutMkLst>
            <pc:docMk/>
            <pc:sldMasterMk cId="1707107347" sldId="2147483675"/>
            <pc:sldLayoutMk cId="2554133961" sldId="2147483663"/>
          </pc:sldLayoutMkLst>
        </pc:sldLayoutChg>
        <pc:sldLayoutChg chg="del">
          <pc:chgData name="marcos aurelio gularte de castro" userId="67f50566e2aee3b4" providerId="LiveId" clId="{2EEE61BA-717A-9741-B73E-F8A40B4BC08B}" dt="2021-04-14T20:52:25.002" v="39" actId="2696"/>
          <pc:sldLayoutMkLst>
            <pc:docMk/>
            <pc:sldMasterMk cId="1707107347" sldId="2147483675"/>
            <pc:sldLayoutMk cId="3081338407" sldId="2147483664"/>
          </pc:sldLayoutMkLst>
        </pc:sldLayoutChg>
        <pc:sldLayoutChg chg="del">
          <pc:chgData name="marcos aurelio gularte de castro" userId="67f50566e2aee3b4" providerId="LiveId" clId="{2EEE61BA-717A-9741-B73E-F8A40B4BC08B}" dt="2021-04-14T20:52:24.947" v="31" actId="2696"/>
          <pc:sldLayoutMkLst>
            <pc:docMk/>
            <pc:sldMasterMk cId="1707107347" sldId="2147483675"/>
            <pc:sldLayoutMk cId="300224864" sldId="2147483669"/>
          </pc:sldLayoutMkLst>
        </pc:sldLayoutChg>
        <pc:sldLayoutChg chg="del">
          <pc:chgData name="marcos aurelio gularte de castro" userId="67f50566e2aee3b4" providerId="LiveId" clId="{2EEE61BA-717A-9741-B73E-F8A40B4BC08B}" dt="2021-04-14T20:52:25.010" v="40" actId="2696"/>
          <pc:sldLayoutMkLst>
            <pc:docMk/>
            <pc:sldMasterMk cId="1707107347" sldId="2147483675"/>
            <pc:sldLayoutMk cId="2089577479" sldId="2147483670"/>
          </pc:sldLayoutMkLst>
        </pc:sldLayoutChg>
        <pc:sldLayoutChg chg="del">
          <pc:chgData name="marcos aurelio gularte de castro" userId="67f50566e2aee3b4" providerId="LiveId" clId="{2EEE61BA-717A-9741-B73E-F8A40B4BC08B}" dt="2021-04-14T20:52:24.965" v="34" actId="2696"/>
          <pc:sldLayoutMkLst>
            <pc:docMk/>
            <pc:sldMasterMk cId="1707107347" sldId="2147483675"/>
            <pc:sldLayoutMk cId="1666706211" sldId="2147483672"/>
          </pc:sldLayoutMkLst>
        </pc:sldLayoutChg>
        <pc:sldLayoutChg chg="del">
          <pc:chgData name="marcos aurelio gularte de castro" userId="67f50566e2aee3b4" providerId="LiveId" clId="{2EEE61BA-717A-9741-B73E-F8A40B4BC08B}" dt="2021-04-14T20:52:25.014" v="41" actId="2696"/>
          <pc:sldLayoutMkLst>
            <pc:docMk/>
            <pc:sldMasterMk cId="1707107347" sldId="2147483675"/>
            <pc:sldLayoutMk cId="2421999902" sldId="2147483673"/>
          </pc:sldLayoutMkLst>
        </pc:sldLayoutChg>
        <pc:sldLayoutChg chg="del">
          <pc:chgData name="marcos aurelio gularte de castro" userId="67f50566e2aee3b4" providerId="LiveId" clId="{2EEE61BA-717A-9741-B73E-F8A40B4BC08B}" dt="2021-04-14T20:52:24.984" v="37" actId="2696"/>
          <pc:sldLayoutMkLst>
            <pc:docMk/>
            <pc:sldMasterMk cId="1707107347" sldId="2147483675"/>
            <pc:sldLayoutMk cId="1056311062" sldId="2147483674"/>
          </pc:sldLayoutMkLst>
        </pc:sldLayoutChg>
        <pc:sldLayoutChg chg="addSp">
          <pc:chgData name="marcos aurelio gularte de castro" userId="67f50566e2aee3b4" providerId="LiveId" clId="{2EEE61BA-717A-9741-B73E-F8A40B4BC08B}" dt="2021-04-14T20:49:23.098" v="7"/>
          <pc:sldLayoutMkLst>
            <pc:docMk/>
            <pc:sldMasterMk cId="1707107347" sldId="2147483675"/>
            <pc:sldLayoutMk cId="3478580272" sldId="2147483676"/>
          </pc:sldLayoutMkLst>
          <pc:picChg chg="add">
            <ac:chgData name="marcos aurelio gularte de castro" userId="67f50566e2aee3b4" providerId="LiveId" clId="{2EEE61BA-717A-9741-B73E-F8A40B4BC08B}" dt="2021-04-14T20:49:23.098" v="7"/>
            <ac:picMkLst>
              <pc:docMk/>
              <pc:sldMasterMk cId="1707107347" sldId="2147483675"/>
              <pc:sldLayoutMk cId="3478580272" sldId="2147483676"/>
              <ac:picMk id="7" creationId="{31C69B46-2239-AF4F-9938-7CAA803C749B}"/>
            </ac:picMkLst>
          </pc:picChg>
        </pc:sldLayoutChg>
        <pc:sldLayoutChg chg="addSp modSp mod modAnim">
          <pc:chgData name="marcos aurelio gularte de castro" userId="67f50566e2aee3b4" providerId="LiveId" clId="{2EEE61BA-717A-9741-B73E-F8A40B4BC08B}" dt="2021-04-14T20:50:12.305" v="10" actId="1076"/>
          <pc:sldLayoutMkLst>
            <pc:docMk/>
            <pc:sldMasterMk cId="1707107347" sldId="2147483675"/>
            <pc:sldLayoutMk cId="2530103361" sldId="2147483680"/>
          </pc:sldLayoutMkLst>
          <pc:spChg chg="mod">
            <ac:chgData name="marcos aurelio gularte de castro" userId="67f50566e2aee3b4" providerId="LiveId" clId="{2EEE61BA-717A-9741-B73E-F8A40B4BC08B}" dt="2021-04-14T20:50:12.305" v="10" actId="1076"/>
            <ac:spMkLst>
              <pc:docMk/>
              <pc:sldMasterMk cId="1707107347" sldId="2147483675"/>
              <pc:sldLayoutMk cId="2530103361" sldId="2147483680"/>
              <ac:spMk id="9" creationId="{DBDDB4B5-9535-9C45-AD9C-BDD541D41E5C}"/>
            </ac:spMkLst>
          </pc:spChg>
          <pc:spChg chg="mod">
            <ac:chgData name="marcos aurelio gularte de castro" userId="67f50566e2aee3b4" providerId="LiveId" clId="{2EEE61BA-717A-9741-B73E-F8A40B4BC08B}" dt="2021-04-14T20:50:12.305" v="10" actId="1076"/>
            <ac:spMkLst>
              <pc:docMk/>
              <pc:sldMasterMk cId="1707107347" sldId="2147483675"/>
              <pc:sldLayoutMk cId="2530103361" sldId="2147483680"/>
              <ac:spMk id="15" creationId="{655911A9-9C52-C34C-AAC7-77D2BD4F6950}"/>
            </ac:spMkLst>
          </pc:spChg>
          <pc:spChg chg="mod">
            <ac:chgData name="marcos aurelio gularte de castro" userId="67f50566e2aee3b4" providerId="LiveId" clId="{2EEE61BA-717A-9741-B73E-F8A40B4BC08B}" dt="2021-04-14T20:50:12.305" v="10" actId="1076"/>
            <ac:spMkLst>
              <pc:docMk/>
              <pc:sldMasterMk cId="1707107347" sldId="2147483675"/>
              <pc:sldLayoutMk cId="2530103361" sldId="2147483680"/>
              <ac:spMk id="18" creationId="{BEE96817-51AB-3042-AD3C-8DBEB6C24034}"/>
            </ac:spMkLst>
          </pc:spChg>
          <pc:spChg chg="add">
            <ac:chgData name="marcos aurelio gularte de castro" userId="67f50566e2aee3b4" providerId="LiveId" clId="{2EEE61BA-717A-9741-B73E-F8A40B4BC08B}" dt="2021-04-14T20:49:23.098" v="7"/>
            <ac:spMkLst>
              <pc:docMk/>
              <pc:sldMasterMk cId="1707107347" sldId="2147483675"/>
              <pc:sldLayoutMk cId="2530103361" sldId="2147483680"/>
              <ac:spMk id="19" creationId="{0A85A240-8A8E-5348-A098-0B142AC2E4C9}"/>
            </ac:spMkLst>
          </pc:spChg>
          <pc:spChg chg="add">
            <ac:chgData name="marcos aurelio gularte de castro" userId="67f50566e2aee3b4" providerId="LiveId" clId="{2EEE61BA-717A-9741-B73E-F8A40B4BC08B}" dt="2021-04-14T20:49:23.098" v="7"/>
            <ac:spMkLst>
              <pc:docMk/>
              <pc:sldMasterMk cId="1707107347" sldId="2147483675"/>
              <pc:sldLayoutMk cId="2530103361" sldId="2147483680"/>
              <ac:spMk id="20" creationId="{21E3708A-E5FA-6D43-A3E6-F6B70E548FAA}"/>
            </ac:spMkLst>
          </pc:spChg>
          <pc:spChg chg="add">
            <ac:chgData name="marcos aurelio gularte de castro" userId="67f50566e2aee3b4" providerId="LiveId" clId="{2EEE61BA-717A-9741-B73E-F8A40B4BC08B}" dt="2021-04-14T20:49:23.098" v="7"/>
            <ac:spMkLst>
              <pc:docMk/>
              <pc:sldMasterMk cId="1707107347" sldId="2147483675"/>
              <pc:sldLayoutMk cId="2530103361" sldId="2147483680"/>
              <ac:spMk id="21" creationId="{86EFAE36-2B08-5745-BFDF-AEBC5A814290}"/>
            </ac:spMkLst>
          </pc:spChg>
          <pc:spChg chg="add mod">
            <ac:chgData name="marcos aurelio gularte de castro" userId="67f50566e2aee3b4" providerId="LiveId" clId="{2EEE61BA-717A-9741-B73E-F8A40B4BC08B}" dt="2021-04-14T20:50:12.305" v="10" actId="1076"/>
            <ac:spMkLst>
              <pc:docMk/>
              <pc:sldMasterMk cId="1707107347" sldId="2147483675"/>
              <pc:sldLayoutMk cId="2530103361" sldId="2147483680"/>
              <ac:spMk id="22" creationId="{F395A0D8-72AE-944E-9667-43CBADF7C312}"/>
            </ac:spMkLst>
          </pc:spChg>
          <pc:spChg chg="add">
            <ac:chgData name="marcos aurelio gularte de castro" userId="67f50566e2aee3b4" providerId="LiveId" clId="{2EEE61BA-717A-9741-B73E-F8A40B4BC08B}" dt="2021-04-14T20:49:23.098" v="7"/>
            <ac:spMkLst>
              <pc:docMk/>
              <pc:sldMasterMk cId="1707107347" sldId="2147483675"/>
              <pc:sldLayoutMk cId="2530103361" sldId="2147483680"/>
              <ac:spMk id="23" creationId="{803F1D42-C72D-1F44-A621-F03534437D2A}"/>
            </ac:spMkLst>
          </pc:spChg>
          <pc:spChg chg="add">
            <ac:chgData name="marcos aurelio gularte de castro" userId="67f50566e2aee3b4" providerId="LiveId" clId="{2EEE61BA-717A-9741-B73E-F8A40B4BC08B}" dt="2021-04-14T20:49:23.098" v="7"/>
            <ac:spMkLst>
              <pc:docMk/>
              <pc:sldMasterMk cId="1707107347" sldId="2147483675"/>
              <pc:sldLayoutMk cId="2530103361" sldId="2147483680"/>
              <ac:spMk id="24" creationId="{94603762-D04A-8241-859E-E2F5CCBFCDFE}"/>
            </ac:spMkLst>
          </pc:spChg>
          <pc:spChg chg="add">
            <ac:chgData name="marcos aurelio gularte de castro" userId="67f50566e2aee3b4" providerId="LiveId" clId="{2EEE61BA-717A-9741-B73E-F8A40B4BC08B}" dt="2021-04-14T20:49:23.098" v="7"/>
            <ac:spMkLst>
              <pc:docMk/>
              <pc:sldMasterMk cId="1707107347" sldId="2147483675"/>
              <pc:sldLayoutMk cId="2530103361" sldId="2147483680"/>
              <ac:spMk id="25" creationId="{0CBF3E4E-6DD7-F749-AF95-C49BA1FC688B}"/>
            </ac:spMkLst>
          </pc:spChg>
          <pc:spChg chg="add">
            <ac:chgData name="marcos aurelio gularte de castro" userId="67f50566e2aee3b4" providerId="LiveId" clId="{2EEE61BA-717A-9741-B73E-F8A40B4BC08B}" dt="2021-04-14T20:49:23.098" v="7"/>
            <ac:spMkLst>
              <pc:docMk/>
              <pc:sldMasterMk cId="1707107347" sldId="2147483675"/>
              <pc:sldLayoutMk cId="2530103361" sldId="2147483680"/>
              <ac:spMk id="26" creationId="{68477EA5-8950-8A49-AD44-E7755798313F}"/>
            </ac:spMkLst>
          </pc:spChg>
          <pc:spChg chg="add">
            <ac:chgData name="marcos aurelio gularte de castro" userId="67f50566e2aee3b4" providerId="LiveId" clId="{2EEE61BA-717A-9741-B73E-F8A40B4BC08B}" dt="2021-04-14T20:49:23.098" v="7"/>
            <ac:spMkLst>
              <pc:docMk/>
              <pc:sldMasterMk cId="1707107347" sldId="2147483675"/>
              <pc:sldLayoutMk cId="2530103361" sldId="2147483680"/>
              <ac:spMk id="27" creationId="{F3722816-8AB3-2149-A437-8661ECFBEC66}"/>
            </ac:spMkLst>
          </pc:spChg>
          <pc:spChg chg="add mod">
            <ac:chgData name="marcos aurelio gularte de castro" userId="67f50566e2aee3b4" providerId="LiveId" clId="{2EEE61BA-717A-9741-B73E-F8A40B4BC08B}" dt="2021-04-14T20:50:12.305" v="10" actId="1076"/>
            <ac:spMkLst>
              <pc:docMk/>
              <pc:sldMasterMk cId="1707107347" sldId="2147483675"/>
              <pc:sldLayoutMk cId="2530103361" sldId="2147483680"/>
              <ac:spMk id="28" creationId="{1901AF2B-8ECC-C645-BF5C-20C19D2EDA64}"/>
            </ac:spMkLst>
          </pc:spChg>
          <pc:spChg chg="add">
            <ac:chgData name="marcos aurelio gularte de castro" userId="67f50566e2aee3b4" providerId="LiveId" clId="{2EEE61BA-717A-9741-B73E-F8A40B4BC08B}" dt="2021-04-14T20:49:23.098" v="7"/>
            <ac:spMkLst>
              <pc:docMk/>
              <pc:sldMasterMk cId="1707107347" sldId="2147483675"/>
              <pc:sldLayoutMk cId="2530103361" sldId="2147483680"/>
              <ac:spMk id="29" creationId="{8A6E7C80-D509-C348-9536-234B4EB021A4}"/>
            </ac:spMkLst>
          </pc:spChg>
          <pc:spChg chg="add">
            <ac:chgData name="marcos aurelio gularte de castro" userId="67f50566e2aee3b4" providerId="LiveId" clId="{2EEE61BA-717A-9741-B73E-F8A40B4BC08B}" dt="2021-04-14T20:49:23.098" v="7"/>
            <ac:spMkLst>
              <pc:docMk/>
              <pc:sldMasterMk cId="1707107347" sldId="2147483675"/>
              <pc:sldLayoutMk cId="2530103361" sldId="2147483680"/>
              <ac:spMk id="30" creationId="{7AF7E2F0-8D8E-B541-9F63-EAC8B26D8788}"/>
            </ac:spMkLst>
          </pc:spChg>
          <pc:spChg chg="add mod">
            <ac:chgData name="marcos aurelio gularte de castro" userId="67f50566e2aee3b4" providerId="LiveId" clId="{2EEE61BA-717A-9741-B73E-F8A40B4BC08B}" dt="2021-04-14T20:50:12.305" v="10" actId="1076"/>
            <ac:spMkLst>
              <pc:docMk/>
              <pc:sldMasterMk cId="1707107347" sldId="2147483675"/>
              <pc:sldLayoutMk cId="2530103361" sldId="2147483680"/>
              <ac:spMk id="31" creationId="{9F2E06F8-221C-4948-A1E5-8E05DD2D34E1}"/>
            </ac:spMkLst>
          </pc:spChg>
        </pc:sldLayoutChg>
        <pc:sldLayoutChg chg="addSp modAnim">
          <pc:chgData name="marcos aurelio gularte de castro" userId="67f50566e2aee3b4" providerId="LiveId" clId="{2EEE61BA-717A-9741-B73E-F8A40B4BC08B}" dt="2021-04-14T20:49:23.098" v="7"/>
          <pc:sldLayoutMkLst>
            <pc:docMk/>
            <pc:sldMasterMk cId="1707107347" sldId="2147483675"/>
            <pc:sldLayoutMk cId="2369852213" sldId="2147483681"/>
          </pc:sldLayoutMkLst>
          <pc:spChg chg="add">
            <ac:chgData name="marcos aurelio gularte de castro" userId="67f50566e2aee3b4" providerId="LiveId" clId="{2EEE61BA-717A-9741-B73E-F8A40B4BC08B}" dt="2021-04-14T20:49:23.098" v="7"/>
            <ac:spMkLst>
              <pc:docMk/>
              <pc:sldMasterMk cId="1707107347" sldId="2147483675"/>
              <pc:sldLayoutMk cId="2369852213" sldId="2147483681"/>
              <ac:spMk id="12" creationId="{3AADEAEB-55C6-6242-A8B2-3BA227EFEB9D}"/>
            </ac:spMkLst>
          </pc:spChg>
          <pc:spChg chg="add">
            <ac:chgData name="marcos aurelio gularte de castro" userId="67f50566e2aee3b4" providerId="LiveId" clId="{2EEE61BA-717A-9741-B73E-F8A40B4BC08B}" dt="2021-04-14T20:49:23.098" v="7"/>
            <ac:spMkLst>
              <pc:docMk/>
              <pc:sldMasterMk cId="1707107347" sldId="2147483675"/>
              <pc:sldLayoutMk cId="2369852213" sldId="2147483681"/>
              <ac:spMk id="13" creationId="{994D5389-F2F4-234F-B9BF-27AC4609A771}"/>
            </ac:spMkLst>
          </pc:spChg>
          <pc:spChg chg="add">
            <ac:chgData name="marcos aurelio gularte de castro" userId="67f50566e2aee3b4" providerId="LiveId" clId="{2EEE61BA-717A-9741-B73E-F8A40B4BC08B}" dt="2021-04-14T20:49:23.098" v="7"/>
            <ac:spMkLst>
              <pc:docMk/>
              <pc:sldMasterMk cId="1707107347" sldId="2147483675"/>
              <pc:sldLayoutMk cId="2369852213" sldId="2147483681"/>
              <ac:spMk id="14" creationId="{B26CDEF5-94DB-B24D-865E-1D38B136BA70}"/>
            </ac:spMkLst>
          </pc:spChg>
          <pc:spChg chg="add">
            <ac:chgData name="marcos aurelio gularte de castro" userId="67f50566e2aee3b4" providerId="LiveId" clId="{2EEE61BA-717A-9741-B73E-F8A40B4BC08B}" dt="2021-04-14T20:49:23.098" v="7"/>
            <ac:spMkLst>
              <pc:docMk/>
              <pc:sldMasterMk cId="1707107347" sldId="2147483675"/>
              <pc:sldLayoutMk cId="2369852213" sldId="2147483681"/>
              <ac:spMk id="16" creationId="{3D621833-55CA-BA40-A02D-420BB5FD269B}"/>
            </ac:spMkLst>
          </pc:spChg>
          <pc:spChg chg="add">
            <ac:chgData name="marcos aurelio gularte de castro" userId="67f50566e2aee3b4" providerId="LiveId" clId="{2EEE61BA-717A-9741-B73E-F8A40B4BC08B}" dt="2021-04-14T20:49:23.098" v="7"/>
            <ac:spMkLst>
              <pc:docMk/>
              <pc:sldMasterMk cId="1707107347" sldId="2147483675"/>
              <pc:sldLayoutMk cId="2369852213" sldId="2147483681"/>
              <ac:spMk id="17" creationId="{AAAD0132-5B66-3E4D-BD55-81BE8CF0F3B0}"/>
            </ac:spMkLst>
          </pc:spChg>
          <pc:picChg chg="add">
            <ac:chgData name="marcos aurelio gularte de castro" userId="67f50566e2aee3b4" providerId="LiveId" clId="{2EEE61BA-717A-9741-B73E-F8A40B4BC08B}" dt="2021-04-14T20:49:23.098" v="7"/>
            <ac:picMkLst>
              <pc:docMk/>
              <pc:sldMasterMk cId="1707107347" sldId="2147483675"/>
              <pc:sldLayoutMk cId="2369852213" sldId="2147483681"/>
              <ac:picMk id="19" creationId="{E61B318B-96DA-1C46-87CF-940B64A6CF90}"/>
            </ac:picMkLst>
          </pc:picChg>
        </pc:sldLayoutChg>
        <pc:sldLayoutChg chg="addSp delSp mod">
          <pc:chgData name="marcos aurelio gularte de castro" userId="67f50566e2aee3b4" providerId="LiveId" clId="{2EEE61BA-717A-9741-B73E-F8A40B4BC08B}" dt="2021-04-14T20:50:27.344" v="12" actId="478"/>
          <pc:sldLayoutMkLst>
            <pc:docMk/>
            <pc:sldMasterMk cId="1707107347" sldId="2147483675"/>
            <pc:sldLayoutMk cId="4226721004" sldId="2147483683"/>
          </pc:sldLayoutMkLst>
          <pc:picChg chg="del">
            <ac:chgData name="marcos aurelio gularte de castro" userId="67f50566e2aee3b4" providerId="LiveId" clId="{2EEE61BA-717A-9741-B73E-F8A40B4BC08B}" dt="2021-04-14T20:50:27.344" v="12" actId="478"/>
            <ac:picMkLst>
              <pc:docMk/>
              <pc:sldMasterMk cId="1707107347" sldId="2147483675"/>
              <pc:sldLayoutMk cId="4226721004" sldId="2147483683"/>
              <ac:picMk id="3" creationId="{1A427EC3-33FD-3F4B-949C-56793378A447}"/>
            </ac:picMkLst>
          </pc:picChg>
          <pc:picChg chg="add del">
            <ac:chgData name="marcos aurelio gularte de castro" userId="67f50566e2aee3b4" providerId="LiveId" clId="{2EEE61BA-717A-9741-B73E-F8A40B4BC08B}" dt="2021-04-14T20:50:26.657" v="11" actId="478"/>
            <ac:picMkLst>
              <pc:docMk/>
              <pc:sldMasterMk cId="1707107347" sldId="2147483675"/>
              <pc:sldLayoutMk cId="4226721004" sldId="2147483683"/>
              <ac:picMk id="4" creationId="{77AA37DD-6016-3A42-8805-B6E94A9B9BF2}"/>
            </ac:picMkLst>
          </pc:picChg>
        </pc:sldLayoutChg>
        <pc:sldLayoutChg chg="addSp delSp mod">
          <pc:chgData name="marcos aurelio gularte de castro" userId="67f50566e2aee3b4" providerId="LiveId" clId="{2EEE61BA-717A-9741-B73E-F8A40B4BC08B}" dt="2021-04-14T20:50:32.268" v="13" actId="478"/>
          <pc:sldLayoutMkLst>
            <pc:docMk/>
            <pc:sldMasterMk cId="1707107347" sldId="2147483675"/>
            <pc:sldLayoutMk cId="461464692" sldId="2147483684"/>
          </pc:sldLayoutMkLst>
          <pc:picChg chg="add del">
            <ac:chgData name="marcos aurelio gularte de castro" userId="67f50566e2aee3b4" providerId="LiveId" clId="{2EEE61BA-717A-9741-B73E-F8A40B4BC08B}" dt="2021-04-14T20:50:32.268" v="13" actId="478"/>
            <ac:picMkLst>
              <pc:docMk/>
              <pc:sldMasterMk cId="1707107347" sldId="2147483675"/>
              <pc:sldLayoutMk cId="461464692" sldId="2147483684"/>
              <ac:picMk id="4" creationId="{400D25F9-DEFB-EC4E-B63D-7BB2B4179300}"/>
            </ac:picMkLst>
          </pc:picChg>
        </pc:sldLayoutChg>
        <pc:sldLayoutChg chg="addSp modAnim">
          <pc:chgData name="marcos aurelio gularte de castro" userId="67f50566e2aee3b4" providerId="LiveId" clId="{2EEE61BA-717A-9741-B73E-F8A40B4BC08B}" dt="2021-04-14T20:49:23.098" v="7"/>
          <pc:sldLayoutMkLst>
            <pc:docMk/>
            <pc:sldMasterMk cId="1707107347" sldId="2147483675"/>
            <pc:sldLayoutMk cId="3450917703" sldId="2147483685"/>
          </pc:sldLayoutMkLst>
          <pc:spChg chg="add">
            <ac:chgData name="marcos aurelio gularte de castro" userId="67f50566e2aee3b4" providerId="LiveId" clId="{2EEE61BA-717A-9741-B73E-F8A40B4BC08B}" dt="2021-04-14T20:49:23.098" v="7"/>
            <ac:spMkLst>
              <pc:docMk/>
              <pc:sldMasterMk cId="1707107347" sldId="2147483675"/>
              <pc:sldLayoutMk cId="3450917703" sldId="2147483685"/>
              <ac:spMk id="6" creationId="{DE00F5AD-93CC-7A42-8CBD-680CBA36DF02}"/>
            </ac:spMkLst>
          </pc:spChg>
        </pc:sldLayoutChg>
        <pc:sldLayoutChg chg="addSp modAnim">
          <pc:chgData name="marcos aurelio gularte de castro" userId="67f50566e2aee3b4" providerId="LiveId" clId="{2EEE61BA-717A-9741-B73E-F8A40B4BC08B}" dt="2021-04-14T20:49:23.098" v="7"/>
          <pc:sldLayoutMkLst>
            <pc:docMk/>
            <pc:sldMasterMk cId="1707107347" sldId="2147483675"/>
            <pc:sldLayoutMk cId="1026798844" sldId="2147483687"/>
          </pc:sldLayoutMkLst>
          <pc:spChg chg="add">
            <ac:chgData name="marcos aurelio gularte de castro" userId="67f50566e2aee3b4" providerId="LiveId" clId="{2EEE61BA-717A-9741-B73E-F8A40B4BC08B}" dt="2021-04-14T20:49:23.098" v="7"/>
            <ac:spMkLst>
              <pc:docMk/>
              <pc:sldMasterMk cId="1707107347" sldId="2147483675"/>
              <pc:sldLayoutMk cId="1026798844" sldId="2147483687"/>
              <ac:spMk id="37" creationId="{9D5740BD-DE24-9247-B9A5-0CFE9F3691DA}"/>
            </ac:spMkLst>
          </pc:spChg>
          <pc:spChg chg="add">
            <ac:chgData name="marcos aurelio gularte de castro" userId="67f50566e2aee3b4" providerId="LiveId" clId="{2EEE61BA-717A-9741-B73E-F8A40B4BC08B}" dt="2021-04-14T20:49:23.098" v="7"/>
            <ac:spMkLst>
              <pc:docMk/>
              <pc:sldMasterMk cId="1707107347" sldId="2147483675"/>
              <pc:sldLayoutMk cId="1026798844" sldId="2147483687"/>
              <ac:spMk id="38" creationId="{AA564A3C-8079-684E-BD50-53D3009F3505}"/>
            </ac:spMkLst>
          </pc:spChg>
          <pc:spChg chg="add">
            <ac:chgData name="marcos aurelio gularte de castro" userId="67f50566e2aee3b4" providerId="LiveId" clId="{2EEE61BA-717A-9741-B73E-F8A40B4BC08B}" dt="2021-04-14T20:49:23.098" v="7"/>
            <ac:spMkLst>
              <pc:docMk/>
              <pc:sldMasterMk cId="1707107347" sldId="2147483675"/>
              <pc:sldLayoutMk cId="1026798844" sldId="2147483687"/>
              <ac:spMk id="39" creationId="{D0FE15C8-2A4B-6543-A9EB-39941F7D38BE}"/>
            </ac:spMkLst>
          </pc:spChg>
          <pc:spChg chg="add">
            <ac:chgData name="marcos aurelio gularte de castro" userId="67f50566e2aee3b4" providerId="LiveId" clId="{2EEE61BA-717A-9741-B73E-F8A40B4BC08B}" dt="2021-04-14T20:49:23.098" v="7"/>
            <ac:spMkLst>
              <pc:docMk/>
              <pc:sldMasterMk cId="1707107347" sldId="2147483675"/>
              <pc:sldLayoutMk cId="1026798844" sldId="2147483687"/>
              <ac:spMk id="40" creationId="{5C7436A4-6DB0-0A4F-A84A-4BAF82E01A54}"/>
            </ac:spMkLst>
          </pc:spChg>
          <pc:spChg chg="add">
            <ac:chgData name="marcos aurelio gularte de castro" userId="67f50566e2aee3b4" providerId="LiveId" clId="{2EEE61BA-717A-9741-B73E-F8A40B4BC08B}" dt="2021-04-14T20:49:23.098" v="7"/>
            <ac:spMkLst>
              <pc:docMk/>
              <pc:sldMasterMk cId="1707107347" sldId="2147483675"/>
              <pc:sldLayoutMk cId="1026798844" sldId="2147483687"/>
              <ac:spMk id="41" creationId="{8F1A01AD-AA80-9242-A835-4F89404E8F85}"/>
            </ac:spMkLst>
          </pc:spChg>
          <pc:spChg chg="add">
            <ac:chgData name="marcos aurelio gularte de castro" userId="67f50566e2aee3b4" providerId="LiveId" clId="{2EEE61BA-717A-9741-B73E-F8A40B4BC08B}" dt="2021-04-14T20:49:23.098" v="7"/>
            <ac:spMkLst>
              <pc:docMk/>
              <pc:sldMasterMk cId="1707107347" sldId="2147483675"/>
              <pc:sldLayoutMk cId="1026798844" sldId="2147483687"/>
              <ac:spMk id="42" creationId="{E41033A2-7A93-7B4F-8D30-4C60DA4FB776}"/>
            </ac:spMkLst>
          </pc:spChg>
          <pc:spChg chg="add">
            <ac:chgData name="marcos aurelio gularte de castro" userId="67f50566e2aee3b4" providerId="LiveId" clId="{2EEE61BA-717A-9741-B73E-F8A40B4BC08B}" dt="2021-04-14T20:49:23.098" v="7"/>
            <ac:spMkLst>
              <pc:docMk/>
              <pc:sldMasterMk cId="1707107347" sldId="2147483675"/>
              <pc:sldLayoutMk cId="1026798844" sldId="2147483687"/>
              <ac:spMk id="43" creationId="{41790BE8-1B77-C346-96AA-D8F01DD17724}"/>
            </ac:spMkLst>
          </pc:spChg>
          <pc:spChg chg="add">
            <ac:chgData name="marcos aurelio gularte de castro" userId="67f50566e2aee3b4" providerId="LiveId" clId="{2EEE61BA-717A-9741-B73E-F8A40B4BC08B}" dt="2021-04-14T20:49:23.098" v="7"/>
            <ac:spMkLst>
              <pc:docMk/>
              <pc:sldMasterMk cId="1707107347" sldId="2147483675"/>
              <pc:sldLayoutMk cId="1026798844" sldId="2147483687"/>
              <ac:spMk id="44" creationId="{632FDCCC-2396-3F48-B075-ED6996161096}"/>
            </ac:spMkLst>
          </pc:spChg>
          <pc:spChg chg="add">
            <ac:chgData name="marcos aurelio gularte de castro" userId="67f50566e2aee3b4" providerId="LiveId" clId="{2EEE61BA-717A-9741-B73E-F8A40B4BC08B}" dt="2021-04-14T20:49:23.098" v="7"/>
            <ac:spMkLst>
              <pc:docMk/>
              <pc:sldMasterMk cId="1707107347" sldId="2147483675"/>
              <pc:sldLayoutMk cId="1026798844" sldId="2147483687"/>
              <ac:spMk id="45" creationId="{38FB61B6-9BCE-FA4F-B950-F9F415AA4F5B}"/>
            </ac:spMkLst>
          </pc:spChg>
          <pc:spChg chg="add">
            <ac:chgData name="marcos aurelio gularte de castro" userId="67f50566e2aee3b4" providerId="LiveId" clId="{2EEE61BA-717A-9741-B73E-F8A40B4BC08B}" dt="2021-04-14T20:49:23.098" v="7"/>
            <ac:spMkLst>
              <pc:docMk/>
              <pc:sldMasterMk cId="1707107347" sldId="2147483675"/>
              <pc:sldLayoutMk cId="1026798844" sldId="2147483687"/>
              <ac:spMk id="46" creationId="{42DF8C26-503B-0747-BB1C-ACFEC9BC45A9}"/>
            </ac:spMkLst>
          </pc:spChg>
        </pc:sldLayoutChg>
        <pc:sldLayoutChg chg="addSp delSp mod delAnim modAnim">
          <pc:chgData name="marcos aurelio gularte de castro" userId="67f50566e2aee3b4" providerId="LiveId" clId="{2EEE61BA-717A-9741-B73E-F8A40B4BC08B}" dt="2021-04-14T20:50:58.427" v="16" actId="478"/>
          <pc:sldLayoutMkLst>
            <pc:docMk/>
            <pc:sldMasterMk cId="1707107347" sldId="2147483675"/>
            <pc:sldLayoutMk cId="1251409867" sldId="2147483689"/>
          </pc:sldLayoutMkLst>
          <pc:spChg chg="add del">
            <ac:chgData name="marcos aurelio gularte de castro" userId="67f50566e2aee3b4" providerId="LiveId" clId="{2EEE61BA-717A-9741-B73E-F8A40B4BC08B}" dt="2021-04-14T20:50:55.021" v="14" actId="478"/>
            <ac:spMkLst>
              <pc:docMk/>
              <pc:sldMasterMk cId="1707107347" sldId="2147483675"/>
              <pc:sldLayoutMk cId="1251409867" sldId="2147483689"/>
              <ac:spMk id="9" creationId="{767B7C6C-2173-E143-A956-7EB3D67F65EB}"/>
            </ac:spMkLst>
          </pc:spChg>
          <pc:spChg chg="add del">
            <ac:chgData name="marcos aurelio gularte de castro" userId="67f50566e2aee3b4" providerId="LiveId" clId="{2EEE61BA-717A-9741-B73E-F8A40B4BC08B}" dt="2021-04-14T20:50:58.427" v="16" actId="478"/>
            <ac:spMkLst>
              <pc:docMk/>
              <pc:sldMasterMk cId="1707107347" sldId="2147483675"/>
              <pc:sldLayoutMk cId="1251409867" sldId="2147483689"/>
              <ac:spMk id="10" creationId="{FEA0CE0A-1739-FB45-A193-617488193263}"/>
            </ac:spMkLst>
          </pc:spChg>
          <pc:picChg chg="add del">
            <ac:chgData name="marcos aurelio gularte de castro" userId="67f50566e2aee3b4" providerId="LiveId" clId="{2EEE61BA-717A-9741-B73E-F8A40B4BC08B}" dt="2021-04-14T20:50:56.373" v="15" actId="478"/>
            <ac:picMkLst>
              <pc:docMk/>
              <pc:sldMasterMk cId="1707107347" sldId="2147483675"/>
              <pc:sldLayoutMk cId="1251409867" sldId="2147483689"/>
              <ac:picMk id="11" creationId="{8E8F17A5-CC90-1D45-B84F-75D06B8FE4DA}"/>
            </ac:picMkLst>
          </pc:picChg>
        </pc:sldLayoutChg>
        <pc:sldLayoutChg chg="addSp delSp mod delAnim modAnim">
          <pc:chgData name="marcos aurelio gularte de castro" userId="67f50566e2aee3b4" providerId="LiveId" clId="{2EEE61BA-717A-9741-B73E-F8A40B4BC08B}" dt="2021-04-14T20:51:08.627" v="19" actId="478"/>
          <pc:sldLayoutMkLst>
            <pc:docMk/>
            <pc:sldMasterMk cId="1707107347" sldId="2147483675"/>
            <pc:sldLayoutMk cId="3937667573" sldId="2147483690"/>
          </pc:sldLayoutMkLst>
          <pc:spChg chg="add del">
            <ac:chgData name="marcos aurelio gularte de castro" userId="67f50566e2aee3b4" providerId="LiveId" clId="{2EEE61BA-717A-9741-B73E-F8A40B4BC08B}" dt="2021-04-14T20:51:07.551" v="18" actId="478"/>
            <ac:spMkLst>
              <pc:docMk/>
              <pc:sldMasterMk cId="1707107347" sldId="2147483675"/>
              <pc:sldLayoutMk cId="3937667573" sldId="2147483690"/>
              <ac:spMk id="16" creationId="{C84D53B2-0D9E-CB45-A614-B777AE169A08}"/>
            </ac:spMkLst>
          </pc:spChg>
          <pc:spChg chg="add">
            <ac:chgData name="marcos aurelio gularte de castro" userId="67f50566e2aee3b4" providerId="LiveId" clId="{2EEE61BA-717A-9741-B73E-F8A40B4BC08B}" dt="2021-04-14T20:49:23.098" v="7"/>
            <ac:spMkLst>
              <pc:docMk/>
              <pc:sldMasterMk cId="1707107347" sldId="2147483675"/>
              <pc:sldLayoutMk cId="3937667573" sldId="2147483690"/>
              <ac:spMk id="17" creationId="{9F617E50-C231-2A41-B2AE-873A92F01D33}"/>
            </ac:spMkLst>
          </pc:spChg>
          <pc:picChg chg="add del">
            <ac:chgData name="marcos aurelio gularte de castro" userId="67f50566e2aee3b4" providerId="LiveId" clId="{2EEE61BA-717A-9741-B73E-F8A40B4BC08B}" dt="2021-04-14T20:51:06.221" v="17" actId="478"/>
            <ac:picMkLst>
              <pc:docMk/>
              <pc:sldMasterMk cId="1707107347" sldId="2147483675"/>
              <pc:sldLayoutMk cId="3937667573" sldId="2147483690"/>
              <ac:picMk id="18" creationId="{B455540D-2CC8-8F43-8277-352F3FAF4B74}"/>
            </ac:picMkLst>
          </pc:picChg>
          <pc:picChg chg="add del">
            <ac:chgData name="marcos aurelio gularte de castro" userId="67f50566e2aee3b4" providerId="LiveId" clId="{2EEE61BA-717A-9741-B73E-F8A40B4BC08B}" dt="2021-04-14T20:51:08.627" v="19" actId="478"/>
            <ac:picMkLst>
              <pc:docMk/>
              <pc:sldMasterMk cId="1707107347" sldId="2147483675"/>
              <pc:sldLayoutMk cId="3937667573" sldId="2147483690"/>
              <ac:picMk id="19" creationId="{7DABCBAD-FF93-5F40-956F-B14B7E798A0C}"/>
            </ac:picMkLst>
          </pc:picChg>
        </pc:sldLayoutChg>
        <pc:sldLayoutChg chg="addSp delSp mod delAnim modAnim">
          <pc:chgData name="marcos aurelio gularte de castro" userId="67f50566e2aee3b4" providerId="LiveId" clId="{2EEE61BA-717A-9741-B73E-F8A40B4BC08B}" dt="2021-04-14T20:51:17.039" v="22" actId="478"/>
          <pc:sldLayoutMkLst>
            <pc:docMk/>
            <pc:sldMasterMk cId="1707107347" sldId="2147483675"/>
            <pc:sldLayoutMk cId="492562374" sldId="2147483691"/>
          </pc:sldLayoutMkLst>
          <pc:spChg chg="add del">
            <ac:chgData name="marcos aurelio gularte de castro" userId="67f50566e2aee3b4" providerId="LiveId" clId="{2EEE61BA-717A-9741-B73E-F8A40B4BC08B}" dt="2021-04-14T20:51:17.039" v="22" actId="478"/>
            <ac:spMkLst>
              <pc:docMk/>
              <pc:sldMasterMk cId="1707107347" sldId="2147483675"/>
              <pc:sldLayoutMk cId="492562374" sldId="2147483691"/>
              <ac:spMk id="12" creationId="{B948B216-E4F8-DD43-9897-D27C9824C273}"/>
            </ac:spMkLst>
          </pc:spChg>
          <pc:spChg chg="add">
            <ac:chgData name="marcos aurelio gularte de castro" userId="67f50566e2aee3b4" providerId="LiveId" clId="{2EEE61BA-717A-9741-B73E-F8A40B4BC08B}" dt="2021-04-14T20:49:23.098" v="7"/>
            <ac:spMkLst>
              <pc:docMk/>
              <pc:sldMasterMk cId="1707107347" sldId="2147483675"/>
              <pc:sldLayoutMk cId="492562374" sldId="2147483691"/>
              <ac:spMk id="19" creationId="{73AC4EE5-BEEB-DB43-9EE4-BF258949BD74}"/>
            </ac:spMkLst>
          </pc:spChg>
          <pc:picChg chg="add del">
            <ac:chgData name="marcos aurelio gularte de castro" userId="67f50566e2aee3b4" providerId="LiveId" clId="{2EEE61BA-717A-9741-B73E-F8A40B4BC08B}" dt="2021-04-14T20:51:16.549" v="21" actId="478"/>
            <ac:picMkLst>
              <pc:docMk/>
              <pc:sldMasterMk cId="1707107347" sldId="2147483675"/>
              <pc:sldLayoutMk cId="492562374" sldId="2147483691"/>
              <ac:picMk id="13" creationId="{292437ED-3A8F-8B4A-A09B-57B12216F697}"/>
            </ac:picMkLst>
          </pc:picChg>
          <pc:picChg chg="add">
            <ac:chgData name="marcos aurelio gularte de castro" userId="67f50566e2aee3b4" providerId="LiveId" clId="{2EEE61BA-717A-9741-B73E-F8A40B4BC08B}" dt="2021-04-14T20:49:23.098" v="7"/>
            <ac:picMkLst>
              <pc:docMk/>
              <pc:sldMasterMk cId="1707107347" sldId="2147483675"/>
              <pc:sldLayoutMk cId="492562374" sldId="2147483691"/>
              <ac:picMk id="18" creationId="{0F71D896-B5E1-5B41-995B-636E3F2298EE}"/>
            </ac:picMkLst>
          </pc:picChg>
          <pc:picChg chg="add del">
            <ac:chgData name="marcos aurelio gularte de castro" userId="67f50566e2aee3b4" providerId="LiveId" clId="{2EEE61BA-717A-9741-B73E-F8A40B4BC08B}" dt="2021-04-14T20:51:15.373" v="20" actId="478"/>
            <ac:picMkLst>
              <pc:docMk/>
              <pc:sldMasterMk cId="1707107347" sldId="2147483675"/>
              <pc:sldLayoutMk cId="492562374" sldId="2147483691"/>
              <ac:picMk id="20" creationId="{2101CD36-DCC6-7C42-8395-DD9A7FCE9CCB}"/>
            </ac:picMkLst>
          </pc:picChg>
        </pc:sldLayoutChg>
        <pc:sldLayoutChg chg="addSp modAnim">
          <pc:chgData name="marcos aurelio gularte de castro" userId="67f50566e2aee3b4" providerId="LiveId" clId="{2EEE61BA-717A-9741-B73E-F8A40B4BC08B}" dt="2021-04-14T20:49:23.098" v="7"/>
          <pc:sldLayoutMkLst>
            <pc:docMk/>
            <pc:sldMasterMk cId="1707107347" sldId="2147483675"/>
            <pc:sldLayoutMk cId="3039006258" sldId="2147483692"/>
          </pc:sldLayoutMkLst>
          <pc:spChg chg="add">
            <ac:chgData name="marcos aurelio gularte de castro" userId="67f50566e2aee3b4" providerId="LiveId" clId="{2EEE61BA-717A-9741-B73E-F8A40B4BC08B}" dt="2021-04-14T20:49:23.098" v="7"/>
            <ac:spMkLst>
              <pc:docMk/>
              <pc:sldMasterMk cId="1707107347" sldId="2147483675"/>
              <pc:sldLayoutMk cId="3039006258" sldId="2147483692"/>
              <ac:spMk id="6" creationId="{160084CE-1C5E-D54E-B25F-B8A13C4139E6}"/>
            </ac:spMkLst>
          </pc:spChg>
        </pc:sldLayoutChg>
        <pc:sldLayoutChg chg="addSp delSp mod delAnim modAnim">
          <pc:chgData name="marcos aurelio gularte de castro" userId="67f50566e2aee3b4" providerId="LiveId" clId="{2EEE61BA-717A-9741-B73E-F8A40B4BC08B}" dt="2021-04-14T20:51:23.378" v="24" actId="478"/>
          <pc:sldLayoutMkLst>
            <pc:docMk/>
            <pc:sldMasterMk cId="1707107347" sldId="2147483675"/>
            <pc:sldLayoutMk cId="3525655072" sldId="2147483693"/>
          </pc:sldLayoutMkLst>
          <pc:spChg chg="del">
            <ac:chgData name="marcos aurelio gularte de castro" userId="67f50566e2aee3b4" providerId="LiveId" clId="{2EEE61BA-717A-9741-B73E-F8A40B4BC08B}" dt="2021-04-14T20:51:19.736" v="23" actId="478"/>
            <ac:spMkLst>
              <pc:docMk/>
              <pc:sldMasterMk cId="1707107347" sldId="2147483675"/>
              <pc:sldLayoutMk cId="3525655072" sldId="2147483693"/>
              <ac:spMk id="16" creationId="{305C2A4A-15CF-4B4A-963C-E19D1386D785}"/>
            </ac:spMkLst>
          </pc:spChg>
          <pc:spChg chg="add">
            <ac:chgData name="marcos aurelio gularte de castro" userId="67f50566e2aee3b4" providerId="LiveId" clId="{2EEE61BA-717A-9741-B73E-F8A40B4BC08B}" dt="2021-04-14T20:49:23.098" v="7"/>
            <ac:spMkLst>
              <pc:docMk/>
              <pc:sldMasterMk cId="1707107347" sldId="2147483675"/>
              <pc:sldLayoutMk cId="3525655072" sldId="2147483693"/>
              <ac:spMk id="17" creationId="{48E9EF7D-F416-EE46-8290-F71F5DACE39E}"/>
            </ac:spMkLst>
          </pc:spChg>
          <pc:spChg chg="add">
            <ac:chgData name="marcos aurelio gularte de castro" userId="67f50566e2aee3b4" providerId="LiveId" clId="{2EEE61BA-717A-9741-B73E-F8A40B4BC08B}" dt="2021-04-14T20:49:23.098" v="7"/>
            <ac:spMkLst>
              <pc:docMk/>
              <pc:sldMasterMk cId="1707107347" sldId="2147483675"/>
              <pc:sldLayoutMk cId="3525655072" sldId="2147483693"/>
              <ac:spMk id="18" creationId="{A9252EFC-3468-F44C-9308-F5BD206F7D67}"/>
            </ac:spMkLst>
          </pc:spChg>
          <pc:spChg chg="add">
            <ac:chgData name="marcos aurelio gularte de castro" userId="67f50566e2aee3b4" providerId="LiveId" clId="{2EEE61BA-717A-9741-B73E-F8A40B4BC08B}" dt="2021-04-14T20:49:23.098" v="7"/>
            <ac:spMkLst>
              <pc:docMk/>
              <pc:sldMasterMk cId="1707107347" sldId="2147483675"/>
              <pc:sldLayoutMk cId="3525655072" sldId="2147483693"/>
              <ac:spMk id="19" creationId="{8850FA8F-49E4-F34E-8EF6-451043E9908F}"/>
            </ac:spMkLst>
          </pc:spChg>
          <pc:spChg chg="add">
            <ac:chgData name="marcos aurelio gularte de castro" userId="67f50566e2aee3b4" providerId="LiveId" clId="{2EEE61BA-717A-9741-B73E-F8A40B4BC08B}" dt="2021-04-14T20:49:23.098" v="7"/>
            <ac:spMkLst>
              <pc:docMk/>
              <pc:sldMasterMk cId="1707107347" sldId="2147483675"/>
              <pc:sldLayoutMk cId="3525655072" sldId="2147483693"/>
              <ac:spMk id="20" creationId="{6A97152F-3E49-8947-BF68-5798D1BAF4A8}"/>
            </ac:spMkLst>
          </pc:spChg>
          <pc:spChg chg="add">
            <ac:chgData name="marcos aurelio gularte de castro" userId="67f50566e2aee3b4" providerId="LiveId" clId="{2EEE61BA-717A-9741-B73E-F8A40B4BC08B}" dt="2021-04-14T20:49:23.098" v="7"/>
            <ac:spMkLst>
              <pc:docMk/>
              <pc:sldMasterMk cId="1707107347" sldId="2147483675"/>
              <pc:sldLayoutMk cId="3525655072" sldId="2147483693"/>
              <ac:spMk id="21" creationId="{26B2B71A-82FB-8D48-B9BD-C78783DB8F59}"/>
            </ac:spMkLst>
          </pc:spChg>
          <pc:spChg chg="add">
            <ac:chgData name="marcos aurelio gularte de castro" userId="67f50566e2aee3b4" providerId="LiveId" clId="{2EEE61BA-717A-9741-B73E-F8A40B4BC08B}" dt="2021-04-14T20:49:23.098" v="7"/>
            <ac:spMkLst>
              <pc:docMk/>
              <pc:sldMasterMk cId="1707107347" sldId="2147483675"/>
              <pc:sldLayoutMk cId="3525655072" sldId="2147483693"/>
              <ac:spMk id="22" creationId="{E3C36008-B4F9-C443-860D-3FD3258F1146}"/>
            </ac:spMkLst>
          </pc:spChg>
          <pc:spChg chg="add">
            <ac:chgData name="marcos aurelio gularte de castro" userId="67f50566e2aee3b4" providerId="LiveId" clId="{2EEE61BA-717A-9741-B73E-F8A40B4BC08B}" dt="2021-04-14T20:49:23.098" v="7"/>
            <ac:spMkLst>
              <pc:docMk/>
              <pc:sldMasterMk cId="1707107347" sldId="2147483675"/>
              <pc:sldLayoutMk cId="3525655072" sldId="2147483693"/>
              <ac:spMk id="23" creationId="{F6E13CE8-2D26-5B45-BDE7-0242903DCA18}"/>
            </ac:spMkLst>
          </pc:spChg>
          <pc:spChg chg="add del">
            <ac:chgData name="marcos aurelio gularte de castro" userId="67f50566e2aee3b4" providerId="LiveId" clId="{2EEE61BA-717A-9741-B73E-F8A40B4BC08B}" dt="2021-04-14T20:51:23.378" v="24" actId="478"/>
            <ac:spMkLst>
              <pc:docMk/>
              <pc:sldMasterMk cId="1707107347" sldId="2147483675"/>
              <pc:sldLayoutMk cId="3525655072" sldId="2147483693"/>
              <ac:spMk id="24" creationId="{F88423CD-5ECE-CF47-AABA-3C1A689FD235}"/>
            </ac:spMkLst>
          </pc:spChg>
          <pc:spChg chg="add">
            <ac:chgData name="marcos aurelio gularte de castro" userId="67f50566e2aee3b4" providerId="LiveId" clId="{2EEE61BA-717A-9741-B73E-F8A40B4BC08B}" dt="2021-04-14T20:49:23.098" v="7"/>
            <ac:spMkLst>
              <pc:docMk/>
              <pc:sldMasterMk cId="1707107347" sldId="2147483675"/>
              <pc:sldLayoutMk cId="3525655072" sldId="2147483693"/>
              <ac:spMk id="25" creationId="{521E15D0-A0EC-184E-B07B-6A24658851A1}"/>
            </ac:spMkLst>
          </pc:spChg>
          <pc:spChg chg="add">
            <ac:chgData name="marcos aurelio gularte de castro" userId="67f50566e2aee3b4" providerId="LiveId" clId="{2EEE61BA-717A-9741-B73E-F8A40B4BC08B}" dt="2021-04-14T20:49:23.098" v="7"/>
            <ac:spMkLst>
              <pc:docMk/>
              <pc:sldMasterMk cId="1707107347" sldId="2147483675"/>
              <pc:sldLayoutMk cId="3525655072" sldId="2147483693"/>
              <ac:spMk id="26" creationId="{D7D83EFB-3227-754C-9B56-D177D97824AD}"/>
            </ac:spMkLst>
          </pc:spChg>
          <pc:spChg chg="add del">
            <ac:chgData name="marcos aurelio gularte de castro" userId="67f50566e2aee3b4" providerId="LiveId" clId="{2EEE61BA-717A-9741-B73E-F8A40B4BC08B}" dt="2021-04-14T20:51:23.378" v="24" actId="478"/>
            <ac:spMkLst>
              <pc:docMk/>
              <pc:sldMasterMk cId="1707107347" sldId="2147483675"/>
              <pc:sldLayoutMk cId="3525655072" sldId="2147483693"/>
              <ac:spMk id="27" creationId="{931F10C4-415E-AA4A-92BC-FF5F88949883}"/>
            </ac:spMkLst>
          </pc:spChg>
        </pc:sldLayoutChg>
        <pc:sldLayoutChg chg="addSp delSp mod delAnim modAnim">
          <pc:chgData name="marcos aurelio gularte de castro" userId="67f50566e2aee3b4" providerId="LiveId" clId="{2EEE61BA-717A-9741-B73E-F8A40B4BC08B}" dt="2021-04-15T00:29:25.597" v="65" actId="478"/>
          <pc:sldLayoutMkLst>
            <pc:docMk/>
            <pc:sldMasterMk cId="1707107347" sldId="2147483675"/>
            <pc:sldLayoutMk cId="144942112" sldId="2147483694"/>
          </pc:sldLayoutMkLst>
          <pc:spChg chg="del">
            <ac:chgData name="marcos aurelio gularte de castro" userId="67f50566e2aee3b4" providerId="LiveId" clId="{2EEE61BA-717A-9741-B73E-F8A40B4BC08B}" dt="2021-04-14T20:51:32.685" v="25" actId="478"/>
            <ac:spMkLst>
              <pc:docMk/>
              <pc:sldMasterMk cId="1707107347" sldId="2147483675"/>
              <pc:sldLayoutMk cId="144942112" sldId="2147483694"/>
              <ac:spMk id="17" creationId="{F2025142-C270-4345-A1D6-2399F9C2397D}"/>
            </ac:spMkLst>
          </pc:spChg>
          <pc:spChg chg="add">
            <ac:chgData name="marcos aurelio gularte de castro" userId="67f50566e2aee3b4" providerId="LiveId" clId="{2EEE61BA-717A-9741-B73E-F8A40B4BC08B}" dt="2021-04-14T20:49:23.098" v="7"/>
            <ac:spMkLst>
              <pc:docMk/>
              <pc:sldMasterMk cId="1707107347" sldId="2147483675"/>
              <pc:sldLayoutMk cId="144942112" sldId="2147483694"/>
              <ac:spMk id="18" creationId="{2CAF072E-E915-064C-AC53-9A95DC458646}"/>
            </ac:spMkLst>
          </pc:spChg>
          <pc:spChg chg="add">
            <ac:chgData name="marcos aurelio gularte de castro" userId="67f50566e2aee3b4" providerId="LiveId" clId="{2EEE61BA-717A-9741-B73E-F8A40B4BC08B}" dt="2021-04-14T20:49:23.098" v="7"/>
            <ac:spMkLst>
              <pc:docMk/>
              <pc:sldMasterMk cId="1707107347" sldId="2147483675"/>
              <pc:sldLayoutMk cId="144942112" sldId="2147483694"/>
              <ac:spMk id="19" creationId="{895B7D88-B0B1-B148-ADAF-7ADDCD8BBC01}"/>
            </ac:spMkLst>
          </pc:spChg>
          <pc:spChg chg="add">
            <ac:chgData name="marcos aurelio gularte de castro" userId="67f50566e2aee3b4" providerId="LiveId" clId="{2EEE61BA-717A-9741-B73E-F8A40B4BC08B}" dt="2021-04-14T20:49:23.098" v="7"/>
            <ac:spMkLst>
              <pc:docMk/>
              <pc:sldMasterMk cId="1707107347" sldId="2147483675"/>
              <pc:sldLayoutMk cId="144942112" sldId="2147483694"/>
              <ac:spMk id="20" creationId="{DF1C1749-C63F-0F42-A581-C80F2E3210FD}"/>
            </ac:spMkLst>
          </pc:spChg>
          <pc:spChg chg="add">
            <ac:chgData name="marcos aurelio gularte de castro" userId="67f50566e2aee3b4" providerId="LiveId" clId="{2EEE61BA-717A-9741-B73E-F8A40B4BC08B}" dt="2021-04-14T20:49:23.098" v="7"/>
            <ac:spMkLst>
              <pc:docMk/>
              <pc:sldMasterMk cId="1707107347" sldId="2147483675"/>
              <pc:sldLayoutMk cId="144942112" sldId="2147483694"/>
              <ac:spMk id="21" creationId="{4B83AD3E-F48C-814A-9B36-3DA91E7E6CEA}"/>
            </ac:spMkLst>
          </pc:spChg>
          <pc:spChg chg="add">
            <ac:chgData name="marcos aurelio gularte de castro" userId="67f50566e2aee3b4" providerId="LiveId" clId="{2EEE61BA-717A-9741-B73E-F8A40B4BC08B}" dt="2021-04-14T20:49:23.098" v="7"/>
            <ac:spMkLst>
              <pc:docMk/>
              <pc:sldMasterMk cId="1707107347" sldId="2147483675"/>
              <pc:sldLayoutMk cId="144942112" sldId="2147483694"/>
              <ac:spMk id="22" creationId="{1AA947A8-10D1-C244-B146-C32B986A5D01}"/>
            </ac:spMkLst>
          </pc:spChg>
          <pc:spChg chg="add">
            <ac:chgData name="marcos aurelio gularte de castro" userId="67f50566e2aee3b4" providerId="LiveId" clId="{2EEE61BA-717A-9741-B73E-F8A40B4BC08B}" dt="2021-04-14T20:49:23.098" v="7"/>
            <ac:spMkLst>
              <pc:docMk/>
              <pc:sldMasterMk cId="1707107347" sldId="2147483675"/>
              <pc:sldLayoutMk cId="144942112" sldId="2147483694"/>
              <ac:spMk id="23" creationId="{8DF1E309-3694-3B44-A7EC-7896D87D27E9}"/>
            </ac:spMkLst>
          </pc:spChg>
          <pc:spChg chg="add">
            <ac:chgData name="marcos aurelio gularte de castro" userId="67f50566e2aee3b4" providerId="LiveId" clId="{2EEE61BA-717A-9741-B73E-F8A40B4BC08B}" dt="2021-04-14T20:49:23.098" v="7"/>
            <ac:spMkLst>
              <pc:docMk/>
              <pc:sldMasterMk cId="1707107347" sldId="2147483675"/>
              <pc:sldLayoutMk cId="144942112" sldId="2147483694"/>
              <ac:spMk id="24" creationId="{F378ACB1-D0CD-0944-AA82-89DC693F3C54}"/>
            </ac:spMkLst>
          </pc:spChg>
          <pc:spChg chg="add del">
            <ac:chgData name="marcos aurelio gularte de castro" userId="67f50566e2aee3b4" providerId="LiveId" clId="{2EEE61BA-717A-9741-B73E-F8A40B4BC08B}" dt="2021-04-15T00:29:25.597" v="65" actId="478"/>
            <ac:spMkLst>
              <pc:docMk/>
              <pc:sldMasterMk cId="1707107347" sldId="2147483675"/>
              <pc:sldLayoutMk cId="144942112" sldId="2147483694"/>
              <ac:spMk id="25" creationId="{1CD8439B-118F-8E4A-BB9D-4BD50E75D9F7}"/>
            </ac:spMkLst>
          </pc:spChg>
          <pc:spChg chg="add">
            <ac:chgData name="marcos aurelio gularte de castro" userId="67f50566e2aee3b4" providerId="LiveId" clId="{2EEE61BA-717A-9741-B73E-F8A40B4BC08B}" dt="2021-04-14T20:49:23.098" v="7"/>
            <ac:spMkLst>
              <pc:docMk/>
              <pc:sldMasterMk cId="1707107347" sldId="2147483675"/>
              <pc:sldLayoutMk cId="144942112" sldId="2147483694"/>
              <ac:spMk id="26" creationId="{44E94DE6-6664-7144-A8A6-408A85EB0060}"/>
            </ac:spMkLst>
          </pc:spChg>
          <pc:spChg chg="add">
            <ac:chgData name="marcos aurelio gularte de castro" userId="67f50566e2aee3b4" providerId="LiveId" clId="{2EEE61BA-717A-9741-B73E-F8A40B4BC08B}" dt="2021-04-14T20:49:23.098" v="7"/>
            <ac:spMkLst>
              <pc:docMk/>
              <pc:sldMasterMk cId="1707107347" sldId="2147483675"/>
              <pc:sldLayoutMk cId="144942112" sldId="2147483694"/>
              <ac:spMk id="27" creationId="{CA194848-4D96-B546-98AE-6C23E9ED83CF}"/>
            </ac:spMkLst>
          </pc:spChg>
          <pc:spChg chg="add del">
            <ac:chgData name="marcos aurelio gularte de castro" userId="67f50566e2aee3b4" providerId="LiveId" clId="{2EEE61BA-717A-9741-B73E-F8A40B4BC08B}" dt="2021-04-15T00:29:25.597" v="65" actId="478"/>
            <ac:spMkLst>
              <pc:docMk/>
              <pc:sldMasterMk cId="1707107347" sldId="2147483675"/>
              <pc:sldLayoutMk cId="144942112" sldId="2147483694"/>
              <ac:spMk id="28" creationId="{9D7B541E-D32C-8D43-BE09-3F1E49246771}"/>
            </ac:spMkLst>
          </pc:spChg>
        </pc:sldLayoutChg>
        <pc:sldLayoutChg chg="addSp modAnim">
          <pc:chgData name="marcos aurelio gularte de castro" userId="67f50566e2aee3b4" providerId="LiveId" clId="{2EEE61BA-717A-9741-B73E-F8A40B4BC08B}" dt="2021-04-14T20:49:23.098" v="7"/>
          <pc:sldLayoutMkLst>
            <pc:docMk/>
            <pc:sldMasterMk cId="1707107347" sldId="2147483675"/>
            <pc:sldLayoutMk cId="1266382704" sldId="2147483695"/>
          </pc:sldLayoutMkLst>
          <pc:spChg chg="add">
            <ac:chgData name="marcos aurelio gularte de castro" userId="67f50566e2aee3b4" providerId="LiveId" clId="{2EEE61BA-717A-9741-B73E-F8A40B4BC08B}" dt="2021-04-14T20:49:23.098" v="7"/>
            <ac:spMkLst>
              <pc:docMk/>
              <pc:sldMasterMk cId="1707107347" sldId="2147483675"/>
              <pc:sldLayoutMk cId="1266382704" sldId="2147483695"/>
              <ac:spMk id="34" creationId="{E982C381-56FD-054B-84C4-CE0FA93AFF51}"/>
            </ac:spMkLst>
          </pc:spChg>
          <pc:spChg chg="add">
            <ac:chgData name="marcos aurelio gularte de castro" userId="67f50566e2aee3b4" providerId="LiveId" clId="{2EEE61BA-717A-9741-B73E-F8A40B4BC08B}" dt="2021-04-14T20:49:23.098" v="7"/>
            <ac:spMkLst>
              <pc:docMk/>
              <pc:sldMasterMk cId="1707107347" sldId="2147483675"/>
              <pc:sldLayoutMk cId="1266382704" sldId="2147483695"/>
              <ac:spMk id="35" creationId="{8A692BF9-042C-E045-9016-B8CCE3CB87B7}"/>
            </ac:spMkLst>
          </pc:spChg>
          <pc:spChg chg="add">
            <ac:chgData name="marcos aurelio gularte de castro" userId="67f50566e2aee3b4" providerId="LiveId" clId="{2EEE61BA-717A-9741-B73E-F8A40B4BC08B}" dt="2021-04-14T20:49:23.098" v="7"/>
            <ac:spMkLst>
              <pc:docMk/>
              <pc:sldMasterMk cId="1707107347" sldId="2147483675"/>
              <pc:sldLayoutMk cId="1266382704" sldId="2147483695"/>
              <ac:spMk id="36" creationId="{EEFCE259-2BA4-8944-A6A6-02EDA567730F}"/>
            </ac:spMkLst>
          </pc:spChg>
          <pc:spChg chg="add">
            <ac:chgData name="marcos aurelio gularte de castro" userId="67f50566e2aee3b4" providerId="LiveId" clId="{2EEE61BA-717A-9741-B73E-F8A40B4BC08B}" dt="2021-04-14T20:49:23.098" v="7"/>
            <ac:spMkLst>
              <pc:docMk/>
              <pc:sldMasterMk cId="1707107347" sldId="2147483675"/>
              <pc:sldLayoutMk cId="1266382704" sldId="2147483695"/>
              <ac:spMk id="37" creationId="{4DBA799F-EF50-284A-AEA4-5C9180B7E2C2}"/>
            </ac:spMkLst>
          </pc:spChg>
          <pc:spChg chg="add">
            <ac:chgData name="marcos aurelio gularte de castro" userId="67f50566e2aee3b4" providerId="LiveId" clId="{2EEE61BA-717A-9741-B73E-F8A40B4BC08B}" dt="2021-04-14T20:49:23.098" v="7"/>
            <ac:spMkLst>
              <pc:docMk/>
              <pc:sldMasterMk cId="1707107347" sldId="2147483675"/>
              <pc:sldLayoutMk cId="1266382704" sldId="2147483695"/>
              <ac:spMk id="38" creationId="{CE0F39E0-CB3F-C84D-A8FF-B5327BF4D261}"/>
            </ac:spMkLst>
          </pc:spChg>
          <pc:spChg chg="add">
            <ac:chgData name="marcos aurelio gularte de castro" userId="67f50566e2aee3b4" providerId="LiveId" clId="{2EEE61BA-717A-9741-B73E-F8A40B4BC08B}" dt="2021-04-14T20:49:23.098" v="7"/>
            <ac:spMkLst>
              <pc:docMk/>
              <pc:sldMasterMk cId="1707107347" sldId="2147483675"/>
              <pc:sldLayoutMk cId="1266382704" sldId="2147483695"/>
              <ac:spMk id="39" creationId="{F7047728-FF14-414B-8F68-5B14CCC94580}"/>
            </ac:spMkLst>
          </pc:spChg>
          <pc:spChg chg="add">
            <ac:chgData name="marcos aurelio gularte de castro" userId="67f50566e2aee3b4" providerId="LiveId" clId="{2EEE61BA-717A-9741-B73E-F8A40B4BC08B}" dt="2021-04-14T20:49:23.098" v="7"/>
            <ac:spMkLst>
              <pc:docMk/>
              <pc:sldMasterMk cId="1707107347" sldId="2147483675"/>
              <pc:sldLayoutMk cId="1266382704" sldId="2147483695"/>
              <ac:spMk id="40" creationId="{30B42CC4-4392-D74B-9869-9FB1725D1E10}"/>
            </ac:spMkLst>
          </pc:spChg>
          <pc:spChg chg="add">
            <ac:chgData name="marcos aurelio gularte de castro" userId="67f50566e2aee3b4" providerId="LiveId" clId="{2EEE61BA-717A-9741-B73E-F8A40B4BC08B}" dt="2021-04-14T20:49:23.098" v="7"/>
            <ac:spMkLst>
              <pc:docMk/>
              <pc:sldMasterMk cId="1707107347" sldId="2147483675"/>
              <pc:sldLayoutMk cId="1266382704" sldId="2147483695"/>
              <ac:spMk id="41" creationId="{E9575838-3096-1944-8942-04AFB57FFCBA}"/>
            </ac:spMkLst>
          </pc:spChg>
          <pc:spChg chg="add">
            <ac:chgData name="marcos aurelio gularte de castro" userId="67f50566e2aee3b4" providerId="LiveId" clId="{2EEE61BA-717A-9741-B73E-F8A40B4BC08B}" dt="2021-04-14T20:49:23.098" v="7"/>
            <ac:spMkLst>
              <pc:docMk/>
              <pc:sldMasterMk cId="1707107347" sldId="2147483675"/>
              <pc:sldLayoutMk cId="1266382704" sldId="2147483695"/>
              <ac:spMk id="42" creationId="{1D1AD27F-FAED-0344-9BB8-9A249697CB29}"/>
            </ac:spMkLst>
          </pc:spChg>
        </pc:sldLayoutChg>
        <pc:sldLayoutChg chg="addSp modAnim">
          <pc:chgData name="marcos aurelio gularte de castro" userId="67f50566e2aee3b4" providerId="LiveId" clId="{2EEE61BA-717A-9741-B73E-F8A40B4BC08B}" dt="2021-04-14T20:49:23.098" v="7"/>
          <pc:sldLayoutMkLst>
            <pc:docMk/>
            <pc:sldMasterMk cId="1707107347" sldId="2147483675"/>
            <pc:sldLayoutMk cId="369920216" sldId="2147483696"/>
          </pc:sldLayoutMkLst>
          <pc:spChg chg="add">
            <ac:chgData name="marcos aurelio gularte de castro" userId="67f50566e2aee3b4" providerId="LiveId" clId="{2EEE61BA-717A-9741-B73E-F8A40B4BC08B}" dt="2021-04-14T20:49:23.098" v="7"/>
            <ac:spMkLst>
              <pc:docMk/>
              <pc:sldMasterMk cId="1707107347" sldId="2147483675"/>
              <pc:sldLayoutMk cId="369920216" sldId="2147483696"/>
              <ac:spMk id="24" creationId="{82C5C722-713E-EF42-9345-710C260F5D7E}"/>
            </ac:spMkLst>
          </pc:spChg>
          <pc:spChg chg="add">
            <ac:chgData name="marcos aurelio gularte de castro" userId="67f50566e2aee3b4" providerId="LiveId" clId="{2EEE61BA-717A-9741-B73E-F8A40B4BC08B}" dt="2021-04-14T20:49:23.098" v="7"/>
            <ac:spMkLst>
              <pc:docMk/>
              <pc:sldMasterMk cId="1707107347" sldId="2147483675"/>
              <pc:sldLayoutMk cId="369920216" sldId="2147483696"/>
              <ac:spMk id="25" creationId="{D1ACCF1A-9DA6-8845-9A4C-B724E0F3CD8B}"/>
            </ac:spMkLst>
          </pc:spChg>
          <pc:spChg chg="add">
            <ac:chgData name="marcos aurelio gularte de castro" userId="67f50566e2aee3b4" providerId="LiveId" clId="{2EEE61BA-717A-9741-B73E-F8A40B4BC08B}" dt="2021-04-14T20:49:23.098" v="7"/>
            <ac:spMkLst>
              <pc:docMk/>
              <pc:sldMasterMk cId="1707107347" sldId="2147483675"/>
              <pc:sldLayoutMk cId="369920216" sldId="2147483696"/>
              <ac:spMk id="26" creationId="{4D3EEFD0-68A5-BA48-BDF2-47DFB7A4AD76}"/>
            </ac:spMkLst>
          </pc:spChg>
          <pc:spChg chg="add">
            <ac:chgData name="marcos aurelio gularte de castro" userId="67f50566e2aee3b4" providerId="LiveId" clId="{2EEE61BA-717A-9741-B73E-F8A40B4BC08B}" dt="2021-04-14T20:49:23.098" v="7"/>
            <ac:spMkLst>
              <pc:docMk/>
              <pc:sldMasterMk cId="1707107347" sldId="2147483675"/>
              <pc:sldLayoutMk cId="369920216" sldId="2147483696"/>
              <ac:spMk id="27" creationId="{D0F76B05-32DF-F247-9C2C-745ED60309D8}"/>
            </ac:spMkLst>
          </pc:spChg>
          <pc:spChg chg="add">
            <ac:chgData name="marcos aurelio gularte de castro" userId="67f50566e2aee3b4" providerId="LiveId" clId="{2EEE61BA-717A-9741-B73E-F8A40B4BC08B}" dt="2021-04-14T20:49:23.098" v="7"/>
            <ac:spMkLst>
              <pc:docMk/>
              <pc:sldMasterMk cId="1707107347" sldId="2147483675"/>
              <pc:sldLayoutMk cId="369920216" sldId="2147483696"/>
              <ac:spMk id="28" creationId="{18DEF6BD-0AA2-1740-BF83-92635ADFD912}"/>
            </ac:spMkLst>
          </pc:spChg>
        </pc:sldLayoutChg>
        <pc:sldLayoutChg chg="delSp mod delAnim">
          <pc:chgData name="marcos aurelio gularte de castro" userId="67f50566e2aee3b4" providerId="LiveId" clId="{2EEE61BA-717A-9741-B73E-F8A40B4BC08B}" dt="2021-04-14T20:51:48.931" v="26" actId="478"/>
          <pc:sldLayoutMkLst>
            <pc:docMk/>
            <pc:sldMasterMk cId="1707107347" sldId="2147483675"/>
            <pc:sldLayoutMk cId="3293482242" sldId="2147483697"/>
          </pc:sldLayoutMkLst>
          <pc:spChg chg="del">
            <ac:chgData name="marcos aurelio gularte de castro" userId="67f50566e2aee3b4" providerId="LiveId" clId="{2EEE61BA-717A-9741-B73E-F8A40B4BC08B}" dt="2021-04-14T20:51:48.931" v="26" actId="478"/>
            <ac:spMkLst>
              <pc:docMk/>
              <pc:sldMasterMk cId="1707107347" sldId="2147483675"/>
              <pc:sldLayoutMk cId="3293482242" sldId="2147483697"/>
              <ac:spMk id="5" creationId="{FDABCD75-7DD5-5A4A-818A-FDF3BD110B04}"/>
            </ac:spMkLst>
          </pc:spChg>
          <pc:spChg chg="del">
            <ac:chgData name="marcos aurelio gularte de castro" userId="67f50566e2aee3b4" providerId="LiveId" clId="{2EEE61BA-717A-9741-B73E-F8A40B4BC08B}" dt="2021-04-14T20:51:48.931" v="26" actId="478"/>
            <ac:spMkLst>
              <pc:docMk/>
              <pc:sldMasterMk cId="1707107347" sldId="2147483675"/>
              <pc:sldLayoutMk cId="3293482242" sldId="2147483697"/>
              <ac:spMk id="8" creationId="{D064A41B-4412-7940-81BB-263D48B60016}"/>
            </ac:spMkLst>
          </pc:spChg>
          <pc:spChg chg="del">
            <ac:chgData name="marcos aurelio gularte de castro" userId="67f50566e2aee3b4" providerId="LiveId" clId="{2EEE61BA-717A-9741-B73E-F8A40B4BC08B}" dt="2021-04-14T20:51:48.931" v="26" actId="478"/>
            <ac:spMkLst>
              <pc:docMk/>
              <pc:sldMasterMk cId="1707107347" sldId="2147483675"/>
              <pc:sldLayoutMk cId="3293482242" sldId="2147483697"/>
              <ac:spMk id="9" creationId="{DEEB3B40-ADB5-D541-9C02-5587FA84C116}"/>
            </ac:spMkLst>
          </pc:spChg>
        </pc:sldLayoutChg>
        <pc:sldLayoutChg chg="del">
          <pc:chgData name="marcos aurelio gularte de castro" userId="67f50566e2aee3b4" providerId="LiveId" clId="{2EEE61BA-717A-9741-B73E-F8A40B4BC08B}" dt="2021-04-14T20:52:33.603" v="45" actId="2696"/>
          <pc:sldLayoutMkLst>
            <pc:docMk/>
            <pc:sldMasterMk cId="1707107347" sldId="2147483675"/>
            <pc:sldLayoutMk cId="215548943" sldId="2147483699"/>
          </pc:sldLayoutMkLst>
        </pc:sldLayoutChg>
        <pc:sldLayoutChg chg="del">
          <pc:chgData name="marcos aurelio gularte de castro" userId="67f50566e2aee3b4" providerId="LiveId" clId="{2EEE61BA-717A-9741-B73E-F8A40B4BC08B}" dt="2021-04-14T20:52:33.676" v="60" actId="2696"/>
          <pc:sldLayoutMkLst>
            <pc:docMk/>
            <pc:sldMasterMk cId="1707107347" sldId="2147483675"/>
            <pc:sldLayoutMk cId="3781763543" sldId="2147483700"/>
          </pc:sldLayoutMkLst>
        </pc:sldLayoutChg>
        <pc:sldLayoutChg chg="del">
          <pc:chgData name="marcos aurelio gularte de castro" userId="67f50566e2aee3b4" providerId="LiveId" clId="{2EEE61BA-717A-9741-B73E-F8A40B4BC08B}" dt="2021-04-14T20:52:33.700" v="62" actId="2696"/>
          <pc:sldLayoutMkLst>
            <pc:docMk/>
            <pc:sldMasterMk cId="1707107347" sldId="2147483675"/>
            <pc:sldLayoutMk cId="1810477422" sldId="2147483701"/>
          </pc:sldLayoutMkLst>
        </pc:sldLayoutChg>
        <pc:sldLayoutChg chg="del">
          <pc:chgData name="marcos aurelio gularte de castro" userId="67f50566e2aee3b4" providerId="LiveId" clId="{2EEE61BA-717A-9741-B73E-F8A40B4BC08B}" dt="2021-04-14T20:52:33.674" v="59" actId="2696"/>
          <pc:sldLayoutMkLst>
            <pc:docMk/>
            <pc:sldMasterMk cId="1707107347" sldId="2147483675"/>
            <pc:sldLayoutMk cId="571610587" sldId="2147483702"/>
          </pc:sldLayoutMkLst>
        </pc:sldLayoutChg>
        <pc:sldLayoutChg chg="del">
          <pc:chgData name="marcos aurelio gularte de castro" userId="67f50566e2aee3b4" providerId="LiveId" clId="{2EEE61BA-717A-9741-B73E-F8A40B4BC08B}" dt="2021-04-14T20:52:33.618" v="48" actId="2696"/>
          <pc:sldLayoutMkLst>
            <pc:docMk/>
            <pc:sldMasterMk cId="1707107347" sldId="2147483675"/>
            <pc:sldLayoutMk cId="3419614722" sldId="2147483703"/>
          </pc:sldLayoutMkLst>
        </pc:sldLayoutChg>
        <pc:sldLayoutChg chg="del">
          <pc:chgData name="marcos aurelio gularte de castro" userId="67f50566e2aee3b4" providerId="LiveId" clId="{2EEE61BA-717A-9741-B73E-F8A40B4BC08B}" dt="2021-04-14T20:52:33.615" v="47" actId="2696"/>
          <pc:sldLayoutMkLst>
            <pc:docMk/>
            <pc:sldMasterMk cId="1707107347" sldId="2147483675"/>
            <pc:sldLayoutMk cId="2523766555" sldId="2147483704"/>
          </pc:sldLayoutMkLst>
        </pc:sldLayoutChg>
        <pc:sldLayoutChg chg="del">
          <pc:chgData name="marcos aurelio gularte de castro" userId="67f50566e2aee3b4" providerId="LiveId" clId="{2EEE61BA-717A-9741-B73E-F8A40B4BC08B}" dt="2021-04-14T20:52:33.624" v="49" actId="2696"/>
          <pc:sldLayoutMkLst>
            <pc:docMk/>
            <pc:sldMasterMk cId="1707107347" sldId="2147483675"/>
            <pc:sldLayoutMk cId="3812554475" sldId="2147483705"/>
          </pc:sldLayoutMkLst>
        </pc:sldLayoutChg>
        <pc:sldLayoutChg chg="del">
          <pc:chgData name="marcos aurelio gularte de castro" userId="67f50566e2aee3b4" providerId="LiveId" clId="{2EEE61BA-717A-9741-B73E-F8A40B4BC08B}" dt="2021-04-14T20:52:33.669" v="58" actId="2696"/>
          <pc:sldLayoutMkLst>
            <pc:docMk/>
            <pc:sldMasterMk cId="1707107347" sldId="2147483675"/>
            <pc:sldLayoutMk cId="259526821" sldId="2147483706"/>
          </pc:sldLayoutMkLst>
        </pc:sldLayoutChg>
        <pc:sldLayoutChg chg="del">
          <pc:chgData name="marcos aurelio gularte de castro" userId="67f50566e2aee3b4" providerId="LiveId" clId="{2EEE61BA-717A-9741-B73E-F8A40B4BC08B}" dt="2021-04-14T20:52:33.698" v="61" actId="2696"/>
          <pc:sldLayoutMkLst>
            <pc:docMk/>
            <pc:sldMasterMk cId="1707107347" sldId="2147483675"/>
            <pc:sldLayoutMk cId="1550862346" sldId="2147483707"/>
          </pc:sldLayoutMkLst>
        </pc:sldLayoutChg>
        <pc:sldLayoutChg chg="del">
          <pc:chgData name="marcos aurelio gularte de castro" userId="67f50566e2aee3b4" providerId="LiveId" clId="{2EEE61BA-717A-9741-B73E-F8A40B4BC08B}" dt="2021-04-14T20:52:33.662" v="57" actId="2696"/>
          <pc:sldLayoutMkLst>
            <pc:docMk/>
            <pc:sldMasterMk cId="1707107347" sldId="2147483675"/>
            <pc:sldLayoutMk cId="1737075238" sldId="2147483708"/>
          </pc:sldLayoutMkLst>
        </pc:sldLayoutChg>
        <pc:sldLayoutChg chg="del">
          <pc:chgData name="marcos aurelio gularte de castro" userId="67f50566e2aee3b4" providerId="LiveId" clId="{2EEE61BA-717A-9741-B73E-F8A40B4BC08B}" dt="2021-04-14T20:52:33.611" v="46" actId="2696"/>
          <pc:sldLayoutMkLst>
            <pc:docMk/>
            <pc:sldMasterMk cId="1707107347" sldId="2147483675"/>
            <pc:sldLayoutMk cId="1123207421" sldId="2147483709"/>
          </pc:sldLayoutMkLst>
        </pc:sldLayoutChg>
        <pc:sldLayoutChg chg="del">
          <pc:chgData name="marcos aurelio gularte de castro" userId="67f50566e2aee3b4" providerId="LiveId" clId="{2EEE61BA-717A-9741-B73E-F8A40B4BC08B}" dt="2021-04-14T20:52:33.632" v="51" actId="2696"/>
          <pc:sldLayoutMkLst>
            <pc:docMk/>
            <pc:sldMasterMk cId="1707107347" sldId="2147483675"/>
            <pc:sldLayoutMk cId="1678671624" sldId="2147483710"/>
          </pc:sldLayoutMkLst>
        </pc:sldLayoutChg>
        <pc:sldLayoutChg chg="del">
          <pc:chgData name="marcos aurelio gularte de castro" userId="67f50566e2aee3b4" providerId="LiveId" clId="{2EEE61BA-717A-9741-B73E-F8A40B4BC08B}" dt="2021-04-14T20:52:33.627" v="50" actId="2696"/>
          <pc:sldLayoutMkLst>
            <pc:docMk/>
            <pc:sldMasterMk cId="1707107347" sldId="2147483675"/>
            <pc:sldLayoutMk cId="2096465550" sldId="2147483711"/>
          </pc:sldLayoutMkLst>
        </pc:sldLayoutChg>
        <pc:sldLayoutChg chg="del">
          <pc:chgData name="marcos aurelio gularte de castro" userId="67f50566e2aee3b4" providerId="LiveId" clId="{2EEE61BA-717A-9741-B73E-F8A40B4BC08B}" dt="2021-04-14T20:52:33.635" v="52" actId="2696"/>
          <pc:sldLayoutMkLst>
            <pc:docMk/>
            <pc:sldMasterMk cId="1707107347" sldId="2147483675"/>
            <pc:sldLayoutMk cId="139469872" sldId="2147483712"/>
          </pc:sldLayoutMkLst>
        </pc:sldLayoutChg>
        <pc:sldLayoutChg chg="del">
          <pc:chgData name="marcos aurelio gularte de castro" userId="67f50566e2aee3b4" providerId="LiveId" clId="{2EEE61BA-717A-9741-B73E-F8A40B4BC08B}" dt="2021-04-14T20:52:33.640" v="53" actId="2696"/>
          <pc:sldLayoutMkLst>
            <pc:docMk/>
            <pc:sldMasterMk cId="1707107347" sldId="2147483675"/>
            <pc:sldLayoutMk cId="1066267732" sldId="2147483713"/>
          </pc:sldLayoutMkLst>
        </pc:sldLayoutChg>
        <pc:sldLayoutChg chg="del">
          <pc:chgData name="marcos aurelio gularte de castro" userId="67f50566e2aee3b4" providerId="LiveId" clId="{2EEE61BA-717A-9741-B73E-F8A40B4BC08B}" dt="2021-04-14T20:52:33.646" v="54" actId="2696"/>
          <pc:sldLayoutMkLst>
            <pc:docMk/>
            <pc:sldMasterMk cId="1707107347" sldId="2147483675"/>
            <pc:sldLayoutMk cId="4043377336" sldId="2147483714"/>
          </pc:sldLayoutMkLst>
        </pc:sldLayoutChg>
        <pc:sldLayoutChg chg="del">
          <pc:chgData name="marcos aurelio gularte de castro" userId="67f50566e2aee3b4" providerId="LiveId" clId="{2EEE61BA-717A-9741-B73E-F8A40B4BC08B}" dt="2021-04-14T20:52:33.656" v="56" actId="2696"/>
          <pc:sldLayoutMkLst>
            <pc:docMk/>
            <pc:sldMasterMk cId="1707107347" sldId="2147483675"/>
            <pc:sldLayoutMk cId="163063126" sldId="2147483715"/>
          </pc:sldLayoutMkLst>
        </pc:sldLayoutChg>
        <pc:sldLayoutChg chg="del">
          <pc:chgData name="marcos aurelio gularte de castro" userId="67f50566e2aee3b4" providerId="LiveId" clId="{2EEE61BA-717A-9741-B73E-F8A40B4BC08B}" dt="2021-04-14T20:52:33.651" v="55" actId="2696"/>
          <pc:sldLayoutMkLst>
            <pc:docMk/>
            <pc:sldMasterMk cId="1707107347" sldId="2147483675"/>
            <pc:sldLayoutMk cId="643338520" sldId="214748371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710E5EC4-2B4C-9F4F-ACC1-C15C8E86F3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4582D5BC-7467-9C43-B433-A8BF42114B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275CDA-E6B3-AF41-A032-3449617A3A25}" type="datetimeFigureOut">
              <a:rPr lang="pt-BR" smtClean="0"/>
              <a:t>14/04/2021</a:t>
            </a:fld>
            <a:endParaRPr lang="pt-BR"/>
          </a:p>
        </p:txBody>
      </p:sp>
      <p:sp>
        <p:nvSpPr>
          <p:cNvPr id="4" name="Espaço Reservado para Rodapé 3">
            <a:extLst>
              <a:ext uri="{FF2B5EF4-FFF2-40B4-BE49-F238E27FC236}">
                <a16:creationId xmlns:a16="http://schemas.microsoft.com/office/drawing/2014/main" id="{94B04573-2343-1142-9F61-01FD2AEE66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5B3DEEAE-9772-E145-AC46-E52DE7DABA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14BEF9-B896-B142-A5E4-D42C99DB57E7}" type="slidenum">
              <a:rPr lang="pt-BR" smtClean="0"/>
              <a:t>‹nº›</a:t>
            </a:fld>
            <a:endParaRPr lang="pt-BR"/>
          </a:p>
        </p:txBody>
      </p:sp>
    </p:spTree>
    <p:extLst>
      <p:ext uri="{BB962C8B-B14F-4D97-AF65-F5344CB8AC3E}">
        <p14:creationId xmlns:p14="http://schemas.microsoft.com/office/powerpoint/2010/main" val="1668062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56AC1-A26A-3347-AAEB-99EC85BCE734}" type="datetimeFigureOut">
              <a:rPr lang="pt-BR" smtClean="0"/>
              <a:t>14/04/2021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3407BC-28A0-C242-A8CE-C0E736AC2520}" type="slidenum">
              <a:rPr lang="pt-BR" smtClean="0"/>
              <a:t>‹nº›</a:t>
            </a:fld>
            <a:endParaRPr lang="pt-BR"/>
          </a:p>
        </p:txBody>
      </p:sp>
    </p:spTree>
    <p:extLst>
      <p:ext uri="{BB962C8B-B14F-4D97-AF65-F5344CB8AC3E}">
        <p14:creationId xmlns:p14="http://schemas.microsoft.com/office/powerpoint/2010/main" val="2979337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1.svg"/><Relationship Id="rId4" Type="http://schemas.openxmlformats.org/officeDocument/2006/relationships/image" Target="../media/image13.svg"/><Relationship Id="rId9"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C50EB0-D95A-2A49-933B-C6A9986E1892}"/>
              </a:ext>
            </a:extLst>
          </p:cNvPr>
          <p:cNvSpPr>
            <a:spLocks noGrp="1"/>
          </p:cNvSpPr>
          <p:nvPr>
            <p:ph type="ctrTitle" hasCustomPrompt="1"/>
          </p:nvPr>
        </p:nvSpPr>
        <p:spPr>
          <a:xfrm>
            <a:off x="5796366" y="1612669"/>
            <a:ext cx="6183824" cy="3937383"/>
          </a:xfrm>
          <a:effectLst>
            <a:outerShdw blurRad="50800" dist="38100" dir="2700000" sx="33000" sy="33000" algn="tl" rotWithShape="0">
              <a:prstClr val="black">
                <a:alpha val="70000"/>
              </a:prstClr>
            </a:outerShdw>
          </a:effectLst>
        </p:spPr>
        <p:txBody>
          <a:bodyPr anchor="ctr">
            <a:normAutofit/>
          </a:bodyPr>
          <a:lstStyle>
            <a:lvl1pPr algn="ctr">
              <a:defRPr sz="7200" b="1" cap="all" baseline="0">
                <a:solidFill>
                  <a:srgbClr val="220E31"/>
                </a:solidFill>
              </a:defRPr>
            </a:lvl1pPr>
          </a:lstStyle>
          <a:p>
            <a:r>
              <a:rPr lang="pt-BR" dirty="0"/>
              <a:t>título</a:t>
            </a:r>
          </a:p>
        </p:txBody>
      </p:sp>
      <p:sp>
        <p:nvSpPr>
          <p:cNvPr id="4" name="Espaço Reservado para Texto 3">
            <a:extLst>
              <a:ext uri="{FF2B5EF4-FFF2-40B4-BE49-F238E27FC236}">
                <a16:creationId xmlns:a16="http://schemas.microsoft.com/office/drawing/2014/main" id="{89E71778-F603-F242-A312-20E438C631DE}"/>
              </a:ext>
            </a:extLst>
          </p:cNvPr>
          <p:cNvSpPr>
            <a:spLocks noGrp="1"/>
          </p:cNvSpPr>
          <p:nvPr>
            <p:ph type="body" sz="quarter" idx="10" hasCustomPrompt="1"/>
          </p:nvPr>
        </p:nvSpPr>
        <p:spPr>
          <a:xfrm>
            <a:off x="7376978" y="0"/>
            <a:ext cx="3022600" cy="588963"/>
          </a:xfrm>
          <a:prstGeom prst="round2SameRect">
            <a:avLst>
              <a:gd name="adj1" fmla="val 0"/>
              <a:gd name="adj2" fmla="val 50000"/>
            </a:avLst>
          </a:prstGeom>
          <a:solidFill>
            <a:schemeClr val="tx2">
              <a:lumMod val="75000"/>
            </a:schemeClr>
          </a:solidFill>
        </p:spPr>
        <p:txBody>
          <a:bodyPr/>
          <a:lstStyle>
            <a:lvl1pPr marL="0" indent="0" algn="ctr">
              <a:buNone/>
              <a:defRPr b="1">
                <a:solidFill>
                  <a:schemeClr val="bg1"/>
                </a:solidFill>
              </a:defRPr>
            </a:lvl1pPr>
          </a:lstStyle>
          <a:p>
            <a:pPr lvl="0"/>
            <a:r>
              <a:rPr lang="pt-BR" dirty="0"/>
              <a:t>TEMA 00</a:t>
            </a:r>
          </a:p>
        </p:txBody>
      </p:sp>
      <p:pic>
        <p:nvPicPr>
          <p:cNvPr id="11" name="Gráfico 10">
            <a:extLst>
              <a:ext uri="{FF2B5EF4-FFF2-40B4-BE49-F238E27FC236}">
                <a16:creationId xmlns:a16="http://schemas.microsoft.com/office/drawing/2014/main" id="{EC20A3F9-C174-A14A-9A20-F049659B4F9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41504" y="6181628"/>
            <a:ext cx="1693547" cy="552768"/>
          </a:xfrm>
          <a:prstGeom prst="rect">
            <a:avLst/>
          </a:prstGeom>
        </p:spPr>
      </p:pic>
      <p:pic>
        <p:nvPicPr>
          <p:cNvPr id="5" name="Gráfico 4">
            <a:extLst>
              <a:ext uri="{FF2B5EF4-FFF2-40B4-BE49-F238E27FC236}">
                <a16:creationId xmlns:a16="http://schemas.microsoft.com/office/drawing/2014/main" id="{12D18559-CDD4-1A42-982B-CBDF91AED54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41504" y="6181628"/>
            <a:ext cx="1693547" cy="552768"/>
          </a:xfrm>
          <a:prstGeom prst="rect">
            <a:avLst/>
          </a:prstGeom>
        </p:spPr>
      </p:pic>
      <p:pic>
        <p:nvPicPr>
          <p:cNvPr id="6" name="Gráfico 5">
            <a:extLst>
              <a:ext uri="{FF2B5EF4-FFF2-40B4-BE49-F238E27FC236}">
                <a16:creationId xmlns:a16="http://schemas.microsoft.com/office/drawing/2014/main" id="{CB6960DD-6806-1E49-A2A1-DF77294A396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41504" y="6181628"/>
            <a:ext cx="1693547" cy="552768"/>
          </a:xfrm>
          <a:prstGeom prst="rect">
            <a:avLst/>
          </a:prstGeom>
        </p:spPr>
      </p:pic>
      <p:pic>
        <p:nvPicPr>
          <p:cNvPr id="7" name="Gráfico 6">
            <a:extLst>
              <a:ext uri="{FF2B5EF4-FFF2-40B4-BE49-F238E27FC236}">
                <a16:creationId xmlns:a16="http://schemas.microsoft.com/office/drawing/2014/main" id="{31C69B46-2239-AF4F-9938-7CAA803C749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41504" y="6181628"/>
            <a:ext cx="1693547" cy="552768"/>
          </a:xfrm>
          <a:prstGeom prst="rect">
            <a:avLst/>
          </a:prstGeom>
        </p:spPr>
      </p:pic>
    </p:spTree>
    <p:extLst>
      <p:ext uri="{BB962C8B-B14F-4D97-AF65-F5344CB8AC3E}">
        <p14:creationId xmlns:p14="http://schemas.microsoft.com/office/powerpoint/2010/main" val="347858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7" orient="horz" pos="2160" userDrawn="1">
          <p15:clr>
            <a:srgbClr val="FBAE40"/>
          </p15:clr>
        </p15:guide>
        <p15:guide id="8" pos="55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ment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278F8-481F-0E4C-8ABE-D2F0A46DB01D}"/>
              </a:ext>
            </a:extLst>
          </p:cNvPr>
          <p:cNvSpPr>
            <a:spLocks noGrp="1"/>
          </p:cNvSpPr>
          <p:nvPr>
            <p:ph type="title" hasCustomPrompt="1"/>
          </p:nvPr>
        </p:nvSpPr>
        <p:spPr>
          <a:xfrm>
            <a:off x="738814" y="1704712"/>
            <a:ext cx="10714373" cy="3448576"/>
          </a:xfrm>
        </p:spPr>
        <p:txBody>
          <a:bodyPr>
            <a:normAutofit/>
          </a:bodyPr>
          <a:lstStyle>
            <a:lvl1pPr>
              <a:defRPr sz="11500" b="1">
                <a:solidFill>
                  <a:schemeClr val="accent2">
                    <a:lumMod val="50000"/>
                  </a:schemeClr>
                </a:solidFill>
              </a:defRPr>
            </a:lvl1pPr>
          </a:lstStyle>
          <a:p>
            <a:r>
              <a:rPr lang="pt-BR" dirty="0"/>
              <a:t>Mestre</a:t>
            </a:r>
          </a:p>
        </p:txBody>
      </p:sp>
      <p:sp>
        <p:nvSpPr>
          <p:cNvPr id="3" name="Retângulo 2">
            <a:extLst>
              <a:ext uri="{FF2B5EF4-FFF2-40B4-BE49-F238E27FC236}">
                <a16:creationId xmlns:a16="http://schemas.microsoft.com/office/drawing/2014/main" id="{CE8BE4FB-B850-E245-990F-E4D811260D96}"/>
              </a:ext>
            </a:extLst>
          </p:cNvPr>
          <p:cNvSpPr/>
          <p:nvPr/>
        </p:nvSpPr>
        <p:spPr>
          <a:xfrm>
            <a:off x="4851400" y="0"/>
            <a:ext cx="2489200" cy="5249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12A5FEA-2520-DC4E-BAC4-F51286161609}"/>
              </a:ext>
            </a:extLst>
          </p:cNvPr>
          <p:cNvSpPr/>
          <p:nvPr/>
        </p:nvSpPr>
        <p:spPr>
          <a:xfrm>
            <a:off x="4851400" y="0"/>
            <a:ext cx="2489200" cy="5249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C72F2B72-028E-3D4D-88C2-A43EBB0CFBE5}"/>
              </a:ext>
            </a:extLst>
          </p:cNvPr>
          <p:cNvSpPr/>
          <p:nvPr/>
        </p:nvSpPr>
        <p:spPr>
          <a:xfrm>
            <a:off x="4851400" y="0"/>
            <a:ext cx="2489200" cy="5249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Retângulo 5">
            <a:extLst>
              <a:ext uri="{FF2B5EF4-FFF2-40B4-BE49-F238E27FC236}">
                <a16:creationId xmlns:a16="http://schemas.microsoft.com/office/drawing/2014/main" id="{DE00F5AD-93CC-7A42-8CBD-680CBA36DF02}"/>
              </a:ext>
            </a:extLst>
          </p:cNvPr>
          <p:cNvSpPr/>
          <p:nvPr userDrawn="1"/>
        </p:nvSpPr>
        <p:spPr>
          <a:xfrm>
            <a:off x="4851400" y="0"/>
            <a:ext cx="2489200" cy="5249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5091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2"/>
                                        </p:tgtEl>
                                        <p:attrNameLst>
                                          <p:attrName>ppt_y</p:attrName>
                                        </p:attrNameLst>
                                      </p:cBhvr>
                                      <p:tavLst>
                                        <p:tav tm="0">
                                          <p:val>
                                            <p:strVal val="#ppt_y"/>
                                          </p:val>
                                        </p:tav>
                                        <p:tav tm="100000">
                                          <p:val>
                                            <p:strVal val="#ppt_y"/>
                                          </p:val>
                                        </p:tav>
                                      </p:tavLst>
                                    </p:anim>
                                    <p:anim calcmode="lin" valueType="num">
                                      <p:cBhvr>
                                        <p:cTn id="9"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2"/>
                                        </p:tgtEl>
                                      </p:cBhvr>
                                    </p:animEffect>
                                  </p:childTnLst>
                                </p:cTn>
                              </p:par>
                            </p:childTnLst>
                          </p:cTn>
                        </p:par>
                        <p:par>
                          <p:cTn id="12" fill="hold">
                            <p:stCondLst>
                              <p:cond delay="750"/>
                            </p:stCondLst>
                            <p:childTnLst>
                              <p:par>
                                <p:cTn id="13" presetID="17"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50" fill="hold"/>
                                        <p:tgtEl>
                                          <p:spTgt spid="3"/>
                                        </p:tgtEl>
                                        <p:attrNameLst>
                                          <p:attrName>ppt_x</p:attrName>
                                        </p:attrNameLst>
                                      </p:cBhvr>
                                      <p:tavLst>
                                        <p:tav tm="0">
                                          <p:val>
                                            <p:strVal val="#ppt_x"/>
                                          </p:val>
                                        </p:tav>
                                        <p:tav tm="100000">
                                          <p:val>
                                            <p:strVal val="#ppt_x"/>
                                          </p:val>
                                        </p:tav>
                                      </p:tavLst>
                                    </p:anim>
                                    <p:anim calcmode="lin" valueType="num">
                                      <p:cBhvr>
                                        <p:cTn id="16" dur="250" fill="hold"/>
                                        <p:tgtEl>
                                          <p:spTgt spid="3"/>
                                        </p:tgtEl>
                                        <p:attrNameLst>
                                          <p:attrName>ppt_y</p:attrName>
                                        </p:attrNameLst>
                                      </p:cBhvr>
                                      <p:tavLst>
                                        <p:tav tm="0">
                                          <p:val>
                                            <p:strVal val="#ppt_y-#ppt_h/2"/>
                                          </p:val>
                                        </p:tav>
                                        <p:tav tm="100000">
                                          <p:val>
                                            <p:strVal val="#ppt_y"/>
                                          </p:val>
                                        </p:tav>
                                      </p:tavLst>
                                    </p:anim>
                                    <p:anim calcmode="lin" valueType="num">
                                      <p:cBhvr>
                                        <p:cTn id="17" dur="250" fill="hold"/>
                                        <p:tgtEl>
                                          <p:spTgt spid="3"/>
                                        </p:tgtEl>
                                        <p:attrNameLst>
                                          <p:attrName>ppt_w</p:attrName>
                                        </p:attrNameLst>
                                      </p:cBhvr>
                                      <p:tavLst>
                                        <p:tav tm="0">
                                          <p:val>
                                            <p:strVal val="#ppt_w"/>
                                          </p:val>
                                        </p:tav>
                                        <p:tav tm="100000">
                                          <p:val>
                                            <p:strVal val="#ppt_w"/>
                                          </p:val>
                                        </p:tav>
                                      </p:tavLst>
                                    </p:anim>
                                    <p:anim calcmode="lin" valueType="num">
                                      <p:cBhvr>
                                        <p:cTn id="18" dur="250" fill="hold"/>
                                        <p:tgtEl>
                                          <p:spTgt spid="3"/>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17" presetClass="entr" presetSubtype="1"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250" fill="hold"/>
                                        <p:tgtEl>
                                          <p:spTgt spid="4"/>
                                        </p:tgtEl>
                                        <p:attrNameLst>
                                          <p:attrName>ppt_x</p:attrName>
                                        </p:attrNameLst>
                                      </p:cBhvr>
                                      <p:tavLst>
                                        <p:tav tm="0">
                                          <p:val>
                                            <p:strVal val="#ppt_x"/>
                                          </p:val>
                                        </p:tav>
                                        <p:tav tm="100000">
                                          <p:val>
                                            <p:strVal val="#ppt_x"/>
                                          </p:val>
                                        </p:tav>
                                      </p:tavLst>
                                    </p:anim>
                                    <p:anim calcmode="lin" valueType="num">
                                      <p:cBhvr>
                                        <p:cTn id="23" dur="250" fill="hold"/>
                                        <p:tgtEl>
                                          <p:spTgt spid="4"/>
                                        </p:tgtEl>
                                        <p:attrNameLst>
                                          <p:attrName>ppt_y</p:attrName>
                                        </p:attrNameLst>
                                      </p:cBhvr>
                                      <p:tavLst>
                                        <p:tav tm="0">
                                          <p:val>
                                            <p:strVal val="#ppt_y-#ppt_h/2"/>
                                          </p:val>
                                        </p:tav>
                                        <p:tav tm="100000">
                                          <p:val>
                                            <p:strVal val="#ppt_y"/>
                                          </p:val>
                                        </p:tav>
                                      </p:tavLst>
                                    </p:anim>
                                    <p:anim calcmode="lin" valueType="num">
                                      <p:cBhvr>
                                        <p:cTn id="24" dur="250" fill="hold"/>
                                        <p:tgtEl>
                                          <p:spTgt spid="4"/>
                                        </p:tgtEl>
                                        <p:attrNameLst>
                                          <p:attrName>ppt_w</p:attrName>
                                        </p:attrNameLst>
                                      </p:cBhvr>
                                      <p:tavLst>
                                        <p:tav tm="0">
                                          <p:val>
                                            <p:strVal val="#ppt_w"/>
                                          </p:val>
                                        </p:tav>
                                        <p:tav tm="100000">
                                          <p:val>
                                            <p:strVal val="#ppt_w"/>
                                          </p:val>
                                        </p:tav>
                                      </p:tavLst>
                                    </p:anim>
                                    <p:anim calcmode="lin" valueType="num">
                                      <p:cBhvr>
                                        <p:cTn id="25" dur="250" fill="hold"/>
                                        <p:tgtEl>
                                          <p:spTgt spid="4"/>
                                        </p:tgtEl>
                                        <p:attrNameLst>
                                          <p:attrName>ppt_h</p:attrName>
                                        </p:attrNameLst>
                                      </p:cBhvr>
                                      <p:tavLst>
                                        <p:tav tm="0">
                                          <p:val>
                                            <p:fltVal val="0"/>
                                          </p:val>
                                        </p:tav>
                                        <p:tav tm="100000">
                                          <p:val>
                                            <p:strVal val="#ppt_h"/>
                                          </p:val>
                                        </p:tav>
                                      </p:tavLst>
                                    </p:anim>
                                  </p:childTnLst>
                                </p:cTn>
                              </p:par>
                            </p:childTnLst>
                          </p:cTn>
                        </p:par>
                        <p:par>
                          <p:cTn id="26" fill="hold">
                            <p:stCondLst>
                              <p:cond delay="1250"/>
                            </p:stCondLst>
                            <p:childTnLst>
                              <p:par>
                                <p:cTn id="27" presetID="17" presetClass="entr" presetSubtype="1"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250" fill="hold"/>
                                        <p:tgtEl>
                                          <p:spTgt spid="5"/>
                                        </p:tgtEl>
                                        <p:attrNameLst>
                                          <p:attrName>ppt_x</p:attrName>
                                        </p:attrNameLst>
                                      </p:cBhvr>
                                      <p:tavLst>
                                        <p:tav tm="0">
                                          <p:val>
                                            <p:strVal val="#ppt_x"/>
                                          </p:val>
                                        </p:tav>
                                        <p:tav tm="100000">
                                          <p:val>
                                            <p:strVal val="#ppt_x"/>
                                          </p:val>
                                        </p:tav>
                                      </p:tavLst>
                                    </p:anim>
                                    <p:anim calcmode="lin" valueType="num">
                                      <p:cBhvr>
                                        <p:cTn id="30" dur="250" fill="hold"/>
                                        <p:tgtEl>
                                          <p:spTgt spid="5"/>
                                        </p:tgtEl>
                                        <p:attrNameLst>
                                          <p:attrName>ppt_y</p:attrName>
                                        </p:attrNameLst>
                                      </p:cBhvr>
                                      <p:tavLst>
                                        <p:tav tm="0">
                                          <p:val>
                                            <p:strVal val="#ppt_y-#ppt_h/2"/>
                                          </p:val>
                                        </p:tav>
                                        <p:tav tm="100000">
                                          <p:val>
                                            <p:strVal val="#ppt_y"/>
                                          </p:val>
                                        </p:tav>
                                      </p:tavLst>
                                    </p:anim>
                                    <p:anim calcmode="lin" valueType="num">
                                      <p:cBhvr>
                                        <p:cTn id="31" dur="250" fill="hold"/>
                                        <p:tgtEl>
                                          <p:spTgt spid="5"/>
                                        </p:tgtEl>
                                        <p:attrNameLst>
                                          <p:attrName>ppt_w</p:attrName>
                                        </p:attrNameLst>
                                      </p:cBhvr>
                                      <p:tavLst>
                                        <p:tav tm="0">
                                          <p:val>
                                            <p:strVal val="#ppt_w"/>
                                          </p:val>
                                        </p:tav>
                                        <p:tav tm="100000">
                                          <p:val>
                                            <p:strVal val="#ppt_w"/>
                                          </p:val>
                                        </p:tav>
                                      </p:tavLst>
                                    </p:anim>
                                    <p:anim calcmode="lin" valueType="num">
                                      <p:cBhvr>
                                        <p:cTn id="32" dur="250" fill="hold"/>
                                        <p:tgtEl>
                                          <p:spTgt spid="5"/>
                                        </p:tgtEl>
                                        <p:attrNameLst>
                                          <p:attrName>ppt_h</p:attrName>
                                        </p:attrNameLst>
                                      </p:cBhvr>
                                      <p:tavLst>
                                        <p:tav tm="0">
                                          <p:val>
                                            <p:fltVal val="0"/>
                                          </p:val>
                                        </p:tav>
                                        <p:tav tm="100000">
                                          <p:val>
                                            <p:strVal val="#ppt_h"/>
                                          </p:val>
                                        </p:tav>
                                      </p:tavLst>
                                    </p:anim>
                                  </p:childTnLst>
                                </p:cTn>
                              </p:par>
                            </p:childTnLst>
                          </p:cTn>
                        </p:par>
                        <p:par>
                          <p:cTn id="33" fill="hold">
                            <p:stCondLst>
                              <p:cond delay="1500"/>
                            </p:stCondLst>
                            <p:childTnLst>
                              <p:par>
                                <p:cTn id="34" presetID="17" presetClass="entr" presetSubtype="1"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250" fill="hold"/>
                                        <p:tgtEl>
                                          <p:spTgt spid="6"/>
                                        </p:tgtEl>
                                        <p:attrNameLst>
                                          <p:attrName>ppt_x</p:attrName>
                                        </p:attrNameLst>
                                      </p:cBhvr>
                                      <p:tavLst>
                                        <p:tav tm="0">
                                          <p:val>
                                            <p:strVal val="#ppt_x"/>
                                          </p:val>
                                        </p:tav>
                                        <p:tav tm="100000">
                                          <p:val>
                                            <p:strVal val="#ppt_x"/>
                                          </p:val>
                                        </p:tav>
                                      </p:tavLst>
                                    </p:anim>
                                    <p:anim calcmode="lin" valueType="num">
                                      <p:cBhvr>
                                        <p:cTn id="37" dur="250" fill="hold"/>
                                        <p:tgtEl>
                                          <p:spTgt spid="6"/>
                                        </p:tgtEl>
                                        <p:attrNameLst>
                                          <p:attrName>ppt_y</p:attrName>
                                        </p:attrNameLst>
                                      </p:cBhvr>
                                      <p:tavLst>
                                        <p:tav tm="0">
                                          <p:val>
                                            <p:strVal val="#ppt_y-#ppt_h/2"/>
                                          </p:val>
                                        </p:tav>
                                        <p:tav tm="100000">
                                          <p:val>
                                            <p:strVal val="#ppt_y"/>
                                          </p:val>
                                        </p:tav>
                                      </p:tavLst>
                                    </p:anim>
                                    <p:anim calcmode="lin" valueType="num">
                                      <p:cBhvr>
                                        <p:cTn id="38" dur="250" fill="hold"/>
                                        <p:tgtEl>
                                          <p:spTgt spid="6"/>
                                        </p:tgtEl>
                                        <p:attrNameLst>
                                          <p:attrName>ppt_w</p:attrName>
                                        </p:attrNameLst>
                                      </p:cBhvr>
                                      <p:tavLst>
                                        <p:tav tm="0">
                                          <p:val>
                                            <p:strVal val="#ppt_w"/>
                                          </p:val>
                                        </p:tav>
                                        <p:tav tm="100000">
                                          <p:val>
                                            <p:strVal val="#ppt_w"/>
                                          </p:val>
                                        </p:tav>
                                      </p:tavLst>
                                    </p:anim>
                                    <p:anim calcmode="lin" valueType="num">
                                      <p:cBhvr>
                                        <p:cTn id="39"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345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4CBF61D1-D771-784A-89BC-1617268071C7}"/>
              </a:ext>
            </a:extLst>
          </p:cNvPr>
          <p:cNvSpPr>
            <a:spLocks noGrp="1"/>
          </p:cNvSpPr>
          <p:nvPr>
            <p:ph type="body" sz="quarter" idx="10"/>
          </p:nvPr>
        </p:nvSpPr>
        <p:spPr>
          <a:xfrm>
            <a:off x="4590266" y="878150"/>
            <a:ext cx="6695846" cy="4752649"/>
          </a:xfrm>
        </p:spPr>
        <p:txBody>
          <a:bodyPr anchor="ctr">
            <a:normAutofit/>
          </a:bodyPr>
          <a:lstStyle>
            <a:lvl1pPr marL="0" indent="0">
              <a:buNone/>
              <a:defRPr sz="4400"/>
            </a:lvl1pPr>
          </a:lstStyle>
          <a:p>
            <a:pPr lvl="0"/>
            <a:r>
              <a:rPr lang="pt-BR"/>
              <a:t>Clique para editar os estilos de texto Mestres</a:t>
            </a:r>
          </a:p>
        </p:txBody>
      </p:sp>
      <p:sp>
        <p:nvSpPr>
          <p:cNvPr id="6" name="Rosca 5">
            <a:extLst>
              <a:ext uri="{FF2B5EF4-FFF2-40B4-BE49-F238E27FC236}">
                <a16:creationId xmlns:a16="http://schemas.microsoft.com/office/drawing/2014/main" id="{70584BC4-B206-3F46-BE01-9A56E943AF09}"/>
              </a:ext>
            </a:extLst>
          </p:cNvPr>
          <p:cNvSpPr/>
          <p:nvPr/>
        </p:nvSpPr>
        <p:spPr>
          <a:xfrm>
            <a:off x="2981428" y="3426945"/>
            <a:ext cx="1095384" cy="1095384"/>
          </a:xfrm>
          <a:prstGeom prst="donut">
            <a:avLst>
              <a:gd name="adj" fmla="val 1949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Rosca 6">
            <a:extLst>
              <a:ext uri="{FF2B5EF4-FFF2-40B4-BE49-F238E27FC236}">
                <a16:creationId xmlns:a16="http://schemas.microsoft.com/office/drawing/2014/main" id="{C50734E4-B720-A34D-A097-D48D7A9D48BC}"/>
              </a:ext>
            </a:extLst>
          </p:cNvPr>
          <p:cNvSpPr/>
          <p:nvPr/>
        </p:nvSpPr>
        <p:spPr>
          <a:xfrm>
            <a:off x="2713161" y="4362036"/>
            <a:ext cx="536535" cy="536535"/>
          </a:xfrm>
          <a:prstGeom prst="donut">
            <a:avLst>
              <a:gd name="adj" fmla="val 1667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Rosca 7">
            <a:extLst>
              <a:ext uri="{FF2B5EF4-FFF2-40B4-BE49-F238E27FC236}">
                <a16:creationId xmlns:a16="http://schemas.microsoft.com/office/drawing/2014/main" id="{BB762F9B-6867-8B47-9B10-DBCA4E7057DD}"/>
              </a:ext>
            </a:extLst>
          </p:cNvPr>
          <p:cNvSpPr/>
          <p:nvPr/>
        </p:nvSpPr>
        <p:spPr>
          <a:xfrm>
            <a:off x="761433" y="1436688"/>
            <a:ext cx="1894227" cy="1894227"/>
          </a:xfrm>
          <a:prstGeom prst="donut">
            <a:avLst>
              <a:gd name="adj" fmla="val 117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Rosca 9">
            <a:extLst>
              <a:ext uri="{FF2B5EF4-FFF2-40B4-BE49-F238E27FC236}">
                <a16:creationId xmlns:a16="http://schemas.microsoft.com/office/drawing/2014/main" id="{8EA7E166-7BFE-0C4F-8330-BE43D093B9EA}"/>
              </a:ext>
            </a:extLst>
          </p:cNvPr>
          <p:cNvSpPr/>
          <p:nvPr/>
        </p:nvSpPr>
        <p:spPr>
          <a:xfrm>
            <a:off x="905888" y="3691821"/>
            <a:ext cx="1353707" cy="1353707"/>
          </a:xfrm>
          <a:prstGeom prst="donut">
            <a:avLst>
              <a:gd name="adj" fmla="val 146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Rosca 10">
            <a:extLst>
              <a:ext uri="{FF2B5EF4-FFF2-40B4-BE49-F238E27FC236}">
                <a16:creationId xmlns:a16="http://schemas.microsoft.com/office/drawing/2014/main" id="{88B64472-4079-FC48-B01E-F8BA64C89C3B}"/>
              </a:ext>
            </a:extLst>
          </p:cNvPr>
          <p:cNvSpPr/>
          <p:nvPr/>
        </p:nvSpPr>
        <p:spPr>
          <a:xfrm>
            <a:off x="3378312" y="2383801"/>
            <a:ext cx="556874" cy="556874"/>
          </a:xfrm>
          <a:prstGeom prst="donut">
            <a:avLst>
              <a:gd name="adj" fmla="val 1946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Rosca 11">
            <a:extLst>
              <a:ext uri="{FF2B5EF4-FFF2-40B4-BE49-F238E27FC236}">
                <a16:creationId xmlns:a16="http://schemas.microsoft.com/office/drawing/2014/main" id="{1F0F19BD-6AA7-2146-80C6-24443356F2A3}"/>
              </a:ext>
            </a:extLst>
          </p:cNvPr>
          <p:cNvSpPr/>
          <p:nvPr/>
        </p:nvSpPr>
        <p:spPr>
          <a:xfrm>
            <a:off x="2056981" y="2750091"/>
            <a:ext cx="1353707" cy="1353707"/>
          </a:xfrm>
          <a:prstGeom prst="donut">
            <a:avLst>
              <a:gd name="adj" fmla="val 32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 name="Oval 12">
            <a:extLst>
              <a:ext uri="{FF2B5EF4-FFF2-40B4-BE49-F238E27FC236}">
                <a16:creationId xmlns:a16="http://schemas.microsoft.com/office/drawing/2014/main" id="{9A4651DA-40EF-B746-AE48-CF02D1DAA408}"/>
              </a:ext>
            </a:extLst>
          </p:cNvPr>
          <p:cNvSpPr/>
          <p:nvPr/>
        </p:nvSpPr>
        <p:spPr>
          <a:xfrm>
            <a:off x="3439173" y="4760228"/>
            <a:ext cx="248371" cy="2483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Oval 13">
            <a:extLst>
              <a:ext uri="{FF2B5EF4-FFF2-40B4-BE49-F238E27FC236}">
                <a16:creationId xmlns:a16="http://schemas.microsoft.com/office/drawing/2014/main" id="{15ED6E7A-880C-0741-BEC6-707D8A19B034}"/>
              </a:ext>
            </a:extLst>
          </p:cNvPr>
          <p:cNvSpPr/>
          <p:nvPr/>
        </p:nvSpPr>
        <p:spPr>
          <a:xfrm>
            <a:off x="1532483" y="3441219"/>
            <a:ext cx="139908" cy="1399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5" name="Oval 14">
            <a:extLst>
              <a:ext uri="{FF2B5EF4-FFF2-40B4-BE49-F238E27FC236}">
                <a16:creationId xmlns:a16="http://schemas.microsoft.com/office/drawing/2014/main" id="{055277D5-AD1B-C440-A4A3-670A52F8E2F1}"/>
              </a:ext>
            </a:extLst>
          </p:cNvPr>
          <p:cNvSpPr/>
          <p:nvPr/>
        </p:nvSpPr>
        <p:spPr>
          <a:xfrm>
            <a:off x="1342137" y="2506766"/>
            <a:ext cx="310943" cy="3109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6" name="Rosca 15">
            <a:extLst>
              <a:ext uri="{FF2B5EF4-FFF2-40B4-BE49-F238E27FC236}">
                <a16:creationId xmlns:a16="http://schemas.microsoft.com/office/drawing/2014/main" id="{73E8DDDA-EA8C-FD46-BB14-951030D427DE}"/>
              </a:ext>
            </a:extLst>
          </p:cNvPr>
          <p:cNvSpPr/>
          <p:nvPr/>
        </p:nvSpPr>
        <p:spPr>
          <a:xfrm>
            <a:off x="1769402" y="2238498"/>
            <a:ext cx="536535" cy="536535"/>
          </a:xfrm>
          <a:prstGeom prst="donut">
            <a:avLst>
              <a:gd name="adj" fmla="val 1667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7" name="Rosca 16">
            <a:extLst>
              <a:ext uri="{FF2B5EF4-FFF2-40B4-BE49-F238E27FC236}">
                <a16:creationId xmlns:a16="http://schemas.microsoft.com/office/drawing/2014/main" id="{B75C8E4F-5D45-5943-81FB-76D989C15E10}"/>
              </a:ext>
            </a:extLst>
          </p:cNvPr>
          <p:cNvSpPr/>
          <p:nvPr/>
        </p:nvSpPr>
        <p:spPr>
          <a:xfrm>
            <a:off x="2981428" y="3426945"/>
            <a:ext cx="1095384" cy="1095384"/>
          </a:xfrm>
          <a:prstGeom prst="donut">
            <a:avLst>
              <a:gd name="adj" fmla="val 1949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8" name="Rosca 17">
            <a:extLst>
              <a:ext uri="{FF2B5EF4-FFF2-40B4-BE49-F238E27FC236}">
                <a16:creationId xmlns:a16="http://schemas.microsoft.com/office/drawing/2014/main" id="{512B7386-E034-1C46-926B-812DCA771BD5}"/>
              </a:ext>
            </a:extLst>
          </p:cNvPr>
          <p:cNvSpPr/>
          <p:nvPr/>
        </p:nvSpPr>
        <p:spPr>
          <a:xfrm>
            <a:off x="2713161" y="4362036"/>
            <a:ext cx="536535" cy="536535"/>
          </a:xfrm>
          <a:prstGeom prst="donut">
            <a:avLst>
              <a:gd name="adj" fmla="val 1667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9" name="Rosca 18">
            <a:extLst>
              <a:ext uri="{FF2B5EF4-FFF2-40B4-BE49-F238E27FC236}">
                <a16:creationId xmlns:a16="http://schemas.microsoft.com/office/drawing/2014/main" id="{256FE0F4-6977-E34D-BFB8-17A01C56A2D3}"/>
              </a:ext>
            </a:extLst>
          </p:cNvPr>
          <p:cNvSpPr/>
          <p:nvPr/>
        </p:nvSpPr>
        <p:spPr>
          <a:xfrm>
            <a:off x="761433" y="1436688"/>
            <a:ext cx="1894227" cy="1894227"/>
          </a:xfrm>
          <a:prstGeom prst="donut">
            <a:avLst>
              <a:gd name="adj" fmla="val 117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0" name="Rosca 19">
            <a:extLst>
              <a:ext uri="{FF2B5EF4-FFF2-40B4-BE49-F238E27FC236}">
                <a16:creationId xmlns:a16="http://schemas.microsoft.com/office/drawing/2014/main" id="{DD69D774-5997-DB40-BD94-AD084F56C774}"/>
              </a:ext>
            </a:extLst>
          </p:cNvPr>
          <p:cNvSpPr/>
          <p:nvPr/>
        </p:nvSpPr>
        <p:spPr>
          <a:xfrm>
            <a:off x="905888" y="3691821"/>
            <a:ext cx="1353707" cy="1353707"/>
          </a:xfrm>
          <a:prstGeom prst="donut">
            <a:avLst>
              <a:gd name="adj" fmla="val 146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Rosca 20">
            <a:extLst>
              <a:ext uri="{FF2B5EF4-FFF2-40B4-BE49-F238E27FC236}">
                <a16:creationId xmlns:a16="http://schemas.microsoft.com/office/drawing/2014/main" id="{B0B427B2-C75E-204C-9028-89C8A2F62087}"/>
              </a:ext>
            </a:extLst>
          </p:cNvPr>
          <p:cNvSpPr/>
          <p:nvPr/>
        </p:nvSpPr>
        <p:spPr>
          <a:xfrm>
            <a:off x="3378312" y="2383801"/>
            <a:ext cx="556874" cy="556874"/>
          </a:xfrm>
          <a:prstGeom prst="donut">
            <a:avLst>
              <a:gd name="adj" fmla="val 1946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2" name="Rosca 21">
            <a:extLst>
              <a:ext uri="{FF2B5EF4-FFF2-40B4-BE49-F238E27FC236}">
                <a16:creationId xmlns:a16="http://schemas.microsoft.com/office/drawing/2014/main" id="{75D1B604-78DB-3B40-AC75-A68FC509EA99}"/>
              </a:ext>
            </a:extLst>
          </p:cNvPr>
          <p:cNvSpPr/>
          <p:nvPr/>
        </p:nvSpPr>
        <p:spPr>
          <a:xfrm>
            <a:off x="2056981" y="2750091"/>
            <a:ext cx="1353707" cy="1353707"/>
          </a:xfrm>
          <a:prstGeom prst="donut">
            <a:avLst>
              <a:gd name="adj" fmla="val 32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3" name="Oval 22">
            <a:extLst>
              <a:ext uri="{FF2B5EF4-FFF2-40B4-BE49-F238E27FC236}">
                <a16:creationId xmlns:a16="http://schemas.microsoft.com/office/drawing/2014/main" id="{BD09511E-CCE8-9F42-A5F7-96737128A565}"/>
              </a:ext>
            </a:extLst>
          </p:cNvPr>
          <p:cNvSpPr/>
          <p:nvPr/>
        </p:nvSpPr>
        <p:spPr>
          <a:xfrm>
            <a:off x="3439173" y="4760228"/>
            <a:ext cx="248371" cy="2483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4" name="Oval 23">
            <a:extLst>
              <a:ext uri="{FF2B5EF4-FFF2-40B4-BE49-F238E27FC236}">
                <a16:creationId xmlns:a16="http://schemas.microsoft.com/office/drawing/2014/main" id="{D291821B-90A5-564B-91D2-771435C0FEA4}"/>
              </a:ext>
            </a:extLst>
          </p:cNvPr>
          <p:cNvSpPr/>
          <p:nvPr/>
        </p:nvSpPr>
        <p:spPr>
          <a:xfrm>
            <a:off x="1532483" y="3441219"/>
            <a:ext cx="139908" cy="1399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5" name="Oval 24">
            <a:extLst>
              <a:ext uri="{FF2B5EF4-FFF2-40B4-BE49-F238E27FC236}">
                <a16:creationId xmlns:a16="http://schemas.microsoft.com/office/drawing/2014/main" id="{6D31B80C-F768-AB4B-A88B-86EF3DFFD99F}"/>
              </a:ext>
            </a:extLst>
          </p:cNvPr>
          <p:cNvSpPr/>
          <p:nvPr/>
        </p:nvSpPr>
        <p:spPr>
          <a:xfrm>
            <a:off x="1342137" y="2506766"/>
            <a:ext cx="310943" cy="3109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6" name="Rosca 25">
            <a:extLst>
              <a:ext uri="{FF2B5EF4-FFF2-40B4-BE49-F238E27FC236}">
                <a16:creationId xmlns:a16="http://schemas.microsoft.com/office/drawing/2014/main" id="{A7AB05FC-0A12-F445-86FB-EA50BEDA33AF}"/>
              </a:ext>
            </a:extLst>
          </p:cNvPr>
          <p:cNvSpPr/>
          <p:nvPr/>
        </p:nvSpPr>
        <p:spPr>
          <a:xfrm>
            <a:off x="1769402" y="2238498"/>
            <a:ext cx="536535" cy="536535"/>
          </a:xfrm>
          <a:prstGeom prst="donut">
            <a:avLst>
              <a:gd name="adj" fmla="val 1667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7" name="Rosca 26">
            <a:extLst>
              <a:ext uri="{FF2B5EF4-FFF2-40B4-BE49-F238E27FC236}">
                <a16:creationId xmlns:a16="http://schemas.microsoft.com/office/drawing/2014/main" id="{80D8C39C-76A7-9A4C-B5CD-C9F3251F9C65}"/>
              </a:ext>
            </a:extLst>
          </p:cNvPr>
          <p:cNvSpPr/>
          <p:nvPr/>
        </p:nvSpPr>
        <p:spPr>
          <a:xfrm>
            <a:off x="2981428" y="3426945"/>
            <a:ext cx="1095384" cy="1095384"/>
          </a:xfrm>
          <a:prstGeom prst="donut">
            <a:avLst>
              <a:gd name="adj" fmla="val 1949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28" name="Rosca 27">
            <a:extLst>
              <a:ext uri="{FF2B5EF4-FFF2-40B4-BE49-F238E27FC236}">
                <a16:creationId xmlns:a16="http://schemas.microsoft.com/office/drawing/2014/main" id="{A7C783A3-B961-E344-9FEA-F44BECA58AD1}"/>
              </a:ext>
            </a:extLst>
          </p:cNvPr>
          <p:cNvSpPr/>
          <p:nvPr/>
        </p:nvSpPr>
        <p:spPr>
          <a:xfrm>
            <a:off x="2713161" y="4362036"/>
            <a:ext cx="536535" cy="536535"/>
          </a:xfrm>
          <a:prstGeom prst="donut">
            <a:avLst>
              <a:gd name="adj" fmla="val 1667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29" name="Rosca 28">
            <a:extLst>
              <a:ext uri="{FF2B5EF4-FFF2-40B4-BE49-F238E27FC236}">
                <a16:creationId xmlns:a16="http://schemas.microsoft.com/office/drawing/2014/main" id="{43A303A7-BA3E-4248-BEBE-B0B36997E99C}"/>
              </a:ext>
            </a:extLst>
          </p:cNvPr>
          <p:cNvSpPr/>
          <p:nvPr/>
        </p:nvSpPr>
        <p:spPr>
          <a:xfrm>
            <a:off x="761433" y="1436688"/>
            <a:ext cx="1894227" cy="1894227"/>
          </a:xfrm>
          <a:prstGeom prst="donut">
            <a:avLst>
              <a:gd name="adj" fmla="val 117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30" name="Rosca 29">
            <a:extLst>
              <a:ext uri="{FF2B5EF4-FFF2-40B4-BE49-F238E27FC236}">
                <a16:creationId xmlns:a16="http://schemas.microsoft.com/office/drawing/2014/main" id="{52F322FA-ED1D-C246-A542-1D7165A19661}"/>
              </a:ext>
            </a:extLst>
          </p:cNvPr>
          <p:cNvSpPr/>
          <p:nvPr/>
        </p:nvSpPr>
        <p:spPr>
          <a:xfrm>
            <a:off x="905888" y="3691821"/>
            <a:ext cx="1353707" cy="1353707"/>
          </a:xfrm>
          <a:prstGeom prst="donut">
            <a:avLst>
              <a:gd name="adj" fmla="val 146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31" name="Rosca 30">
            <a:extLst>
              <a:ext uri="{FF2B5EF4-FFF2-40B4-BE49-F238E27FC236}">
                <a16:creationId xmlns:a16="http://schemas.microsoft.com/office/drawing/2014/main" id="{993322AE-D4FA-8C47-B5C0-B823A777A6AA}"/>
              </a:ext>
            </a:extLst>
          </p:cNvPr>
          <p:cNvSpPr/>
          <p:nvPr/>
        </p:nvSpPr>
        <p:spPr>
          <a:xfrm>
            <a:off x="3378312" y="2383801"/>
            <a:ext cx="556874" cy="556874"/>
          </a:xfrm>
          <a:prstGeom prst="donut">
            <a:avLst>
              <a:gd name="adj" fmla="val 1946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32" name="Rosca 31">
            <a:extLst>
              <a:ext uri="{FF2B5EF4-FFF2-40B4-BE49-F238E27FC236}">
                <a16:creationId xmlns:a16="http://schemas.microsoft.com/office/drawing/2014/main" id="{47446DAA-FEFD-004C-9DC6-B310FAB1D8D7}"/>
              </a:ext>
            </a:extLst>
          </p:cNvPr>
          <p:cNvSpPr/>
          <p:nvPr/>
        </p:nvSpPr>
        <p:spPr>
          <a:xfrm>
            <a:off x="2056981" y="2750091"/>
            <a:ext cx="1353707" cy="1353707"/>
          </a:xfrm>
          <a:prstGeom prst="donut">
            <a:avLst>
              <a:gd name="adj" fmla="val 32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33" name="Oval 32">
            <a:extLst>
              <a:ext uri="{FF2B5EF4-FFF2-40B4-BE49-F238E27FC236}">
                <a16:creationId xmlns:a16="http://schemas.microsoft.com/office/drawing/2014/main" id="{E1D58186-7D8D-474A-ABB9-4DE51DC61243}"/>
              </a:ext>
            </a:extLst>
          </p:cNvPr>
          <p:cNvSpPr/>
          <p:nvPr/>
        </p:nvSpPr>
        <p:spPr>
          <a:xfrm>
            <a:off x="3439173" y="4760228"/>
            <a:ext cx="248371" cy="2483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34" name="Oval 33">
            <a:extLst>
              <a:ext uri="{FF2B5EF4-FFF2-40B4-BE49-F238E27FC236}">
                <a16:creationId xmlns:a16="http://schemas.microsoft.com/office/drawing/2014/main" id="{5F85764E-850F-4A43-AED6-D4B008782B37}"/>
              </a:ext>
            </a:extLst>
          </p:cNvPr>
          <p:cNvSpPr/>
          <p:nvPr/>
        </p:nvSpPr>
        <p:spPr>
          <a:xfrm>
            <a:off x="1532483" y="3441219"/>
            <a:ext cx="139908" cy="1399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35" name="Oval 34">
            <a:extLst>
              <a:ext uri="{FF2B5EF4-FFF2-40B4-BE49-F238E27FC236}">
                <a16:creationId xmlns:a16="http://schemas.microsoft.com/office/drawing/2014/main" id="{EC81BF0E-F5FE-7A49-9D89-BEA3CDB71266}"/>
              </a:ext>
            </a:extLst>
          </p:cNvPr>
          <p:cNvSpPr/>
          <p:nvPr/>
        </p:nvSpPr>
        <p:spPr>
          <a:xfrm>
            <a:off x="1342137" y="2506766"/>
            <a:ext cx="310943" cy="3109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36" name="Rosca 35">
            <a:extLst>
              <a:ext uri="{FF2B5EF4-FFF2-40B4-BE49-F238E27FC236}">
                <a16:creationId xmlns:a16="http://schemas.microsoft.com/office/drawing/2014/main" id="{831DB057-E133-ED46-8323-BDF3C4A3291D}"/>
              </a:ext>
            </a:extLst>
          </p:cNvPr>
          <p:cNvSpPr/>
          <p:nvPr/>
        </p:nvSpPr>
        <p:spPr>
          <a:xfrm>
            <a:off x="1769402" y="2238498"/>
            <a:ext cx="536535" cy="536535"/>
          </a:xfrm>
          <a:prstGeom prst="donut">
            <a:avLst>
              <a:gd name="adj" fmla="val 1667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37" name="Rosca 36">
            <a:extLst>
              <a:ext uri="{FF2B5EF4-FFF2-40B4-BE49-F238E27FC236}">
                <a16:creationId xmlns:a16="http://schemas.microsoft.com/office/drawing/2014/main" id="{9D5740BD-DE24-9247-B9A5-0CFE9F3691DA}"/>
              </a:ext>
            </a:extLst>
          </p:cNvPr>
          <p:cNvSpPr/>
          <p:nvPr userDrawn="1"/>
        </p:nvSpPr>
        <p:spPr>
          <a:xfrm>
            <a:off x="2981428" y="3426945"/>
            <a:ext cx="1095384" cy="1095384"/>
          </a:xfrm>
          <a:prstGeom prst="donut">
            <a:avLst>
              <a:gd name="adj" fmla="val 1949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8" name="Rosca 37">
            <a:extLst>
              <a:ext uri="{FF2B5EF4-FFF2-40B4-BE49-F238E27FC236}">
                <a16:creationId xmlns:a16="http://schemas.microsoft.com/office/drawing/2014/main" id="{AA564A3C-8079-684E-BD50-53D3009F3505}"/>
              </a:ext>
            </a:extLst>
          </p:cNvPr>
          <p:cNvSpPr/>
          <p:nvPr userDrawn="1"/>
        </p:nvSpPr>
        <p:spPr>
          <a:xfrm>
            <a:off x="2713161" y="4362036"/>
            <a:ext cx="536535" cy="536535"/>
          </a:xfrm>
          <a:prstGeom prst="donut">
            <a:avLst>
              <a:gd name="adj" fmla="val 1667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9" name="Rosca 38">
            <a:extLst>
              <a:ext uri="{FF2B5EF4-FFF2-40B4-BE49-F238E27FC236}">
                <a16:creationId xmlns:a16="http://schemas.microsoft.com/office/drawing/2014/main" id="{D0FE15C8-2A4B-6543-A9EB-39941F7D38BE}"/>
              </a:ext>
            </a:extLst>
          </p:cNvPr>
          <p:cNvSpPr/>
          <p:nvPr userDrawn="1"/>
        </p:nvSpPr>
        <p:spPr>
          <a:xfrm>
            <a:off x="761433" y="1436688"/>
            <a:ext cx="1894227" cy="1894227"/>
          </a:xfrm>
          <a:prstGeom prst="donut">
            <a:avLst>
              <a:gd name="adj" fmla="val 117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0" name="Rosca 39">
            <a:extLst>
              <a:ext uri="{FF2B5EF4-FFF2-40B4-BE49-F238E27FC236}">
                <a16:creationId xmlns:a16="http://schemas.microsoft.com/office/drawing/2014/main" id="{5C7436A4-6DB0-0A4F-A84A-4BAF82E01A54}"/>
              </a:ext>
            </a:extLst>
          </p:cNvPr>
          <p:cNvSpPr/>
          <p:nvPr userDrawn="1"/>
        </p:nvSpPr>
        <p:spPr>
          <a:xfrm>
            <a:off x="905888" y="3691821"/>
            <a:ext cx="1353707" cy="1353707"/>
          </a:xfrm>
          <a:prstGeom prst="donut">
            <a:avLst>
              <a:gd name="adj" fmla="val 146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1" name="Rosca 40">
            <a:extLst>
              <a:ext uri="{FF2B5EF4-FFF2-40B4-BE49-F238E27FC236}">
                <a16:creationId xmlns:a16="http://schemas.microsoft.com/office/drawing/2014/main" id="{8F1A01AD-AA80-9242-A835-4F89404E8F85}"/>
              </a:ext>
            </a:extLst>
          </p:cNvPr>
          <p:cNvSpPr/>
          <p:nvPr userDrawn="1"/>
        </p:nvSpPr>
        <p:spPr>
          <a:xfrm>
            <a:off x="3378312" y="2383801"/>
            <a:ext cx="556874" cy="556874"/>
          </a:xfrm>
          <a:prstGeom prst="donut">
            <a:avLst>
              <a:gd name="adj" fmla="val 1946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2" name="Rosca 41">
            <a:extLst>
              <a:ext uri="{FF2B5EF4-FFF2-40B4-BE49-F238E27FC236}">
                <a16:creationId xmlns:a16="http://schemas.microsoft.com/office/drawing/2014/main" id="{E41033A2-7A93-7B4F-8D30-4C60DA4FB776}"/>
              </a:ext>
            </a:extLst>
          </p:cNvPr>
          <p:cNvSpPr/>
          <p:nvPr userDrawn="1"/>
        </p:nvSpPr>
        <p:spPr>
          <a:xfrm>
            <a:off x="2056981" y="2750091"/>
            <a:ext cx="1353707" cy="1353707"/>
          </a:xfrm>
          <a:prstGeom prst="donut">
            <a:avLst>
              <a:gd name="adj" fmla="val 32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3" name="Oval 42">
            <a:extLst>
              <a:ext uri="{FF2B5EF4-FFF2-40B4-BE49-F238E27FC236}">
                <a16:creationId xmlns:a16="http://schemas.microsoft.com/office/drawing/2014/main" id="{41790BE8-1B77-C346-96AA-D8F01DD17724}"/>
              </a:ext>
            </a:extLst>
          </p:cNvPr>
          <p:cNvSpPr/>
          <p:nvPr userDrawn="1"/>
        </p:nvSpPr>
        <p:spPr>
          <a:xfrm>
            <a:off x="3439173" y="4760228"/>
            <a:ext cx="248371" cy="2483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4" name="Oval 43">
            <a:extLst>
              <a:ext uri="{FF2B5EF4-FFF2-40B4-BE49-F238E27FC236}">
                <a16:creationId xmlns:a16="http://schemas.microsoft.com/office/drawing/2014/main" id="{632FDCCC-2396-3F48-B075-ED6996161096}"/>
              </a:ext>
            </a:extLst>
          </p:cNvPr>
          <p:cNvSpPr/>
          <p:nvPr userDrawn="1"/>
        </p:nvSpPr>
        <p:spPr>
          <a:xfrm>
            <a:off x="1532483" y="3441219"/>
            <a:ext cx="139908" cy="1399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5" name="Oval 44">
            <a:extLst>
              <a:ext uri="{FF2B5EF4-FFF2-40B4-BE49-F238E27FC236}">
                <a16:creationId xmlns:a16="http://schemas.microsoft.com/office/drawing/2014/main" id="{38FB61B6-9BCE-FA4F-B950-F9F415AA4F5B}"/>
              </a:ext>
            </a:extLst>
          </p:cNvPr>
          <p:cNvSpPr/>
          <p:nvPr userDrawn="1"/>
        </p:nvSpPr>
        <p:spPr>
          <a:xfrm>
            <a:off x="1342137" y="2506766"/>
            <a:ext cx="310943" cy="3109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6" name="Rosca 45">
            <a:extLst>
              <a:ext uri="{FF2B5EF4-FFF2-40B4-BE49-F238E27FC236}">
                <a16:creationId xmlns:a16="http://schemas.microsoft.com/office/drawing/2014/main" id="{42DF8C26-503B-0747-BB1C-ACFEC9BC45A9}"/>
              </a:ext>
            </a:extLst>
          </p:cNvPr>
          <p:cNvSpPr/>
          <p:nvPr userDrawn="1"/>
        </p:nvSpPr>
        <p:spPr>
          <a:xfrm>
            <a:off x="1769402" y="2238498"/>
            <a:ext cx="536535" cy="536535"/>
          </a:xfrm>
          <a:prstGeom prst="donut">
            <a:avLst>
              <a:gd name="adj" fmla="val 1667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102679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3" presetClass="entr" presetSubtype="3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50" fill="hold"/>
                                        <p:tgtEl>
                                          <p:spTgt spid="7"/>
                                        </p:tgtEl>
                                        <p:attrNameLst>
                                          <p:attrName>ppt_w</p:attrName>
                                        </p:attrNameLst>
                                      </p:cBhvr>
                                      <p:tavLst>
                                        <p:tav tm="0">
                                          <p:val>
                                            <p:strVal val="4*#ppt_w"/>
                                          </p:val>
                                        </p:tav>
                                        <p:tav tm="100000">
                                          <p:val>
                                            <p:strVal val="#ppt_w"/>
                                          </p:val>
                                        </p:tav>
                                      </p:tavLst>
                                    </p:anim>
                                    <p:anim calcmode="lin" valueType="num">
                                      <p:cBhvr>
                                        <p:cTn id="12" dur="150" fill="hold"/>
                                        <p:tgtEl>
                                          <p:spTgt spid="7"/>
                                        </p:tgtEl>
                                        <p:attrNameLst>
                                          <p:attrName>ppt_h</p:attrName>
                                        </p:attrNameLst>
                                      </p:cBhvr>
                                      <p:tavLst>
                                        <p:tav tm="0">
                                          <p:val>
                                            <p:strVal val="4*#ppt_h"/>
                                          </p:val>
                                        </p:tav>
                                        <p:tav tm="100000">
                                          <p:val>
                                            <p:strVal val="#ppt_h"/>
                                          </p:val>
                                        </p:tav>
                                      </p:tavLst>
                                    </p:anim>
                                  </p:childTnLst>
                                </p:cTn>
                              </p:par>
                            </p:childTnLst>
                          </p:cTn>
                        </p:par>
                        <p:par>
                          <p:cTn id="13" fill="hold">
                            <p:stCondLst>
                              <p:cond delay="500"/>
                            </p:stCondLst>
                            <p:childTnLst>
                              <p:par>
                                <p:cTn id="14" presetID="23" presetClass="entr" presetSubtype="3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 fill="hold"/>
                                        <p:tgtEl>
                                          <p:spTgt spid="8"/>
                                        </p:tgtEl>
                                        <p:attrNameLst>
                                          <p:attrName>ppt_w</p:attrName>
                                        </p:attrNameLst>
                                      </p:cBhvr>
                                      <p:tavLst>
                                        <p:tav tm="0">
                                          <p:val>
                                            <p:strVal val="4*#ppt_w"/>
                                          </p:val>
                                        </p:tav>
                                        <p:tav tm="100000">
                                          <p:val>
                                            <p:strVal val="#ppt_w"/>
                                          </p:val>
                                        </p:tav>
                                      </p:tavLst>
                                    </p:anim>
                                    <p:anim calcmode="lin" valueType="num">
                                      <p:cBhvr>
                                        <p:cTn id="17" dur="150" fill="hold"/>
                                        <p:tgtEl>
                                          <p:spTgt spid="8"/>
                                        </p:tgtEl>
                                        <p:attrNameLst>
                                          <p:attrName>ppt_h</p:attrName>
                                        </p:attrNameLst>
                                      </p:cBhvr>
                                      <p:tavLst>
                                        <p:tav tm="0">
                                          <p:val>
                                            <p:strVal val="4*#ppt_h"/>
                                          </p:val>
                                        </p:tav>
                                        <p:tav tm="100000">
                                          <p:val>
                                            <p:strVal val="#ppt_h"/>
                                          </p:val>
                                        </p:tav>
                                      </p:tavLst>
                                    </p:anim>
                                  </p:childTnLst>
                                </p:cTn>
                              </p:par>
                            </p:childTnLst>
                          </p:cTn>
                        </p:par>
                        <p:par>
                          <p:cTn id="18" fill="hold">
                            <p:stCondLst>
                              <p:cond delay="650"/>
                            </p:stCondLst>
                            <p:childTnLst>
                              <p:par>
                                <p:cTn id="19" presetID="23" presetClass="entr" presetSubtype="3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 fill="hold"/>
                                        <p:tgtEl>
                                          <p:spTgt spid="6"/>
                                        </p:tgtEl>
                                        <p:attrNameLst>
                                          <p:attrName>ppt_w</p:attrName>
                                        </p:attrNameLst>
                                      </p:cBhvr>
                                      <p:tavLst>
                                        <p:tav tm="0">
                                          <p:val>
                                            <p:strVal val="4*#ppt_w"/>
                                          </p:val>
                                        </p:tav>
                                        <p:tav tm="100000">
                                          <p:val>
                                            <p:strVal val="#ppt_w"/>
                                          </p:val>
                                        </p:tav>
                                      </p:tavLst>
                                    </p:anim>
                                    <p:anim calcmode="lin" valueType="num">
                                      <p:cBhvr>
                                        <p:cTn id="22" dur="150" fill="hold"/>
                                        <p:tgtEl>
                                          <p:spTgt spid="6"/>
                                        </p:tgtEl>
                                        <p:attrNameLst>
                                          <p:attrName>ppt_h</p:attrName>
                                        </p:attrNameLst>
                                      </p:cBhvr>
                                      <p:tavLst>
                                        <p:tav tm="0">
                                          <p:val>
                                            <p:strVal val="4*#ppt_h"/>
                                          </p:val>
                                        </p:tav>
                                        <p:tav tm="100000">
                                          <p:val>
                                            <p:strVal val="#ppt_h"/>
                                          </p:val>
                                        </p:tav>
                                      </p:tavLst>
                                    </p:anim>
                                  </p:childTnLst>
                                </p:cTn>
                              </p:par>
                            </p:childTnLst>
                          </p:cTn>
                        </p:par>
                        <p:par>
                          <p:cTn id="23" fill="hold">
                            <p:stCondLst>
                              <p:cond delay="800"/>
                            </p:stCondLst>
                            <p:childTnLst>
                              <p:par>
                                <p:cTn id="24" presetID="23" presetClass="entr" presetSubtype="32"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50" fill="hold"/>
                                        <p:tgtEl>
                                          <p:spTgt spid="10"/>
                                        </p:tgtEl>
                                        <p:attrNameLst>
                                          <p:attrName>ppt_w</p:attrName>
                                        </p:attrNameLst>
                                      </p:cBhvr>
                                      <p:tavLst>
                                        <p:tav tm="0">
                                          <p:val>
                                            <p:strVal val="4*#ppt_w"/>
                                          </p:val>
                                        </p:tav>
                                        <p:tav tm="100000">
                                          <p:val>
                                            <p:strVal val="#ppt_w"/>
                                          </p:val>
                                        </p:tav>
                                      </p:tavLst>
                                    </p:anim>
                                    <p:anim calcmode="lin" valueType="num">
                                      <p:cBhvr>
                                        <p:cTn id="27" dur="150" fill="hold"/>
                                        <p:tgtEl>
                                          <p:spTgt spid="10"/>
                                        </p:tgtEl>
                                        <p:attrNameLst>
                                          <p:attrName>ppt_h</p:attrName>
                                        </p:attrNameLst>
                                      </p:cBhvr>
                                      <p:tavLst>
                                        <p:tav tm="0">
                                          <p:val>
                                            <p:strVal val="4*#ppt_h"/>
                                          </p:val>
                                        </p:tav>
                                        <p:tav tm="100000">
                                          <p:val>
                                            <p:strVal val="#ppt_h"/>
                                          </p:val>
                                        </p:tav>
                                      </p:tavLst>
                                    </p:anim>
                                  </p:childTnLst>
                                </p:cTn>
                              </p:par>
                            </p:childTnLst>
                          </p:cTn>
                        </p:par>
                        <p:par>
                          <p:cTn id="28" fill="hold">
                            <p:stCondLst>
                              <p:cond delay="950"/>
                            </p:stCondLst>
                            <p:childTnLst>
                              <p:par>
                                <p:cTn id="29" presetID="23" presetClass="entr" presetSubtype="32"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50" fill="hold"/>
                                        <p:tgtEl>
                                          <p:spTgt spid="11"/>
                                        </p:tgtEl>
                                        <p:attrNameLst>
                                          <p:attrName>ppt_w</p:attrName>
                                        </p:attrNameLst>
                                      </p:cBhvr>
                                      <p:tavLst>
                                        <p:tav tm="0">
                                          <p:val>
                                            <p:strVal val="4*#ppt_w"/>
                                          </p:val>
                                        </p:tav>
                                        <p:tav tm="100000">
                                          <p:val>
                                            <p:strVal val="#ppt_w"/>
                                          </p:val>
                                        </p:tav>
                                      </p:tavLst>
                                    </p:anim>
                                    <p:anim calcmode="lin" valueType="num">
                                      <p:cBhvr>
                                        <p:cTn id="32" dur="150" fill="hold"/>
                                        <p:tgtEl>
                                          <p:spTgt spid="11"/>
                                        </p:tgtEl>
                                        <p:attrNameLst>
                                          <p:attrName>ppt_h</p:attrName>
                                        </p:attrNameLst>
                                      </p:cBhvr>
                                      <p:tavLst>
                                        <p:tav tm="0">
                                          <p:val>
                                            <p:strVal val="4*#ppt_h"/>
                                          </p:val>
                                        </p:tav>
                                        <p:tav tm="100000">
                                          <p:val>
                                            <p:strVal val="#ppt_h"/>
                                          </p:val>
                                        </p:tav>
                                      </p:tavLst>
                                    </p:anim>
                                  </p:childTnLst>
                                </p:cTn>
                              </p:par>
                            </p:childTnLst>
                          </p:cTn>
                        </p:par>
                        <p:par>
                          <p:cTn id="33" fill="hold">
                            <p:stCondLst>
                              <p:cond delay="1100"/>
                            </p:stCondLst>
                            <p:childTnLst>
                              <p:par>
                                <p:cTn id="34" presetID="23" presetClass="entr" presetSubtype="32"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50" fill="hold"/>
                                        <p:tgtEl>
                                          <p:spTgt spid="12"/>
                                        </p:tgtEl>
                                        <p:attrNameLst>
                                          <p:attrName>ppt_w</p:attrName>
                                        </p:attrNameLst>
                                      </p:cBhvr>
                                      <p:tavLst>
                                        <p:tav tm="0">
                                          <p:val>
                                            <p:strVal val="4*#ppt_w"/>
                                          </p:val>
                                        </p:tav>
                                        <p:tav tm="100000">
                                          <p:val>
                                            <p:strVal val="#ppt_w"/>
                                          </p:val>
                                        </p:tav>
                                      </p:tavLst>
                                    </p:anim>
                                    <p:anim calcmode="lin" valueType="num">
                                      <p:cBhvr>
                                        <p:cTn id="37" dur="150" fill="hold"/>
                                        <p:tgtEl>
                                          <p:spTgt spid="12"/>
                                        </p:tgtEl>
                                        <p:attrNameLst>
                                          <p:attrName>ppt_h</p:attrName>
                                        </p:attrNameLst>
                                      </p:cBhvr>
                                      <p:tavLst>
                                        <p:tav tm="0">
                                          <p:val>
                                            <p:strVal val="4*#ppt_h"/>
                                          </p:val>
                                        </p:tav>
                                        <p:tav tm="100000">
                                          <p:val>
                                            <p:strVal val="#ppt_h"/>
                                          </p:val>
                                        </p:tav>
                                      </p:tavLst>
                                    </p:anim>
                                  </p:childTnLst>
                                </p:cTn>
                              </p:par>
                              <p:par>
                                <p:cTn id="38" presetID="23" presetClass="entr" presetSubtype="32"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50" fill="hold"/>
                                        <p:tgtEl>
                                          <p:spTgt spid="13"/>
                                        </p:tgtEl>
                                        <p:attrNameLst>
                                          <p:attrName>ppt_w</p:attrName>
                                        </p:attrNameLst>
                                      </p:cBhvr>
                                      <p:tavLst>
                                        <p:tav tm="0">
                                          <p:val>
                                            <p:strVal val="4*#ppt_w"/>
                                          </p:val>
                                        </p:tav>
                                        <p:tav tm="100000">
                                          <p:val>
                                            <p:strVal val="#ppt_w"/>
                                          </p:val>
                                        </p:tav>
                                      </p:tavLst>
                                    </p:anim>
                                    <p:anim calcmode="lin" valueType="num">
                                      <p:cBhvr>
                                        <p:cTn id="41" dur="150" fill="hold"/>
                                        <p:tgtEl>
                                          <p:spTgt spid="13"/>
                                        </p:tgtEl>
                                        <p:attrNameLst>
                                          <p:attrName>ppt_h</p:attrName>
                                        </p:attrNameLst>
                                      </p:cBhvr>
                                      <p:tavLst>
                                        <p:tav tm="0">
                                          <p:val>
                                            <p:strVal val="4*#ppt_h"/>
                                          </p:val>
                                        </p:tav>
                                        <p:tav tm="100000">
                                          <p:val>
                                            <p:strVal val="#ppt_h"/>
                                          </p:val>
                                        </p:tav>
                                      </p:tavLst>
                                    </p:anim>
                                  </p:childTnLst>
                                </p:cTn>
                              </p:par>
                              <p:par>
                                <p:cTn id="42" presetID="23" presetClass="entr" presetSubtype="32"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50" fill="hold"/>
                                        <p:tgtEl>
                                          <p:spTgt spid="14"/>
                                        </p:tgtEl>
                                        <p:attrNameLst>
                                          <p:attrName>ppt_w</p:attrName>
                                        </p:attrNameLst>
                                      </p:cBhvr>
                                      <p:tavLst>
                                        <p:tav tm="0">
                                          <p:val>
                                            <p:strVal val="4*#ppt_w"/>
                                          </p:val>
                                        </p:tav>
                                        <p:tav tm="100000">
                                          <p:val>
                                            <p:strVal val="#ppt_w"/>
                                          </p:val>
                                        </p:tav>
                                      </p:tavLst>
                                    </p:anim>
                                    <p:anim calcmode="lin" valueType="num">
                                      <p:cBhvr>
                                        <p:cTn id="45" dur="150" fill="hold"/>
                                        <p:tgtEl>
                                          <p:spTgt spid="14"/>
                                        </p:tgtEl>
                                        <p:attrNameLst>
                                          <p:attrName>ppt_h</p:attrName>
                                        </p:attrNameLst>
                                      </p:cBhvr>
                                      <p:tavLst>
                                        <p:tav tm="0">
                                          <p:val>
                                            <p:strVal val="4*#ppt_h"/>
                                          </p:val>
                                        </p:tav>
                                        <p:tav tm="100000">
                                          <p:val>
                                            <p:strVal val="#ppt_h"/>
                                          </p:val>
                                        </p:tav>
                                      </p:tavLst>
                                    </p:anim>
                                  </p:childTnLst>
                                </p:cTn>
                              </p:par>
                              <p:par>
                                <p:cTn id="46" presetID="23" presetClass="entr" presetSubtype="32"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50" fill="hold"/>
                                        <p:tgtEl>
                                          <p:spTgt spid="15"/>
                                        </p:tgtEl>
                                        <p:attrNameLst>
                                          <p:attrName>ppt_w</p:attrName>
                                        </p:attrNameLst>
                                      </p:cBhvr>
                                      <p:tavLst>
                                        <p:tav tm="0">
                                          <p:val>
                                            <p:strVal val="4*#ppt_w"/>
                                          </p:val>
                                        </p:tav>
                                        <p:tav tm="100000">
                                          <p:val>
                                            <p:strVal val="#ppt_w"/>
                                          </p:val>
                                        </p:tav>
                                      </p:tavLst>
                                    </p:anim>
                                    <p:anim calcmode="lin" valueType="num">
                                      <p:cBhvr>
                                        <p:cTn id="49" dur="150" fill="hold"/>
                                        <p:tgtEl>
                                          <p:spTgt spid="15"/>
                                        </p:tgtEl>
                                        <p:attrNameLst>
                                          <p:attrName>ppt_h</p:attrName>
                                        </p:attrNameLst>
                                      </p:cBhvr>
                                      <p:tavLst>
                                        <p:tav tm="0">
                                          <p:val>
                                            <p:strVal val="4*#ppt_h"/>
                                          </p:val>
                                        </p:tav>
                                        <p:tav tm="100000">
                                          <p:val>
                                            <p:strVal val="#ppt_h"/>
                                          </p:val>
                                        </p:tav>
                                      </p:tavLst>
                                    </p:anim>
                                  </p:childTnLst>
                                </p:cTn>
                              </p:par>
                              <p:par>
                                <p:cTn id="50" presetID="23" presetClass="entr" presetSubtype="32"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150" fill="hold"/>
                                        <p:tgtEl>
                                          <p:spTgt spid="16"/>
                                        </p:tgtEl>
                                        <p:attrNameLst>
                                          <p:attrName>ppt_w</p:attrName>
                                        </p:attrNameLst>
                                      </p:cBhvr>
                                      <p:tavLst>
                                        <p:tav tm="0">
                                          <p:val>
                                            <p:strVal val="4*#ppt_w"/>
                                          </p:val>
                                        </p:tav>
                                        <p:tav tm="100000">
                                          <p:val>
                                            <p:strVal val="#ppt_w"/>
                                          </p:val>
                                        </p:tav>
                                      </p:tavLst>
                                    </p:anim>
                                    <p:anim calcmode="lin" valueType="num">
                                      <p:cBhvr>
                                        <p:cTn id="53" dur="150" fill="hold"/>
                                        <p:tgtEl>
                                          <p:spTgt spid="16"/>
                                        </p:tgtEl>
                                        <p:attrNameLst>
                                          <p:attrName>ppt_h</p:attrName>
                                        </p:attrNameLst>
                                      </p:cBhvr>
                                      <p:tavLst>
                                        <p:tav tm="0">
                                          <p:val>
                                            <p:strVal val="4*#ppt_h"/>
                                          </p:val>
                                        </p:tav>
                                        <p:tav tm="100000">
                                          <p:val>
                                            <p:strVal val="#ppt_h"/>
                                          </p:val>
                                        </p:tav>
                                      </p:tavLst>
                                    </p:anim>
                                  </p:childTnLst>
                                </p:cTn>
                              </p:par>
                              <p:par>
                                <p:cTn id="54" presetID="23" presetClass="entr" presetSubtype="32"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150" fill="hold"/>
                                        <p:tgtEl>
                                          <p:spTgt spid="18"/>
                                        </p:tgtEl>
                                        <p:attrNameLst>
                                          <p:attrName>ppt_w</p:attrName>
                                        </p:attrNameLst>
                                      </p:cBhvr>
                                      <p:tavLst>
                                        <p:tav tm="0">
                                          <p:val>
                                            <p:strVal val="4*#ppt_w"/>
                                          </p:val>
                                        </p:tav>
                                        <p:tav tm="100000">
                                          <p:val>
                                            <p:strVal val="#ppt_w"/>
                                          </p:val>
                                        </p:tav>
                                      </p:tavLst>
                                    </p:anim>
                                    <p:anim calcmode="lin" valueType="num">
                                      <p:cBhvr>
                                        <p:cTn id="57" dur="150" fill="hold"/>
                                        <p:tgtEl>
                                          <p:spTgt spid="18"/>
                                        </p:tgtEl>
                                        <p:attrNameLst>
                                          <p:attrName>ppt_h</p:attrName>
                                        </p:attrNameLst>
                                      </p:cBhvr>
                                      <p:tavLst>
                                        <p:tav tm="0">
                                          <p:val>
                                            <p:strVal val="4*#ppt_h"/>
                                          </p:val>
                                        </p:tav>
                                        <p:tav tm="100000">
                                          <p:val>
                                            <p:strVal val="#ppt_h"/>
                                          </p:val>
                                        </p:tav>
                                      </p:tavLst>
                                    </p:anim>
                                  </p:childTnLst>
                                </p:cTn>
                              </p:par>
                            </p:childTnLst>
                          </p:cTn>
                        </p:par>
                        <p:par>
                          <p:cTn id="58" fill="hold">
                            <p:stCondLst>
                              <p:cond delay="1250"/>
                            </p:stCondLst>
                            <p:childTnLst>
                              <p:par>
                                <p:cTn id="59" presetID="23" presetClass="entr" presetSubtype="32"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50" fill="hold"/>
                                        <p:tgtEl>
                                          <p:spTgt spid="19"/>
                                        </p:tgtEl>
                                        <p:attrNameLst>
                                          <p:attrName>ppt_w</p:attrName>
                                        </p:attrNameLst>
                                      </p:cBhvr>
                                      <p:tavLst>
                                        <p:tav tm="0">
                                          <p:val>
                                            <p:strVal val="4*#ppt_w"/>
                                          </p:val>
                                        </p:tav>
                                        <p:tav tm="100000">
                                          <p:val>
                                            <p:strVal val="#ppt_w"/>
                                          </p:val>
                                        </p:tav>
                                      </p:tavLst>
                                    </p:anim>
                                    <p:anim calcmode="lin" valueType="num">
                                      <p:cBhvr>
                                        <p:cTn id="62" dur="150" fill="hold"/>
                                        <p:tgtEl>
                                          <p:spTgt spid="19"/>
                                        </p:tgtEl>
                                        <p:attrNameLst>
                                          <p:attrName>ppt_h</p:attrName>
                                        </p:attrNameLst>
                                      </p:cBhvr>
                                      <p:tavLst>
                                        <p:tav tm="0">
                                          <p:val>
                                            <p:strVal val="4*#ppt_h"/>
                                          </p:val>
                                        </p:tav>
                                        <p:tav tm="100000">
                                          <p:val>
                                            <p:strVal val="#ppt_h"/>
                                          </p:val>
                                        </p:tav>
                                      </p:tavLst>
                                    </p:anim>
                                  </p:childTnLst>
                                </p:cTn>
                              </p:par>
                            </p:childTnLst>
                          </p:cTn>
                        </p:par>
                        <p:par>
                          <p:cTn id="63" fill="hold">
                            <p:stCondLst>
                              <p:cond delay="1400"/>
                            </p:stCondLst>
                            <p:childTnLst>
                              <p:par>
                                <p:cTn id="64" presetID="23" presetClass="entr" presetSubtype="32"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150" fill="hold"/>
                                        <p:tgtEl>
                                          <p:spTgt spid="17"/>
                                        </p:tgtEl>
                                        <p:attrNameLst>
                                          <p:attrName>ppt_w</p:attrName>
                                        </p:attrNameLst>
                                      </p:cBhvr>
                                      <p:tavLst>
                                        <p:tav tm="0">
                                          <p:val>
                                            <p:strVal val="4*#ppt_w"/>
                                          </p:val>
                                        </p:tav>
                                        <p:tav tm="100000">
                                          <p:val>
                                            <p:strVal val="#ppt_w"/>
                                          </p:val>
                                        </p:tav>
                                      </p:tavLst>
                                    </p:anim>
                                    <p:anim calcmode="lin" valueType="num">
                                      <p:cBhvr>
                                        <p:cTn id="67" dur="150" fill="hold"/>
                                        <p:tgtEl>
                                          <p:spTgt spid="17"/>
                                        </p:tgtEl>
                                        <p:attrNameLst>
                                          <p:attrName>ppt_h</p:attrName>
                                        </p:attrNameLst>
                                      </p:cBhvr>
                                      <p:tavLst>
                                        <p:tav tm="0">
                                          <p:val>
                                            <p:strVal val="4*#ppt_h"/>
                                          </p:val>
                                        </p:tav>
                                        <p:tav tm="100000">
                                          <p:val>
                                            <p:strVal val="#ppt_h"/>
                                          </p:val>
                                        </p:tav>
                                      </p:tavLst>
                                    </p:anim>
                                  </p:childTnLst>
                                </p:cTn>
                              </p:par>
                            </p:childTnLst>
                          </p:cTn>
                        </p:par>
                        <p:par>
                          <p:cTn id="68" fill="hold">
                            <p:stCondLst>
                              <p:cond delay="1550"/>
                            </p:stCondLst>
                            <p:childTnLst>
                              <p:par>
                                <p:cTn id="69" presetID="23" presetClass="entr" presetSubtype="32"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150" fill="hold"/>
                                        <p:tgtEl>
                                          <p:spTgt spid="20"/>
                                        </p:tgtEl>
                                        <p:attrNameLst>
                                          <p:attrName>ppt_w</p:attrName>
                                        </p:attrNameLst>
                                      </p:cBhvr>
                                      <p:tavLst>
                                        <p:tav tm="0">
                                          <p:val>
                                            <p:strVal val="4*#ppt_w"/>
                                          </p:val>
                                        </p:tav>
                                        <p:tav tm="100000">
                                          <p:val>
                                            <p:strVal val="#ppt_w"/>
                                          </p:val>
                                        </p:tav>
                                      </p:tavLst>
                                    </p:anim>
                                    <p:anim calcmode="lin" valueType="num">
                                      <p:cBhvr>
                                        <p:cTn id="72" dur="150" fill="hold"/>
                                        <p:tgtEl>
                                          <p:spTgt spid="20"/>
                                        </p:tgtEl>
                                        <p:attrNameLst>
                                          <p:attrName>ppt_h</p:attrName>
                                        </p:attrNameLst>
                                      </p:cBhvr>
                                      <p:tavLst>
                                        <p:tav tm="0">
                                          <p:val>
                                            <p:strVal val="4*#ppt_h"/>
                                          </p:val>
                                        </p:tav>
                                        <p:tav tm="100000">
                                          <p:val>
                                            <p:strVal val="#ppt_h"/>
                                          </p:val>
                                        </p:tav>
                                      </p:tavLst>
                                    </p:anim>
                                  </p:childTnLst>
                                </p:cTn>
                              </p:par>
                            </p:childTnLst>
                          </p:cTn>
                        </p:par>
                        <p:par>
                          <p:cTn id="73" fill="hold">
                            <p:stCondLst>
                              <p:cond delay="1700"/>
                            </p:stCondLst>
                            <p:childTnLst>
                              <p:par>
                                <p:cTn id="74" presetID="23" presetClass="entr" presetSubtype="32" fill="hold" grpId="0"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150" fill="hold"/>
                                        <p:tgtEl>
                                          <p:spTgt spid="21"/>
                                        </p:tgtEl>
                                        <p:attrNameLst>
                                          <p:attrName>ppt_w</p:attrName>
                                        </p:attrNameLst>
                                      </p:cBhvr>
                                      <p:tavLst>
                                        <p:tav tm="0">
                                          <p:val>
                                            <p:strVal val="4*#ppt_w"/>
                                          </p:val>
                                        </p:tav>
                                        <p:tav tm="100000">
                                          <p:val>
                                            <p:strVal val="#ppt_w"/>
                                          </p:val>
                                        </p:tav>
                                      </p:tavLst>
                                    </p:anim>
                                    <p:anim calcmode="lin" valueType="num">
                                      <p:cBhvr>
                                        <p:cTn id="77" dur="150" fill="hold"/>
                                        <p:tgtEl>
                                          <p:spTgt spid="21"/>
                                        </p:tgtEl>
                                        <p:attrNameLst>
                                          <p:attrName>ppt_h</p:attrName>
                                        </p:attrNameLst>
                                      </p:cBhvr>
                                      <p:tavLst>
                                        <p:tav tm="0">
                                          <p:val>
                                            <p:strVal val="4*#ppt_h"/>
                                          </p:val>
                                        </p:tav>
                                        <p:tav tm="100000">
                                          <p:val>
                                            <p:strVal val="#ppt_h"/>
                                          </p:val>
                                        </p:tav>
                                      </p:tavLst>
                                    </p:anim>
                                  </p:childTnLst>
                                </p:cTn>
                              </p:par>
                            </p:childTnLst>
                          </p:cTn>
                        </p:par>
                        <p:par>
                          <p:cTn id="78" fill="hold">
                            <p:stCondLst>
                              <p:cond delay="1850"/>
                            </p:stCondLst>
                            <p:childTnLst>
                              <p:par>
                                <p:cTn id="79" presetID="23" presetClass="entr" presetSubtype="32" fill="hold" grpId="0" nodeType="after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150" fill="hold"/>
                                        <p:tgtEl>
                                          <p:spTgt spid="22"/>
                                        </p:tgtEl>
                                        <p:attrNameLst>
                                          <p:attrName>ppt_w</p:attrName>
                                        </p:attrNameLst>
                                      </p:cBhvr>
                                      <p:tavLst>
                                        <p:tav tm="0">
                                          <p:val>
                                            <p:strVal val="4*#ppt_w"/>
                                          </p:val>
                                        </p:tav>
                                        <p:tav tm="100000">
                                          <p:val>
                                            <p:strVal val="#ppt_w"/>
                                          </p:val>
                                        </p:tav>
                                      </p:tavLst>
                                    </p:anim>
                                    <p:anim calcmode="lin" valueType="num">
                                      <p:cBhvr>
                                        <p:cTn id="82" dur="150" fill="hold"/>
                                        <p:tgtEl>
                                          <p:spTgt spid="22"/>
                                        </p:tgtEl>
                                        <p:attrNameLst>
                                          <p:attrName>ppt_h</p:attrName>
                                        </p:attrNameLst>
                                      </p:cBhvr>
                                      <p:tavLst>
                                        <p:tav tm="0">
                                          <p:val>
                                            <p:strVal val="4*#ppt_h"/>
                                          </p:val>
                                        </p:tav>
                                        <p:tav tm="100000">
                                          <p:val>
                                            <p:strVal val="#ppt_h"/>
                                          </p:val>
                                        </p:tav>
                                      </p:tavLst>
                                    </p:anim>
                                  </p:childTnLst>
                                </p:cTn>
                              </p:par>
                              <p:par>
                                <p:cTn id="83" presetID="23" presetClass="entr" presetSubtype="32"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150" fill="hold"/>
                                        <p:tgtEl>
                                          <p:spTgt spid="23"/>
                                        </p:tgtEl>
                                        <p:attrNameLst>
                                          <p:attrName>ppt_w</p:attrName>
                                        </p:attrNameLst>
                                      </p:cBhvr>
                                      <p:tavLst>
                                        <p:tav tm="0">
                                          <p:val>
                                            <p:strVal val="4*#ppt_w"/>
                                          </p:val>
                                        </p:tav>
                                        <p:tav tm="100000">
                                          <p:val>
                                            <p:strVal val="#ppt_w"/>
                                          </p:val>
                                        </p:tav>
                                      </p:tavLst>
                                    </p:anim>
                                    <p:anim calcmode="lin" valueType="num">
                                      <p:cBhvr>
                                        <p:cTn id="86" dur="150" fill="hold"/>
                                        <p:tgtEl>
                                          <p:spTgt spid="23"/>
                                        </p:tgtEl>
                                        <p:attrNameLst>
                                          <p:attrName>ppt_h</p:attrName>
                                        </p:attrNameLst>
                                      </p:cBhvr>
                                      <p:tavLst>
                                        <p:tav tm="0">
                                          <p:val>
                                            <p:strVal val="4*#ppt_h"/>
                                          </p:val>
                                        </p:tav>
                                        <p:tav tm="100000">
                                          <p:val>
                                            <p:strVal val="#ppt_h"/>
                                          </p:val>
                                        </p:tav>
                                      </p:tavLst>
                                    </p:anim>
                                  </p:childTnLst>
                                </p:cTn>
                              </p:par>
                              <p:par>
                                <p:cTn id="87" presetID="23" presetClass="entr" presetSubtype="32"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p:cTn id="89" dur="150" fill="hold"/>
                                        <p:tgtEl>
                                          <p:spTgt spid="24"/>
                                        </p:tgtEl>
                                        <p:attrNameLst>
                                          <p:attrName>ppt_w</p:attrName>
                                        </p:attrNameLst>
                                      </p:cBhvr>
                                      <p:tavLst>
                                        <p:tav tm="0">
                                          <p:val>
                                            <p:strVal val="4*#ppt_w"/>
                                          </p:val>
                                        </p:tav>
                                        <p:tav tm="100000">
                                          <p:val>
                                            <p:strVal val="#ppt_w"/>
                                          </p:val>
                                        </p:tav>
                                      </p:tavLst>
                                    </p:anim>
                                    <p:anim calcmode="lin" valueType="num">
                                      <p:cBhvr>
                                        <p:cTn id="90" dur="150" fill="hold"/>
                                        <p:tgtEl>
                                          <p:spTgt spid="24"/>
                                        </p:tgtEl>
                                        <p:attrNameLst>
                                          <p:attrName>ppt_h</p:attrName>
                                        </p:attrNameLst>
                                      </p:cBhvr>
                                      <p:tavLst>
                                        <p:tav tm="0">
                                          <p:val>
                                            <p:strVal val="4*#ppt_h"/>
                                          </p:val>
                                        </p:tav>
                                        <p:tav tm="100000">
                                          <p:val>
                                            <p:strVal val="#ppt_h"/>
                                          </p:val>
                                        </p:tav>
                                      </p:tavLst>
                                    </p:anim>
                                  </p:childTnLst>
                                </p:cTn>
                              </p:par>
                              <p:par>
                                <p:cTn id="91" presetID="23" presetClass="entr" presetSubtype="32"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p:cTn id="93" dur="150" fill="hold"/>
                                        <p:tgtEl>
                                          <p:spTgt spid="25"/>
                                        </p:tgtEl>
                                        <p:attrNameLst>
                                          <p:attrName>ppt_w</p:attrName>
                                        </p:attrNameLst>
                                      </p:cBhvr>
                                      <p:tavLst>
                                        <p:tav tm="0">
                                          <p:val>
                                            <p:strVal val="4*#ppt_w"/>
                                          </p:val>
                                        </p:tav>
                                        <p:tav tm="100000">
                                          <p:val>
                                            <p:strVal val="#ppt_w"/>
                                          </p:val>
                                        </p:tav>
                                      </p:tavLst>
                                    </p:anim>
                                    <p:anim calcmode="lin" valueType="num">
                                      <p:cBhvr>
                                        <p:cTn id="94" dur="150" fill="hold"/>
                                        <p:tgtEl>
                                          <p:spTgt spid="25"/>
                                        </p:tgtEl>
                                        <p:attrNameLst>
                                          <p:attrName>ppt_h</p:attrName>
                                        </p:attrNameLst>
                                      </p:cBhvr>
                                      <p:tavLst>
                                        <p:tav tm="0">
                                          <p:val>
                                            <p:strVal val="4*#ppt_h"/>
                                          </p:val>
                                        </p:tav>
                                        <p:tav tm="100000">
                                          <p:val>
                                            <p:strVal val="#ppt_h"/>
                                          </p:val>
                                        </p:tav>
                                      </p:tavLst>
                                    </p:anim>
                                  </p:childTnLst>
                                </p:cTn>
                              </p:par>
                              <p:par>
                                <p:cTn id="95" presetID="23" presetClass="entr" presetSubtype="32"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p:cTn id="97" dur="150" fill="hold"/>
                                        <p:tgtEl>
                                          <p:spTgt spid="26"/>
                                        </p:tgtEl>
                                        <p:attrNameLst>
                                          <p:attrName>ppt_w</p:attrName>
                                        </p:attrNameLst>
                                      </p:cBhvr>
                                      <p:tavLst>
                                        <p:tav tm="0">
                                          <p:val>
                                            <p:strVal val="4*#ppt_w"/>
                                          </p:val>
                                        </p:tav>
                                        <p:tav tm="100000">
                                          <p:val>
                                            <p:strVal val="#ppt_w"/>
                                          </p:val>
                                        </p:tav>
                                      </p:tavLst>
                                    </p:anim>
                                    <p:anim calcmode="lin" valueType="num">
                                      <p:cBhvr>
                                        <p:cTn id="98" dur="150" fill="hold"/>
                                        <p:tgtEl>
                                          <p:spTgt spid="26"/>
                                        </p:tgtEl>
                                        <p:attrNameLst>
                                          <p:attrName>ppt_h</p:attrName>
                                        </p:attrNameLst>
                                      </p:cBhvr>
                                      <p:tavLst>
                                        <p:tav tm="0">
                                          <p:val>
                                            <p:strVal val="4*#ppt_h"/>
                                          </p:val>
                                        </p:tav>
                                        <p:tav tm="100000">
                                          <p:val>
                                            <p:strVal val="#ppt_h"/>
                                          </p:val>
                                        </p:tav>
                                      </p:tavLst>
                                    </p:anim>
                                  </p:childTnLst>
                                </p:cTn>
                              </p:par>
                              <p:par>
                                <p:cTn id="99" presetID="23" presetClass="entr" presetSubtype="32"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p:cTn id="101" dur="150" fill="hold"/>
                                        <p:tgtEl>
                                          <p:spTgt spid="28"/>
                                        </p:tgtEl>
                                        <p:attrNameLst>
                                          <p:attrName>ppt_w</p:attrName>
                                        </p:attrNameLst>
                                      </p:cBhvr>
                                      <p:tavLst>
                                        <p:tav tm="0">
                                          <p:val>
                                            <p:strVal val="4*#ppt_w"/>
                                          </p:val>
                                        </p:tav>
                                        <p:tav tm="100000">
                                          <p:val>
                                            <p:strVal val="#ppt_w"/>
                                          </p:val>
                                        </p:tav>
                                      </p:tavLst>
                                    </p:anim>
                                    <p:anim calcmode="lin" valueType="num">
                                      <p:cBhvr>
                                        <p:cTn id="102" dur="150" fill="hold"/>
                                        <p:tgtEl>
                                          <p:spTgt spid="28"/>
                                        </p:tgtEl>
                                        <p:attrNameLst>
                                          <p:attrName>ppt_h</p:attrName>
                                        </p:attrNameLst>
                                      </p:cBhvr>
                                      <p:tavLst>
                                        <p:tav tm="0">
                                          <p:val>
                                            <p:strVal val="4*#ppt_h"/>
                                          </p:val>
                                        </p:tav>
                                        <p:tav tm="100000">
                                          <p:val>
                                            <p:strVal val="#ppt_h"/>
                                          </p:val>
                                        </p:tav>
                                      </p:tavLst>
                                    </p:anim>
                                  </p:childTnLst>
                                </p:cTn>
                              </p:par>
                            </p:childTnLst>
                          </p:cTn>
                        </p:par>
                        <p:par>
                          <p:cTn id="103" fill="hold">
                            <p:stCondLst>
                              <p:cond delay="2000"/>
                            </p:stCondLst>
                            <p:childTnLst>
                              <p:par>
                                <p:cTn id="104" presetID="23" presetClass="entr" presetSubtype="32" fill="hold" grpId="0" nodeType="afterEffect">
                                  <p:stCondLst>
                                    <p:cond delay="0"/>
                                  </p:stCondLst>
                                  <p:childTnLst>
                                    <p:set>
                                      <p:cBhvr>
                                        <p:cTn id="105" dur="1" fill="hold">
                                          <p:stCondLst>
                                            <p:cond delay="0"/>
                                          </p:stCondLst>
                                        </p:cTn>
                                        <p:tgtEl>
                                          <p:spTgt spid="29"/>
                                        </p:tgtEl>
                                        <p:attrNameLst>
                                          <p:attrName>style.visibility</p:attrName>
                                        </p:attrNameLst>
                                      </p:cBhvr>
                                      <p:to>
                                        <p:strVal val="visible"/>
                                      </p:to>
                                    </p:set>
                                    <p:anim calcmode="lin" valueType="num">
                                      <p:cBhvr>
                                        <p:cTn id="106" dur="150" fill="hold"/>
                                        <p:tgtEl>
                                          <p:spTgt spid="29"/>
                                        </p:tgtEl>
                                        <p:attrNameLst>
                                          <p:attrName>ppt_w</p:attrName>
                                        </p:attrNameLst>
                                      </p:cBhvr>
                                      <p:tavLst>
                                        <p:tav tm="0">
                                          <p:val>
                                            <p:strVal val="4*#ppt_w"/>
                                          </p:val>
                                        </p:tav>
                                        <p:tav tm="100000">
                                          <p:val>
                                            <p:strVal val="#ppt_w"/>
                                          </p:val>
                                        </p:tav>
                                      </p:tavLst>
                                    </p:anim>
                                    <p:anim calcmode="lin" valueType="num">
                                      <p:cBhvr>
                                        <p:cTn id="107" dur="150" fill="hold"/>
                                        <p:tgtEl>
                                          <p:spTgt spid="29"/>
                                        </p:tgtEl>
                                        <p:attrNameLst>
                                          <p:attrName>ppt_h</p:attrName>
                                        </p:attrNameLst>
                                      </p:cBhvr>
                                      <p:tavLst>
                                        <p:tav tm="0">
                                          <p:val>
                                            <p:strVal val="4*#ppt_h"/>
                                          </p:val>
                                        </p:tav>
                                        <p:tav tm="100000">
                                          <p:val>
                                            <p:strVal val="#ppt_h"/>
                                          </p:val>
                                        </p:tav>
                                      </p:tavLst>
                                    </p:anim>
                                  </p:childTnLst>
                                </p:cTn>
                              </p:par>
                            </p:childTnLst>
                          </p:cTn>
                        </p:par>
                        <p:par>
                          <p:cTn id="108" fill="hold">
                            <p:stCondLst>
                              <p:cond delay="2150"/>
                            </p:stCondLst>
                            <p:childTnLst>
                              <p:par>
                                <p:cTn id="109" presetID="23" presetClass="entr" presetSubtype="32" fill="hold" grpId="0" nodeType="after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p:cTn id="111" dur="150" fill="hold"/>
                                        <p:tgtEl>
                                          <p:spTgt spid="27"/>
                                        </p:tgtEl>
                                        <p:attrNameLst>
                                          <p:attrName>ppt_w</p:attrName>
                                        </p:attrNameLst>
                                      </p:cBhvr>
                                      <p:tavLst>
                                        <p:tav tm="0">
                                          <p:val>
                                            <p:strVal val="4*#ppt_w"/>
                                          </p:val>
                                        </p:tav>
                                        <p:tav tm="100000">
                                          <p:val>
                                            <p:strVal val="#ppt_w"/>
                                          </p:val>
                                        </p:tav>
                                      </p:tavLst>
                                    </p:anim>
                                    <p:anim calcmode="lin" valueType="num">
                                      <p:cBhvr>
                                        <p:cTn id="112" dur="150" fill="hold"/>
                                        <p:tgtEl>
                                          <p:spTgt spid="27"/>
                                        </p:tgtEl>
                                        <p:attrNameLst>
                                          <p:attrName>ppt_h</p:attrName>
                                        </p:attrNameLst>
                                      </p:cBhvr>
                                      <p:tavLst>
                                        <p:tav tm="0">
                                          <p:val>
                                            <p:strVal val="4*#ppt_h"/>
                                          </p:val>
                                        </p:tav>
                                        <p:tav tm="100000">
                                          <p:val>
                                            <p:strVal val="#ppt_h"/>
                                          </p:val>
                                        </p:tav>
                                      </p:tavLst>
                                    </p:anim>
                                  </p:childTnLst>
                                </p:cTn>
                              </p:par>
                            </p:childTnLst>
                          </p:cTn>
                        </p:par>
                        <p:par>
                          <p:cTn id="113" fill="hold">
                            <p:stCondLst>
                              <p:cond delay="2300"/>
                            </p:stCondLst>
                            <p:childTnLst>
                              <p:par>
                                <p:cTn id="114" presetID="23" presetClass="entr" presetSubtype="32" fill="hold" grpId="0" nodeType="afterEffect">
                                  <p:stCondLst>
                                    <p:cond delay="0"/>
                                  </p:stCondLst>
                                  <p:childTnLst>
                                    <p:set>
                                      <p:cBhvr>
                                        <p:cTn id="115" dur="1" fill="hold">
                                          <p:stCondLst>
                                            <p:cond delay="0"/>
                                          </p:stCondLst>
                                        </p:cTn>
                                        <p:tgtEl>
                                          <p:spTgt spid="30"/>
                                        </p:tgtEl>
                                        <p:attrNameLst>
                                          <p:attrName>style.visibility</p:attrName>
                                        </p:attrNameLst>
                                      </p:cBhvr>
                                      <p:to>
                                        <p:strVal val="visible"/>
                                      </p:to>
                                    </p:set>
                                    <p:anim calcmode="lin" valueType="num">
                                      <p:cBhvr>
                                        <p:cTn id="116" dur="150" fill="hold"/>
                                        <p:tgtEl>
                                          <p:spTgt spid="30"/>
                                        </p:tgtEl>
                                        <p:attrNameLst>
                                          <p:attrName>ppt_w</p:attrName>
                                        </p:attrNameLst>
                                      </p:cBhvr>
                                      <p:tavLst>
                                        <p:tav tm="0">
                                          <p:val>
                                            <p:strVal val="4*#ppt_w"/>
                                          </p:val>
                                        </p:tav>
                                        <p:tav tm="100000">
                                          <p:val>
                                            <p:strVal val="#ppt_w"/>
                                          </p:val>
                                        </p:tav>
                                      </p:tavLst>
                                    </p:anim>
                                    <p:anim calcmode="lin" valueType="num">
                                      <p:cBhvr>
                                        <p:cTn id="117" dur="150" fill="hold"/>
                                        <p:tgtEl>
                                          <p:spTgt spid="30"/>
                                        </p:tgtEl>
                                        <p:attrNameLst>
                                          <p:attrName>ppt_h</p:attrName>
                                        </p:attrNameLst>
                                      </p:cBhvr>
                                      <p:tavLst>
                                        <p:tav tm="0">
                                          <p:val>
                                            <p:strVal val="4*#ppt_h"/>
                                          </p:val>
                                        </p:tav>
                                        <p:tav tm="100000">
                                          <p:val>
                                            <p:strVal val="#ppt_h"/>
                                          </p:val>
                                        </p:tav>
                                      </p:tavLst>
                                    </p:anim>
                                  </p:childTnLst>
                                </p:cTn>
                              </p:par>
                            </p:childTnLst>
                          </p:cTn>
                        </p:par>
                        <p:par>
                          <p:cTn id="118" fill="hold">
                            <p:stCondLst>
                              <p:cond delay="2450"/>
                            </p:stCondLst>
                            <p:childTnLst>
                              <p:par>
                                <p:cTn id="119" presetID="23" presetClass="entr" presetSubtype="32" fill="hold" grpId="0" nodeType="afterEffect">
                                  <p:stCondLst>
                                    <p:cond delay="0"/>
                                  </p:stCondLst>
                                  <p:childTnLst>
                                    <p:set>
                                      <p:cBhvr>
                                        <p:cTn id="120" dur="1" fill="hold">
                                          <p:stCondLst>
                                            <p:cond delay="0"/>
                                          </p:stCondLst>
                                        </p:cTn>
                                        <p:tgtEl>
                                          <p:spTgt spid="31"/>
                                        </p:tgtEl>
                                        <p:attrNameLst>
                                          <p:attrName>style.visibility</p:attrName>
                                        </p:attrNameLst>
                                      </p:cBhvr>
                                      <p:to>
                                        <p:strVal val="visible"/>
                                      </p:to>
                                    </p:set>
                                    <p:anim calcmode="lin" valueType="num">
                                      <p:cBhvr>
                                        <p:cTn id="121" dur="150" fill="hold"/>
                                        <p:tgtEl>
                                          <p:spTgt spid="31"/>
                                        </p:tgtEl>
                                        <p:attrNameLst>
                                          <p:attrName>ppt_w</p:attrName>
                                        </p:attrNameLst>
                                      </p:cBhvr>
                                      <p:tavLst>
                                        <p:tav tm="0">
                                          <p:val>
                                            <p:strVal val="4*#ppt_w"/>
                                          </p:val>
                                        </p:tav>
                                        <p:tav tm="100000">
                                          <p:val>
                                            <p:strVal val="#ppt_w"/>
                                          </p:val>
                                        </p:tav>
                                      </p:tavLst>
                                    </p:anim>
                                    <p:anim calcmode="lin" valueType="num">
                                      <p:cBhvr>
                                        <p:cTn id="122" dur="150" fill="hold"/>
                                        <p:tgtEl>
                                          <p:spTgt spid="31"/>
                                        </p:tgtEl>
                                        <p:attrNameLst>
                                          <p:attrName>ppt_h</p:attrName>
                                        </p:attrNameLst>
                                      </p:cBhvr>
                                      <p:tavLst>
                                        <p:tav tm="0">
                                          <p:val>
                                            <p:strVal val="4*#ppt_h"/>
                                          </p:val>
                                        </p:tav>
                                        <p:tav tm="100000">
                                          <p:val>
                                            <p:strVal val="#ppt_h"/>
                                          </p:val>
                                        </p:tav>
                                      </p:tavLst>
                                    </p:anim>
                                  </p:childTnLst>
                                </p:cTn>
                              </p:par>
                            </p:childTnLst>
                          </p:cTn>
                        </p:par>
                        <p:par>
                          <p:cTn id="123" fill="hold">
                            <p:stCondLst>
                              <p:cond delay="2600"/>
                            </p:stCondLst>
                            <p:childTnLst>
                              <p:par>
                                <p:cTn id="124" presetID="23" presetClass="entr" presetSubtype="32" fill="hold" grpId="0" nodeType="afterEffect">
                                  <p:stCondLst>
                                    <p:cond delay="0"/>
                                  </p:stCondLst>
                                  <p:childTnLst>
                                    <p:set>
                                      <p:cBhvr>
                                        <p:cTn id="125" dur="1" fill="hold">
                                          <p:stCondLst>
                                            <p:cond delay="0"/>
                                          </p:stCondLst>
                                        </p:cTn>
                                        <p:tgtEl>
                                          <p:spTgt spid="32"/>
                                        </p:tgtEl>
                                        <p:attrNameLst>
                                          <p:attrName>style.visibility</p:attrName>
                                        </p:attrNameLst>
                                      </p:cBhvr>
                                      <p:to>
                                        <p:strVal val="visible"/>
                                      </p:to>
                                    </p:set>
                                    <p:anim calcmode="lin" valueType="num">
                                      <p:cBhvr>
                                        <p:cTn id="126" dur="150" fill="hold"/>
                                        <p:tgtEl>
                                          <p:spTgt spid="32"/>
                                        </p:tgtEl>
                                        <p:attrNameLst>
                                          <p:attrName>ppt_w</p:attrName>
                                        </p:attrNameLst>
                                      </p:cBhvr>
                                      <p:tavLst>
                                        <p:tav tm="0">
                                          <p:val>
                                            <p:strVal val="4*#ppt_w"/>
                                          </p:val>
                                        </p:tav>
                                        <p:tav tm="100000">
                                          <p:val>
                                            <p:strVal val="#ppt_w"/>
                                          </p:val>
                                        </p:tav>
                                      </p:tavLst>
                                    </p:anim>
                                    <p:anim calcmode="lin" valueType="num">
                                      <p:cBhvr>
                                        <p:cTn id="127" dur="150" fill="hold"/>
                                        <p:tgtEl>
                                          <p:spTgt spid="32"/>
                                        </p:tgtEl>
                                        <p:attrNameLst>
                                          <p:attrName>ppt_h</p:attrName>
                                        </p:attrNameLst>
                                      </p:cBhvr>
                                      <p:tavLst>
                                        <p:tav tm="0">
                                          <p:val>
                                            <p:strVal val="4*#ppt_h"/>
                                          </p:val>
                                        </p:tav>
                                        <p:tav tm="100000">
                                          <p:val>
                                            <p:strVal val="#ppt_h"/>
                                          </p:val>
                                        </p:tav>
                                      </p:tavLst>
                                    </p:anim>
                                  </p:childTnLst>
                                </p:cTn>
                              </p:par>
                              <p:par>
                                <p:cTn id="128" presetID="23" presetClass="entr" presetSubtype="32" fill="hold" grpId="0" nodeType="withEffect">
                                  <p:stCondLst>
                                    <p:cond delay="0"/>
                                  </p:stCondLst>
                                  <p:childTnLst>
                                    <p:set>
                                      <p:cBhvr>
                                        <p:cTn id="129" dur="1" fill="hold">
                                          <p:stCondLst>
                                            <p:cond delay="0"/>
                                          </p:stCondLst>
                                        </p:cTn>
                                        <p:tgtEl>
                                          <p:spTgt spid="33"/>
                                        </p:tgtEl>
                                        <p:attrNameLst>
                                          <p:attrName>style.visibility</p:attrName>
                                        </p:attrNameLst>
                                      </p:cBhvr>
                                      <p:to>
                                        <p:strVal val="visible"/>
                                      </p:to>
                                    </p:set>
                                    <p:anim calcmode="lin" valueType="num">
                                      <p:cBhvr>
                                        <p:cTn id="130" dur="150" fill="hold"/>
                                        <p:tgtEl>
                                          <p:spTgt spid="33"/>
                                        </p:tgtEl>
                                        <p:attrNameLst>
                                          <p:attrName>ppt_w</p:attrName>
                                        </p:attrNameLst>
                                      </p:cBhvr>
                                      <p:tavLst>
                                        <p:tav tm="0">
                                          <p:val>
                                            <p:strVal val="4*#ppt_w"/>
                                          </p:val>
                                        </p:tav>
                                        <p:tav tm="100000">
                                          <p:val>
                                            <p:strVal val="#ppt_w"/>
                                          </p:val>
                                        </p:tav>
                                      </p:tavLst>
                                    </p:anim>
                                    <p:anim calcmode="lin" valueType="num">
                                      <p:cBhvr>
                                        <p:cTn id="131" dur="150" fill="hold"/>
                                        <p:tgtEl>
                                          <p:spTgt spid="33"/>
                                        </p:tgtEl>
                                        <p:attrNameLst>
                                          <p:attrName>ppt_h</p:attrName>
                                        </p:attrNameLst>
                                      </p:cBhvr>
                                      <p:tavLst>
                                        <p:tav tm="0">
                                          <p:val>
                                            <p:strVal val="4*#ppt_h"/>
                                          </p:val>
                                        </p:tav>
                                        <p:tav tm="100000">
                                          <p:val>
                                            <p:strVal val="#ppt_h"/>
                                          </p:val>
                                        </p:tav>
                                      </p:tavLst>
                                    </p:anim>
                                  </p:childTnLst>
                                </p:cTn>
                              </p:par>
                              <p:par>
                                <p:cTn id="132" presetID="23" presetClass="entr" presetSubtype="32" fill="hold" grpId="0" nodeType="withEffect">
                                  <p:stCondLst>
                                    <p:cond delay="0"/>
                                  </p:stCondLst>
                                  <p:childTnLst>
                                    <p:set>
                                      <p:cBhvr>
                                        <p:cTn id="133" dur="1" fill="hold">
                                          <p:stCondLst>
                                            <p:cond delay="0"/>
                                          </p:stCondLst>
                                        </p:cTn>
                                        <p:tgtEl>
                                          <p:spTgt spid="34"/>
                                        </p:tgtEl>
                                        <p:attrNameLst>
                                          <p:attrName>style.visibility</p:attrName>
                                        </p:attrNameLst>
                                      </p:cBhvr>
                                      <p:to>
                                        <p:strVal val="visible"/>
                                      </p:to>
                                    </p:set>
                                    <p:anim calcmode="lin" valueType="num">
                                      <p:cBhvr>
                                        <p:cTn id="134" dur="150" fill="hold"/>
                                        <p:tgtEl>
                                          <p:spTgt spid="34"/>
                                        </p:tgtEl>
                                        <p:attrNameLst>
                                          <p:attrName>ppt_w</p:attrName>
                                        </p:attrNameLst>
                                      </p:cBhvr>
                                      <p:tavLst>
                                        <p:tav tm="0">
                                          <p:val>
                                            <p:strVal val="4*#ppt_w"/>
                                          </p:val>
                                        </p:tav>
                                        <p:tav tm="100000">
                                          <p:val>
                                            <p:strVal val="#ppt_w"/>
                                          </p:val>
                                        </p:tav>
                                      </p:tavLst>
                                    </p:anim>
                                    <p:anim calcmode="lin" valueType="num">
                                      <p:cBhvr>
                                        <p:cTn id="135" dur="150" fill="hold"/>
                                        <p:tgtEl>
                                          <p:spTgt spid="34"/>
                                        </p:tgtEl>
                                        <p:attrNameLst>
                                          <p:attrName>ppt_h</p:attrName>
                                        </p:attrNameLst>
                                      </p:cBhvr>
                                      <p:tavLst>
                                        <p:tav tm="0">
                                          <p:val>
                                            <p:strVal val="4*#ppt_h"/>
                                          </p:val>
                                        </p:tav>
                                        <p:tav tm="100000">
                                          <p:val>
                                            <p:strVal val="#ppt_h"/>
                                          </p:val>
                                        </p:tav>
                                      </p:tavLst>
                                    </p:anim>
                                  </p:childTnLst>
                                </p:cTn>
                              </p:par>
                              <p:par>
                                <p:cTn id="136" presetID="23" presetClass="entr" presetSubtype="32" fill="hold" grpId="0" nodeType="withEffect">
                                  <p:stCondLst>
                                    <p:cond delay="0"/>
                                  </p:stCondLst>
                                  <p:childTnLst>
                                    <p:set>
                                      <p:cBhvr>
                                        <p:cTn id="137" dur="1" fill="hold">
                                          <p:stCondLst>
                                            <p:cond delay="0"/>
                                          </p:stCondLst>
                                        </p:cTn>
                                        <p:tgtEl>
                                          <p:spTgt spid="35"/>
                                        </p:tgtEl>
                                        <p:attrNameLst>
                                          <p:attrName>style.visibility</p:attrName>
                                        </p:attrNameLst>
                                      </p:cBhvr>
                                      <p:to>
                                        <p:strVal val="visible"/>
                                      </p:to>
                                    </p:set>
                                    <p:anim calcmode="lin" valueType="num">
                                      <p:cBhvr>
                                        <p:cTn id="138" dur="150" fill="hold"/>
                                        <p:tgtEl>
                                          <p:spTgt spid="35"/>
                                        </p:tgtEl>
                                        <p:attrNameLst>
                                          <p:attrName>ppt_w</p:attrName>
                                        </p:attrNameLst>
                                      </p:cBhvr>
                                      <p:tavLst>
                                        <p:tav tm="0">
                                          <p:val>
                                            <p:strVal val="4*#ppt_w"/>
                                          </p:val>
                                        </p:tav>
                                        <p:tav tm="100000">
                                          <p:val>
                                            <p:strVal val="#ppt_w"/>
                                          </p:val>
                                        </p:tav>
                                      </p:tavLst>
                                    </p:anim>
                                    <p:anim calcmode="lin" valueType="num">
                                      <p:cBhvr>
                                        <p:cTn id="139" dur="150" fill="hold"/>
                                        <p:tgtEl>
                                          <p:spTgt spid="35"/>
                                        </p:tgtEl>
                                        <p:attrNameLst>
                                          <p:attrName>ppt_h</p:attrName>
                                        </p:attrNameLst>
                                      </p:cBhvr>
                                      <p:tavLst>
                                        <p:tav tm="0">
                                          <p:val>
                                            <p:strVal val="4*#ppt_h"/>
                                          </p:val>
                                        </p:tav>
                                        <p:tav tm="100000">
                                          <p:val>
                                            <p:strVal val="#ppt_h"/>
                                          </p:val>
                                        </p:tav>
                                      </p:tavLst>
                                    </p:anim>
                                  </p:childTnLst>
                                </p:cTn>
                              </p:par>
                              <p:par>
                                <p:cTn id="140" presetID="23" presetClass="entr" presetSubtype="32" fill="hold" grpId="0" nodeType="withEffect">
                                  <p:stCondLst>
                                    <p:cond delay="0"/>
                                  </p:stCondLst>
                                  <p:childTnLst>
                                    <p:set>
                                      <p:cBhvr>
                                        <p:cTn id="141" dur="1" fill="hold">
                                          <p:stCondLst>
                                            <p:cond delay="0"/>
                                          </p:stCondLst>
                                        </p:cTn>
                                        <p:tgtEl>
                                          <p:spTgt spid="36"/>
                                        </p:tgtEl>
                                        <p:attrNameLst>
                                          <p:attrName>style.visibility</p:attrName>
                                        </p:attrNameLst>
                                      </p:cBhvr>
                                      <p:to>
                                        <p:strVal val="visible"/>
                                      </p:to>
                                    </p:set>
                                    <p:anim calcmode="lin" valueType="num">
                                      <p:cBhvr>
                                        <p:cTn id="142" dur="150" fill="hold"/>
                                        <p:tgtEl>
                                          <p:spTgt spid="36"/>
                                        </p:tgtEl>
                                        <p:attrNameLst>
                                          <p:attrName>ppt_w</p:attrName>
                                        </p:attrNameLst>
                                      </p:cBhvr>
                                      <p:tavLst>
                                        <p:tav tm="0">
                                          <p:val>
                                            <p:strVal val="4*#ppt_w"/>
                                          </p:val>
                                        </p:tav>
                                        <p:tav tm="100000">
                                          <p:val>
                                            <p:strVal val="#ppt_w"/>
                                          </p:val>
                                        </p:tav>
                                      </p:tavLst>
                                    </p:anim>
                                    <p:anim calcmode="lin" valueType="num">
                                      <p:cBhvr>
                                        <p:cTn id="143" dur="150" fill="hold"/>
                                        <p:tgtEl>
                                          <p:spTgt spid="36"/>
                                        </p:tgtEl>
                                        <p:attrNameLst>
                                          <p:attrName>ppt_h</p:attrName>
                                        </p:attrNameLst>
                                      </p:cBhvr>
                                      <p:tavLst>
                                        <p:tav tm="0">
                                          <p:val>
                                            <p:strVal val="4*#ppt_h"/>
                                          </p:val>
                                        </p:tav>
                                        <p:tav tm="100000">
                                          <p:val>
                                            <p:strVal val="#ppt_h"/>
                                          </p:val>
                                        </p:tav>
                                      </p:tavLst>
                                    </p:anim>
                                  </p:childTnLst>
                                </p:cTn>
                              </p:par>
                              <p:par>
                                <p:cTn id="144" presetID="23" presetClass="entr" presetSubtype="32" fill="hold" grpId="0" nodeType="withEffect">
                                  <p:stCondLst>
                                    <p:cond delay="0"/>
                                  </p:stCondLst>
                                  <p:childTnLst>
                                    <p:set>
                                      <p:cBhvr>
                                        <p:cTn id="145" dur="1" fill="hold">
                                          <p:stCondLst>
                                            <p:cond delay="0"/>
                                          </p:stCondLst>
                                        </p:cTn>
                                        <p:tgtEl>
                                          <p:spTgt spid="38"/>
                                        </p:tgtEl>
                                        <p:attrNameLst>
                                          <p:attrName>style.visibility</p:attrName>
                                        </p:attrNameLst>
                                      </p:cBhvr>
                                      <p:to>
                                        <p:strVal val="visible"/>
                                      </p:to>
                                    </p:set>
                                    <p:anim calcmode="lin" valueType="num">
                                      <p:cBhvr>
                                        <p:cTn id="146" dur="150" fill="hold"/>
                                        <p:tgtEl>
                                          <p:spTgt spid="38"/>
                                        </p:tgtEl>
                                        <p:attrNameLst>
                                          <p:attrName>ppt_w</p:attrName>
                                        </p:attrNameLst>
                                      </p:cBhvr>
                                      <p:tavLst>
                                        <p:tav tm="0">
                                          <p:val>
                                            <p:strVal val="4*#ppt_w"/>
                                          </p:val>
                                        </p:tav>
                                        <p:tav tm="100000">
                                          <p:val>
                                            <p:strVal val="#ppt_w"/>
                                          </p:val>
                                        </p:tav>
                                      </p:tavLst>
                                    </p:anim>
                                    <p:anim calcmode="lin" valueType="num">
                                      <p:cBhvr>
                                        <p:cTn id="147" dur="150" fill="hold"/>
                                        <p:tgtEl>
                                          <p:spTgt spid="38"/>
                                        </p:tgtEl>
                                        <p:attrNameLst>
                                          <p:attrName>ppt_h</p:attrName>
                                        </p:attrNameLst>
                                      </p:cBhvr>
                                      <p:tavLst>
                                        <p:tav tm="0">
                                          <p:val>
                                            <p:strVal val="4*#ppt_h"/>
                                          </p:val>
                                        </p:tav>
                                        <p:tav tm="100000">
                                          <p:val>
                                            <p:strVal val="#ppt_h"/>
                                          </p:val>
                                        </p:tav>
                                      </p:tavLst>
                                    </p:anim>
                                  </p:childTnLst>
                                </p:cTn>
                              </p:par>
                            </p:childTnLst>
                          </p:cTn>
                        </p:par>
                        <p:par>
                          <p:cTn id="148" fill="hold">
                            <p:stCondLst>
                              <p:cond delay="2750"/>
                            </p:stCondLst>
                            <p:childTnLst>
                              <p:par>
                                <p:cTn id="149" presetID="23" presetClass="entr" presetSubtype="32" fill="hold" grpId="0" nodeType="afterEffect">
                                  <p:stCondLst>
                                    <p:cond delay="0"/>
                                  </p:stCondLst>
                                  <p:childTnLst>
                                    <p:set>
                                      <p:cBhvr>
                                        <p:cTn id="150" dur="1" fill="hold">
                                          <p:stCondLst>
                                            <p:cond delay="0"/>
                                          </p:stCondLst>
                                        </p:cTn>
                                        <p:tgtEl>
                                          <p:spTgt spid="39"/>
                                        </p:tgtEl>
                                        <p:attrNameLst>
                                          <p:attrName>style.visibility</p:attrName>
                                        </p:attrNameLst>
                                      </p:cBhvr>
                                      <p:to>
                                        <p:strVal val="visible"/>
                                      </p:to>
                                    </p:set>
                                    <p:anim calcmode="lin" valueType="num">
                                      <p:cBhvr>
                                        <p:cTn id="151" dur="150" fill="hold"/>
                                        <p:tgtEl>
                                          <p:spTgt spid="39"/>
                                        </p:tgtEl>
                                        <p:attrNameLst>
                                          <p:attrName>ppt_w</p:attrName>
                                        </p:attrNameLst>
                                      </p:cBhvr>
                                      <p:tavLst>
                                        <p:tav tm="0">
                                          <p:val>
                                            <p:strVal val="4*#ppt_w"/>
                                          </p:val>
                                        </p:tav>
                                        <p:tav tm="100000">
                                          <p:val>
                                            <p:strVal val="#ppt_w"/>
                                          </p:val>
                                        </p:tav>
                                      </p:tavLst>
                                    </p:anim>
                                    <p:anim calcmode="lin" valueType="num">
                                      <p:cBhvr>
                                        <p:cTn id="152" dur="150" fill="hold"/>
                                        <p:tgtEl>
                                          <p:spTgt spid="39"/>
                                        </p:tgtEl>
                                        <p:attrNameLst>
                                          <p:attrName>ppt_h</p:attrName>
                                        </p:attrNameLst>
                                      </p:cBhvr>
                                      <p:tavLst>
                                        <p:tav tm="0">
                                          <p:val>
                                            <p:strVal val="4*#ppt_h"/>
                                          </p:val>
                                        </p:tav>
                                        <p:tav tm="100000">
                                          <p:val>
                                            <p:strVal val="#ppt_h"/>
                                          </p:val>
                                        </p:tav>
                                      </p:tavLst>
                                    </p:anim>
                                  </p:childTnLst>
                                </p:cTn>
                              </p:par>
                            </p:childTnLst>
                          </p:cTn>
                        </p:par>
                        <p:par>
                          <p:cTn id="153" fill="hold">
                            <p:stCondLst>
                              <p:cond delay="2900"/>
                            </p:stCondLst>
                            <p:childTnLst>
                              <p:par>
                                <p:cTn id="154" presetID="23" presetClass="entr" presetSubtype="32" fill="hold" grpId="0" nodeType="afterEffect">
                                  <p:stCondLst>
                                    <p:cond delay="0"/>
                                  </p:stCondLst>
                                  <p:childTnLst>
                                    <p:set>
                                      <p:cBhvr>
                                        <p:cTn id="155" dur="1" fill="hold">
                                          <p:stCondLst>
                                            <p:cond delay="0"/>
                                          </p:stCondLst>
                                        </p:cTn>
                                        <p:tgtEl>
                                          <p:spTgt spid="37"/>
                                        </p:tgtEl>
                                        <p:attrNameLst>
                                          <p:attrName>style.visibility</p:attrName>
                                        </p:attrNameLst>
                                      </p:cBhvr>
                                      <p:to>
                                        <p:strVal val="visible"/>
                                      </p:to>
                                    </p:set>
                                    <p:anim calcmode="lin" valueType="num">
                                      <p:cBhvr>
                                        <p:cTn id="156" dur="150" fill="hold"/>
                                        <p:tgtEl>
                                          <p:spTgt spid="37"/>
                                        </p:tgtEl>
                                        <p:attrNameLst>
                                          <p:attrName>ppt_w</p:attrName>
                                        </p:attrNameLst>
                                      </p:cBhvr>
                                      <p:tavLst>
                                        <p:tav tm="0">
                                          <p:val>
                                            <p:strVal val="4*#ppt_w"/>
                                          </p:val>
                                        </p:tav>
                                        <p:tav tm="100000">
                                          <p:val>
                                            <p:strVal val="#ppt_w"/>
                                          </p:val>
                                        </p:tav>
                                      </p:tavLst>
                                    </p:anim>
                                    <p:anim calcmode="lin" valueType="num">
                                      <p:cBhvr>
                                        <p:cTn id="157" dur="150" fill="hold"/>
                                        <p:tgtEl>
                                          <p:spTgt spid="37"/>
                                        </p:tgtEl>
                                        <p:attrNameLst>
                                          <p:attrName>ppt_h</p:attrName>
                                        </p:attrNameLst>
                                      </p:cBhvr>
                                      <p:tavLst>
                                        <p:tav tm="0">
                                          <p:val>
                                            <p:strVal val="4*#ppt_h"/>
                                          </p:val>
                                        </p:tav>
                                        <p:tav tm="100000">
                                          <p:val>
                                            <p:strVal val="#ppt_h"/>
                                          </p:val>
                                        </p:tav>
                                      </p:tavLst>
                                    </p:anim>
                                  </p:childTnLst>
                                </p:cTn>
                              </p:par>
                            </p:childTnLst>
                          </p:cTn>
                        </p:par>
                        <p:par>
                          <p:cTn id="158" fill="hold">
                            <p:stCondLst>
                              <p:cond delay="3050"/>
                            </p:stCondLst>
                            <p:childTnLst>
                              <p:par>
                                <p:cTn id="159" presetID="23" presetClass="entr" presetSubtype="32" fill="hold" grpId="0" nodeType="afterEffect">
                                  <p:stCondLst>
                                    <p:cond delay="0"/>
                                  </p:stCondLst>
                                  <p:childTnLst>
                                    <p:set>
                                      <p:cBhvr>
                                        <p:cTn id="160" dur="1" fill="hold">
                                          <p:stCondLst>
                                            <p:cond delay="0"/>
                                          </p:stCondLst>
                                        </p:cTn>
                                        <p:tgtEl>
                                          <p:spTgt spid="40"/>
                                        </p:tgtEl>
                                        <p:attrNameLst>
                                          <p:attrName>style.visibility</p:attrName>
                                        </p:attrNameLst>
                                      </p:cBhvr>
                                      <p:to>
                                        <p:strVal val="visible"/>
                                      </p:to>
                                    </p:set>
                                    <p:anim calcmode="lin" valueType="num">
                                      <p:cBhvr>
                                        <p:cTn id="161" dur="150" fill="hold"/>
                                        <p:tgtEl>
                                          <p:spTgt spid="40"/>
                                        </p:tgtEl>
                                        <p:attrNameLst>
                                          <p:attrName>ppt_w</p:attrName>
                                        </p:attrNameLst>
                                      </p:cBhvr>
                                      <p:tavLst>
                                        <p:tav tm="0">
                                          <p:val>
                                            <p:strVal val="4*#ppt_w"/>
                                          </p:val>
                                        </p:tav>
                                        <p:tav tm="100000">
                                          <p:val>
                                            <p:strVal val="#ppt_w"/>
                                          </p:val>
                                        </p:tav>
                                      </p:tavLst>
                                    </p:anim>
                                    <p:anim calcmode="lin" valueType="num">
                                      <p:cBhvr>
                                        <p:cTn id="162" dur="150" fill="hold"/>
                                        <p:tgtEl>
                                          <p:spTgt spid="40"/>
                                        </p:tgtEl>
                                        <p:attrNameLst>
                                          <p:attrName>ppt_h</p:attrName>
                                        </p:attrNameLst>
                                      </p:cBhvr>
                                      <p:tavLst>
                                        <p:tav tm="0">
                                          <p:val>
                                            <p:strVal val="4*#ppt_h"/>
                                          </p:val>
                                        </p:tav>
                                        <p:tav tm="100000">
                                          <p:val>
                                            <p:strVal val="#ppt_h"/>
                                          </p:val>
                                        </p:tav>
                                      </p:tavLst>
                                    </p:anim>
                                  </p:childTnLst>
                                </p:cTn>
                              </p:par>
                            </p:childTnLst>
                          </p:cTn>
                        </p:par>
                        <p:par>
                          <p:cTn id="163" fill="hold">
                            <p:stCondLst>
                              <p:cond delay="3200"/>
                            </p:stCondLst>
                            <p:childTnLst>
                              <p:par>
                                <p:cTn id="164" presetID="23" presetClass="entr" presetSubtype="32" fill="hold" grpId="0" nodeType="afterEffect">
                                  <p:stCondLst>
                                    <p:cond delay="0"/>
                                  </p:stCondLst>
                                  <p:childTnLst>
                                    <p:set>
                                      <p:cBhvr>
                                        <p:cTn id="165" dur="1" fill="hold">
                                          <p:stCondLst>
                                            <p:cond delay="0"/>
                                          </p:stCondLst>
                                        </p:cTn>
                                        <p:tgtEl>
                                          <p:spTgt spid="41"/>
                                        </p:tgtEl>
                                        <p:attrNameLst>
                                          <p:attrName>style.visibility</p:attrName>
                                        </p:attrNameLst>
                                      </p:cBhvr>
                                      <p:to>
                                        <p:strVal val="visible"/>
                                      </p:to>
                                    </p:set>
                                    <p:anim calcmode="lin" valueType="num">
                                      <p:cBhvr>
                                        <p:cTn id="166" dur="150" fill="hold"/>
                                        <p:tgtEl>
                                          <p:spTgt spid="41"/>
                                        </p:tgtEl>
                                        <p:attrNameLst>
                                          <p:attrName>ppt_w</p:attrName>
                                        </p:attrNameLst>
                                      </p:cBhvr>
                                      <p:tavLst>
                                        <p:tav tm="0">
                                          <p:val>
                                            <p:strVal val="4*#ppt_w"/>
                                          </p:val>
                                        </p:tav>
                                        <p:tav tm="100000">
                                          <p:val>
                                            <p:strVal val="#ppt_w"/>
                                          </p:val>
                                        </p:tav>
                                      </p:tavLst>
                                    </p:anim>
                                    <p:anim calcmode="lin" valueType="num">
                                      <p:cBhvr>
                                        <p:cTn id="167" dur="150" fill="hold"/>
                                        <p:tgtEl>
                                          <p:spTgt spid="41"/>
                                        </p:tgtEl>
                                        <p:attrNameLst>
                                          <p:attrName>ppt_h</p:attrName>
                                        </p:attrNameLst>
                                      </p:cBhvr>
                                      <p:tavLst>
                                        <p:tav tm="0">
                                          <p:val>
                                            <p:strVal val="4*#ppt_h"/>
                                          </p:val>
                                        </p:tav>
                                        <p:tav tm="100000">
                                          <p:val>
                                            <p:strVal val="#ppt_h"/>
                                          </p:val>
                                        </p:tav>
                                      </p:tavLst>
                                    </p:anim>
                                  </p:childTnLst>
                                </p:cTn>
                              </p:par>
                            </p:childTnLst>
                          </p:cTn>
                        </p:par>
                        <p:par>
                          <p:cTn id="168" fill="hold">
                            <p:stCondLst>
                              <p:cond delay="3350"/>
                            </p:stCondLst>
                            <p:childTnLst>
                              <p:par>
                                <p:cTn id="169" presetID="23" presetClass="entr" presetSubtype="32" fill="hold" grpId="0" nodeType="afterEffect">
                                  <p:stCondLst>
                                    <p:cond delay="0"/>
                                  </p:stCondLst>
                                  <p:childTnLst>
                                    <p:set>
                                      <p:cBhvr>
                                        <p:cTn id="170" dur="1" fill="hold">
                                          <p:stCondLst>
                                            <p:cond delay="0"/>
                                          </p:stCondLst>
                                        </p:cTn>
                                        <p:tgtEl>
                                          <p:spTgt spid="42"/>
                                        </p:tgtEl>
                                        <p:attrNameLst>
                                          <p:attrName>style.visibility</p:attrName>
                                        </p:attrNameLst>
                                      </p:cBhvr>
                                      <p:to>
                                        <p:strVal val="visible"/>
                                      </p:to>
                                    </p:set>
                                    <p:anim calcmode="lin" valueType="num">
                                      <p:cBhvr>
                                        <p:cTn id="171" dur="150" fill="hold"/>
                                        <p:tgtEl>
                                          <p:spTgt spid="42"/>
                                        </p:tgtEl>
                                        <p:attrNameLst>
                                          <p:attrName>ppt_w</p:attrName>
                                        </p:attrNameLst>
                                      </p:cBhvr>
                                      <p:tavLst>
                                        <p:tav tm="0">
                                          <p:val>
                                            <p:strVal val="4*#ppt_w"/>
                                          </p:val>
                                        </p:tav>
                                        <p:tav tm="100000">
                                          <p:val>
                                            <p:strVal val="#ppt_w"/>
                                          </p:val>
                                        </p:tav>
                                      </p:tavLst>
                                    </p:anim>
                                    <p:anim calcmode="lin" valueType="num">
                                      <p:cBhvr>
                                        <p:cTn id="172" dur="150" fill="hold"/>
                                        <p:tgtEl>
                                          <p:spTgt spid="42"/>
                                        </p:tgtEl>
                                        <p:attrNameLst>
                                          <p:attrName>ppt_h</p:attrName>
                                        </p:attrNameLst>
                                      </p:cBhvr>
                                      <p:tavLst>
                                        <p:tav tm="0">
                                          <p:val>
                                            <p:strVal val="4*#ppt_h"/>
                                          </p:val>
                                        </p:tav>
                                        <p:tav tm="100000">
                                          <p:val>
                                            <p:strVal val="#ppt_h"/>
                                          </p:val>
                                        </p:tav>
                                      </p:tavLst>
                                    </p:anim>
                                  </p:childTnLst>
                                </p:cTn>
                              </p:par>
                              <p:par>
                                <p:cTn id="173" presetID="23" presetClass="entr" presetSubtype="32" fill="hold" grpId="0" nodeType="withEffect">
                                  <p:stCondLst>
                                    <p:cond delay="0"/>
                                  </p:stCondLst>
                                  <p:childTnLst>
                                    <p:set>
                                      <p:cBhvr>
                                        <p:cTn id="174" dur="1" fill="hold">
                                          <p:stCondLst>
                                            <p:cond delay="0"/>
                                          </p:stCondLst>
                                        </p:cTn>
                                        <p:tgtEl>
                                          <p:spTgt spid="43"/>
                                        </p:tgtEl>
                                        <p:attrNameLst>
                                          <p:attrName>style.visibility</p:attrName>
                                        </p:attrNameLst>
                                      </p:cBhvr>
                                      <p:to>
                                        <p:strVal val="visible"/>
                                      </p:to>
                                    </p:set>
                                    <p:anim calcmode="lin" valueType="num">
                                      <p:cBhvr>
                                        <p:cTn id="175" dur="150" fill="hold"/>
                                        <p:tgtEl>
                                          <p:spTgt spid="43"/>
                                        </p:tgtEl>
                                        <p:attrNameLst>
                                          <p:attrName>ppt_w</p:attrName>
                                        </p:attrNameLst>
                                      </p:cBhvr>
                                      <p:tavLst>
                                        <p:tav tm="0">
                                          <p:val>
                                            <p:strVal val="4*#ppt_w"/>
                                          </p:val>
                                        </p:tav>
                                        <p:tav tm="100000">
                                          <p:val>
                                            <p:strVal val="#ppt_w"/>
                                          </p:val>
                                        </p:tav>
                                      </p:tavLst>
                                    </p:anim>
                                    <p:anim calcmode="lin" valueType="num">
                                      <p:cBhvr>
                                        <p:cTn id="176" dur="150" fill="hold"/>
                                        <p:tgtEl>
                                          <p:spTgt spid="43"/>
                                        </p:tgtEl>
                                        <p:attrNameLst>
                                          <p:attrName>ppt_h</p:attrName>
                                        </p:attrNameLst>
                                      </p:cBhvr>
                                      <p:tavLst>
                                        <p:tav tm="0">
                                          <p:val>
                                            <p:strVal val="4*#ppt_h"/>
                                          </p:val>
                                        </p:tav>
                                        <p:tav tm="100000">
                                          <p:val>
                                            <p:strVal val="#ppt_h"/>
                                          </p:val>
                                        </p:tav>
                                      </p:tavLst>
                                    </p:anim>
                                  </p:childTnLst>
                                </p:cTn>
                              </p:par>
                              <p:par>
                                <p:cTn id="177" presetID="23" presetClass="entr" presetSubtype="32" fill="hold" grpId="0" nodeType="withEffect">
                                  <p:stCondLst>
                                    <p:cond delay="0"/>
                                  </p:stCondLst>
                                  <p:childTnLst>
                                    <p:set>
                                      <p:cBhvr>
                                        <p:cTn id="178" dur="1" fill="hold">
                                          <p:stCondLst>
                                            <p:cond delay="0"/>
                                          </p:stCondLst>
                                        </p:cTn>
                                        <p:tgtEl>
                                          <p:spTgt spid="44"/>
                                        </p:tgtEl>
                                        <p:attrNameLst>
                                          <p:attrName>style.visibility</p:attrName>
                                        </p:attrNameLst>
                                      </p:cBhvr>
                                      <p:to>
                                        <p:strVal val="visible"/>
                                      </p:to>
                                    </p:set>
                                    <p:anim calcmode="lin" valueType="num">
                                      <p:cBhvr>
                                        <p:cTn id="179" dur="150" fill="hold"/>
                                        <p:tgtEl>
                                          <p:spTgt spid="44"/>
                                        </p:tgtEl>
                                        <p:attrNameLst>
                                          <p:attrName>ppt_w</p:attrName>
                                        </p:attrNameLst>
                                      </p:cBhvr>
                                      <p:tavLst>
                                        <p:tav tm="0">
                                          <p:val>
                                            <p:strVal val="4*#ppt_w"/>
                                          </p:val>
                                        </p:tav>
                                        <p:tav tm="100000">
                                          <p:val>
                                            <p:strVal val="#ppt_w"/>
                                          </p:val>
                                        </p:tav>
                                      </p:tavLst>
                                    </p:anim>
                                    <p:anim calcmode="lin" valueType="num">
                                      <p:cBhvr>
                                        <p:cTn id="180" dur="150" fill="hold"/>
                                        <p:tgtEl>
                                          <p:spTgt spid="44"/>
                                        </p:tgtEl>
                                        <p:attrNameLst>
                                          <p:attrName>ppt_h</p:attrName>
                                        </p:attrNameLst>
                                      </p:cBhvr>
                                      <p:tavLst>
                                        <p:tav tm="0">
                                          <p:val>
                                            <p:strVal val="4*#ppt_h"/>
                                          </p:val>
                                        </p:tav>
                                        <p:tav tm="100000">
                                          <p:val>
                                            <p:strVal val="#ppt_h"/>
                                          </p:val>
                                        </p:tav>
                                      </p:tavLst>
                                    </p:anim>
                                  </p:childTnLst>
                                </p:cTn>
                              </p:par>
                              <p:par>
                                <p:cTn id="181" presetID="23" presetClass="entr" presetSubtype="32"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 calcmode="lin" valueType="num">
                                      <p:cBhvr>
                                        <p:cTn id="183" dur="150" fill="hold"/>
                                        <p:tgtEl>
                                          <p:spTgt spid="45"/>
                                        </p:tgtEl>
                                        <p:attrNameLst>
                                          <p:attrName>ppt_w</p:attrName>
                                        </p:attrNameLst>
                                      </p:cBhvr>
                                      <p:tavLst>
                                        <p:tav tm="0">
                                          <p:val>
                                            <p:strVal val="4*#ppt_w"/>
                                          </p:val>
                                        </p:tav>
                                        <p:tav tm="100000">
                                          <p:val>
                                            <p:strVal val="#ppt_w"/>
                                          </p:val>
                                        </p:tav>
                                      </p:tavLst>
                                    </p:anim>
                                    <p:anim calcmode="lin" valueType="num">
                                      <p:cBhvr>
                                        <p:cTn id="184" dur="150" fill="hold"/>
                                        <p:tgtEl>
                                          <p:spTgt spid="45"/>
                                        </p:tgtEl>
                                        <p:attrNameLst>
                                          <p:attrName>ppt_h</p:attrName>
                                        </p:attrNameLst>
                                      </p:cBhvr>
                                      <p:tavLst>
                                        <p:tav tm="0">
                                          <p:val>
                                            <p:strVal val="4*#ppt_h"/>
                                          </p:val>
                                        </p:tav>
                                        <p:tav tm="100000">
                                          <p:val>
                                            <p:strVal val="#ppt_h"/>
                                          </p:val>
                                        </p:tav>
                                      </p:tavLst>
                                    </p:anim>
                                  </p:childTnLst>
                                </p:cTn>
                              </p:par>
                              <p:par>
                                <p:cTn id="185" presetID="23" presetClass="entr" presetSubtype="32" fill="hold" grpId="0" nodeType="withEffect">
                                  <p:stCondLst>
                                    <p:cond delay="0"/>
                                  </p:stCondLst>
                                  <p:childTnLst>
                                    <p:set>
                                      <p:cBhvr>
                                        <p:cTn id="186" dur="1" fill="hold">
                                          <p:stCondLst>
                                            <p:cond delay="0"/>
                                          </p:stCondLst>
                                        </p:cTn>
                                        <p:tgtEl>
                                          <p:spTgt spid="46"/>
                                        </p:tgtEl>
                                        <p:attrNameLst>
                                          <p:attrName>style.visibility</p:attrName>
                                        </p:attrNameLst>
                                      </p:cBhvr>
                                      <p:to>
                                        <p:strVal val="visible"/>
                                      </p:to>
                                    </p:set>
                                    <p:anim calcmode="lin" valueType="num">
                                      <p:cBhvr>
                                        <p:cTn id="187" dur="150" fill="hold"/>
                                        <p:tgtEl>
                                          <p:spTgt spid="46"/>
                                        </p:tgtEl>
                                        <p:attrNameLst>
                                          <p:attrName>ppt_w</p:attrName>
                                        </p:attrNameLst>
                                      </p:cBhvr>
                                      <p:tavLst>
                                        <p:tav tm="0">
                                          <p:val>
                                            <p:strVal val="4*#ppt_w"/>
                                          </p:val>
                                        </p:tav>
                                        <p:tav tm="100000">
                                          <p:val>
                                            <p:strVal val="#ppt_w"/>
                                          </p:val>
                                        </p:tav>
                                      </p:tavLst>
                                    </p:anim>
                                    <p:anim calcmode="lin" valueType="num">
                                      <p:cBhvr>
                                        <p:cTn id="188" dur="150" fill="hold"/>
                                        <p:tgtEl>
                                          <p:spTgt spid="4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2" presetClass="entr" presetSubtype="2" decel="5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4CBF61D1-D771-784A-89BC-1617268071C7}"/>
              </a:ext>
            </a:extLst>
          </p:cNvPr>
          <p:cNvSpPr>
            <a:spLocks noGrp="1"/>
          </p:cNvSpPr>
          <p:nvPr>
            <p:ph type="body" sz="quarter" idx="10"/>
          </p:nvPr>
        </p:nvSpPr>
        <p:spPr>
          <a:xfrm>
            <a:off x="1278235" y="647554"/>
            <a:ext cx="4902659" cy="5325772"/>
          </a:xfrm>
        </p:spPr>
        <p:txBody>
          <a:bodyPr anchor="ctr">
            <a:normAutofit/>
          </a:bodyPr>
          <a:lstStyle>
            <a:lvl1pPr marL="0" indent="0" algn="ctr">
              <a:buNone/>
              <a:defRPr sz="4800"/>
            </a:lvl1pPr>
          </a:lstStyle>
          <a:p>
            <a:pPr lvl="0"/>
            <a:r>
              <a:rPr lang="pt-BR"/>
              <a:t>Clique para editar os estilos de texto Mestres</a:t>
            </a:r>
          </a:p>
        </p:txBody>
      </p:sp>
      <p:sp>
        <p:nvSpPr>
          <p:cNvPr id="37" name="Rosca 36">
            <a:extLst>
              <a:ext uri="{FF2B5EF4-FFF2-40B4-BE49-F238E27FC236}">
                <a16:creationId xmlns:a16="http://schemas.microsoft.com/office/drawing/2014/main" id="{37372BB5-2F51-9D46-8AE0-F785D8684FB5}"/>
              </a:ext>
            </a:extLst>
          </p:cNvPr>
          <p:cNvSpPr/>
          <p:nvPr/>
        </p:nvSpPr>
        <p:spPr>
          <a:xfrm>
            <a:off x="6959648" y="901391"/>
            <a:ext cx="4837061" cy="4765246"/>
          </a:xfrm>
          <a:prstGeom prst="donut">
            <a:avLst>
              <a:gd name="adj" fmla="val 132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8" name="Rosca 37">
            <a:extLst>
              <a:ext uri="{FF2B5EF4-FFF2-40B4-BE49-F238E27FC236}">
                <a16:creationId xmlns:a16="http://schemas.microsoft.com/office/drawing/2014/main" id="{23390BAB-8FAB-9A4E-97AC-281CCBCBEAE4}"/>
              </a:ext>
            </a:extLst>
          </p:cNvPr>
          <p:cNvSpPr/>
          <p:nvPr/>
        </p:nvSpPr>
        <p:spPr>
          <a:xfrm>
            <a:off x="10085949" y="549136"/>
            <a:ext cx="1193486" cy="1193486"/>
          </a:xfrm>
          <a:prstGeom prst="donut">
            <a:avLst>
              <a:gd name="adj" fmla="val 56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9" name="Rosca 38">
            <a:extLst>
              <a:ext uri="{FF2B5EF4-FFF2-40B4-BE49-F238E27FC236}">
                <a16:creationId xmlns:a16="http://schemas.microsoft.com/office/drawing/2014/main" id="{08FC5CFB-6C41-5840-A1FD-454BBEE39B40}"/>
              </a:ext>
            </a:extLst>
          </p:cNvPr>
          <p:cNvSpPr/>
          <p:nvPr/>
        </p:nvSpPr>
        <p:spPr>
          <a:xfrm>
            <a:off x="10687893" y="4940598"/>
            <a:ext cx="951038" cy="951038"/>
          </a:xfrm>
          <a:prstGeom prst="donut">
            <a:avLst>
              <a:gd name="adj" fmla="val 3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1" name="Espaço Reservado para Imagem 7">
            <a:extLst>
              <a:ext uri="{FF2B5EF4-FFF2-40B4-BE49-F238E27FC236}">
                <a16:creationId xmlns:a16="http://schemas.microsoft.com/office/drawing/2014/main" id="{ABC00D62-71BE-E445-9EA2-885DEB9E8CBD}"/>
              </a:ext>
            </a:extLst>
          </p:cNvPr>
          <p:cNvSpPr>
            <a:spLocks noGrp="1"/>
          </p:cNvSpPr>
          <p:nvPr>
            <p:ph type="pic" sz="quarter" idx="11"/>
          </p:nvPr>
        </p:nvSpPr>
        <p:spPr>
          <a:xfrm>
            <a:off x="7204173" y="1134118"/>
            <a:ext cx="4332966" cy="4331047"/>
          </a:xfrm>
          <a:prstGeom prst="ellipse">
            <a:avLst/>
          </a:prstGeom>
          <a:solidFill>
            <a:schemeClr val="bg1"/>
          </a:solidFill>
        </p:spPr>
        <p:txBody>
          <a:bodyPr/>
          <a:lstStyle/>
          <a:p>
            <a:r>
              <a:rPr lang="pt-BR"/>
              <a:t>Clique no ícone para adicionar uma imagem</a:t>
            </a:r>
            <a:endParaRPr lang="pt-BR" dirty="0"/>
          </a:p>
        </p:txBody>
      </p:sp>
      <p:sp>
        <p:nvSpPr>
          <p:cNvPr id="42" name="Rosca 41">
            <a:extLst>
              <a:ext uri="{FF2B5EF4-FFF2-40B4-BE49-F238E27FC236}">
                <a16:creationId xmlns:a16="http://schemas.microsoft.com/office/drawing/2014/main" id="{E31A874F-226E-4B41-A325-2EF8A7F4E023}"/>
              </a:ext>
            </a:extLst>
          </p:cNvPr>
          <p:cNvSpPr/>
          <p:nvPr/>
        </p:nvSpPr>
        <p:spPr>
          <a:xfrm>
            <a:off x="10820786" y="5138513"/>
            <a:ext cx="620230" cy="620230"/>
          </a:xfrm>
          <a:prstGeom prst="donut">
            <a:avLst>
              <a:gd name="adj" fmla="val 287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5" name="Rosca 44">
            <a:extLst>
              <a:ext uri="{FF2B5EF4-FFF2-40B4-BE49-F238E27FC236}">
                <a16:creationId xmlns:a16="http://schemas.microsoft.com/office/drawing/2014/main" id="{729051DD-FDCA-5647-A9E4-366C737DAE7B}"/>
              </a:ext>
            </a:extLst>
          </p:cNvPr>
          <p:cNvSpPr/>
          <p:nvPr/>
        </p:nvSpPr>
        <p:spPr>
          <a:xfrm>
            <a:off x="10687893" y="4940598"/>
            <a:ext cx="951038" cy="951038"/>
          </a:xfrm>
          <a:prstGeom prst="donut">
            <a:avLst>
              <a:gd name="adj" fmla="val 3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6" name="Rosca 45">
            <a:extLst>
              <a:ext uri="{FF2B5EF4-FFF2-40B4-BE49-F238E27FC236}">
                <a16:creationId xmlns:a16="http://schemas.microsoft.com/office/drawing/2014/main" id="{1C9E84F1-A68E-FF4C-9A4B-8AD96DFE6692}"/>
              </a:ext>
            </a:extLst>
          </p:cNvPr>
          <p:cNvSpPr/>
          <p:nvPr/>
        </p:nvSpPr>
        <p:spPr>
          <a:xfrm>
            <a:off x="6698168" y="630430"/>
            <a:ext cx="5360020" cy="5360020"/>
          </a:xfrm>
          <a:prstGeom prst="donut">
            <a:avLst>
              <a:gd name="adj" fmla="val 69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7" name="Rosca 46">
            <a:extLst>
              <a:ext uri="{FF2B5EF4-FFF2-40B4-BE49-F238E27FC236}">
                <a16:creationId xmlns:a16="http://schemas.microsoft.com/office/drawing/2014/main" id="{A6C74751-D408-D743-9C8E-257F7221ED85}"/>
              </a:ext>
            </a:extLst>
          </p:cNvPr>
          <p:cNvSpPr/>
          <p:nvPr/>
        </p:nvSpPr>
        <p:spPr>
          <a:xfrm>
            <a:off x="10865390" y="5093909"/>
            <a:ext cx="620230" cy="620230"/>
          </a:xfrm>
          <a:prstGeom prst="donut">
            <a:avLst>
              <a:gd name="adj" fmla="val 287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422670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3" presetClass="entr" presetSubtype="32"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250" fill="hold"/>
                                        <p:tgtEl>
                                          <p:spTgt spid="39"/>
                                        </p:tgtEl>
                                        <p:attrNameLst>
                                          <p:attrName>ppt_w</p:attrName>
                                        </p:attrNameLst>
                                      </p:cBhvr>
                                      <p:tavLst>
                                        <p:tav tm="0">
                                          <p:val>
                                            <p:strVal val="4*#ppt_w"/>
                                          </p:val>
                                        </p:tav>
                                        <p:tav tm="100000">
                                          <p:val>
                                            <p:strVal val="#ppt_w"/>
                                          </p:val>
                                        </p:tav>
                                      </p:tavLst>
                                    </p:anim>
                                    <p:anim calcmode="lin" valueType="num">
                                      <p:cBhvr>
                                        <p:cTn id="12" dur="250" fill="hold"/>
                                        <p:tgtEl>
                                          <p:spTgt spid="39"/>
                                        </p:tgtEl>
                                        <p:attrNameLst>
                                          <p:attrName>ppt_h</p:attrName>
                                        </p:attrNameLst>
                                      </p:cBhvr>
                                      <p:tavLst>
                                        <p:tav tm="0">
                                          <p:val>
                                            <p:strVal val="4*#ppt_h"/>
                                          </p:val>
                                        </p:tav>
                                        <p:tav tm="100000">
                                          <p:val>
                                            <p:strVal val="#ppt_h"/>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250" fill="hold"/>
                                        <p:tgtEl>
                                          <p:spTgt spid="41"/>
                                        </p:tgtEl>
                                        <p:attrNameLst>
                                          <p:attrName>ppt_w</p:attrName>
                                        </p:attrNameLst>
                                      </p:cBhvr>
                                      <p:tavLst>
                                        <p:tav tm="0">
                                          <p:val>
                                            <p:fltVal val="0"/>
                                          </p:val>
                                        </p:tav>
                                        <p:tav tm="100000">
                                          <p:val>
                                            <p:strVal val="#ppt_w"/>
                                          </p:val>
                                        </p:tav>
                                      </p:tavLst>
                                    </p:anim>
                                    <p:anim calcmode="lin" valueType="num">
                                      <p:cBhvr>
                                        <p:cTn id="16" dur="250" fill="hold"/>
                                        <p:tgtEl>
                                          <p:spTgt spid="41"/>
                                        </p:tgtEl>
                                        <p:attrNameLst>
                                          <p:attrName>ppt_h</p:attrName>
                                        </p:attrNameLst>
                                      </p:cBhvr>
                                      <p:tavLst>
                                        <p:tav tm="0">
                                          <p:val>
                                            <p:fltVal val="0"/>
                                          </p:val>
                                        </p:tav>
                                        <p:tav tm="100000">
                                          <p:val>
                                            <p:strVal val="#ppt_h"/>
                                          </p:val>
                                        </p:tav>
                                      </p:tavLst>
                                    </p:anim>
                                    <p:animEffect transition="in" filter="fade">
                                      <p:cBhvr>
                                        <p:cTn id="17" dur="250"/>
                                        <p:tgtEl>
                                          <p:spTgt spid="41"/>
                                        </p:tgtEl>
                                      </p:cBhvr>
                                    </p:animEffect>
                                  </p:childTnLst>
                                </p:cTn>
                              </p:par>
                              <p:par>
                                <p:cTn id="18" presetID="23" presetClass="entr" presetSubtype="32"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250" fill="hold"/>
                                        <p:tgtEl>
                                          <p:spTgt spid="38"/>
                                        </p:tgtEl>
                                        <p:attrNameLst>
                                          <p:attrName>ppt_w</p:attrName>
                                        </p:attrNameLst>
                                      </p:cBhvr>
                                      <p:tavLst>
                                        <p:tav tm="0">
                                          <p:val>
                                            <p:strVal val="4*#ppt_w"/>
                                          </p:val>
                                        </p:tav>
                                        <p:tav tm="100000">
                                          <p:val>
                                            <p:strVal val="#ppt_w"/>
                                          </p:val>
                                        </p:tav>
                                      </p:tavLst>
                                    </p:anim>
                                    <p:anim calcmode="lin" valueType="num">
                                      <p:cBhvr>
                                        <p:cTn id="21" dur="250" fill="hold"/>
                                        <p:tgtEl>
                                          <p:spTgt spid="38"/>
                                        </p:tgtEl>
                                        <p:attrNameLst>
                                          <p:attrName>ppt_h</p:attrName>
                                        </p:attrNameLst>
                                      </p:cBhvr>
                                      <p:tavLst>
                                        <p:tav tm="0">
                                          <p:val>
                                            <p:strVal val="4*#ppt_h"/>
                                          </p:val>
                                        </p:tav>
                                        <p:tav tm="100000">
                                          <p:val>
                                            <p:strVal val="#ppt_h"/>
                                          </p:val>
                                        </p:tav>
                                      </p:tavLst>
                                    </p:anim>
                                  </p:childTnLst>
                                </p:cTn>
                              </p:par>
                              <p:par>
                                <p:cTn id="22" presetID="23" presetClass="entr" presetSubtype="32"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strVal val="4*#ppt_w"/>
                                          </p:val>
                                        </p:tav>
                                        <p:tav tm="100000">
                                          <p:val>
                                            <p:strVal val="#ppt_w"/>
                                          </p:val>
                                        </p:tav>
                                      </p:tavLst>
                                    </p:anim>
                                    <p:anim calcmode="lin" valueType="num">
                                      <p:cBhvr>
                                        <p:cTn id="25" dur="500" fill="hold"/>
                                        <p:tgtEl>
                                          <p:spTgt spid="37"/>
                                        </p:tgtEl>
                                        <p:attrNameLst>
                                          <p:attrName>ppt_h</p:attrName>
                                        </p:attrNameLst>
                                      </p:cBhvr>
                                      <p:tavLst>
                                        <p:tav tm="0">
                                          <p:val>
                                            <p:strVal val="4*#ppt_h"/>
                                          </p:val>
                                        </p:tav>
                                        <p:tav tm="100000">
                                          <p:val>
                                            <p:strVal val="#ppt_h"/>
                                          </p:val>
                                        </p:tav>
                                      </p:tavLst>
                                    </p:anim>
                                  </p:childTnLst>
                                </p:cTn>
                              </p:par>
                              <p:par>
                                <p:cTn id="26" presetID="23" presetClass="entr" presetSubtype="32"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250" fill="hold"/>
                                        <p:tgtEl>
                                          <p:spTgt spid="42"/>
                                        </p:tgtEl>
                                        <p:attrNameLst>
                                          <p:attrName>ppt_w</p:attrName>
                                        </p:attrNameLst>
                                      </p:cBhvr>
                                      <p:tavLst>
                                        <p:tav tm="0">
                                          <p:val>
                                            <p:strVal val="4*#ppt_w"/>
                                          </p:val>
                                        </p:tav>
                                        <p:tav tm="100000">
                                          <p:val>
                                            <p:strVal val="#ppt_w"/>
                                          </p:val>
                                        </p:tav>
                                      </p:tavLst>
                                    </p:anim>
                                    <p:anim calcmode="lin" valueType="num">
                                      <p:cBhvr>
                                        <p:cTn id="29" dur="250" fill="hold"/>
                                        <p:tgtEl>
                                          <p:spTgt spid="42"/>
                                        </p:tgtEl>
                                        <p:attrNameLst>
                                          <p:attrName>ppt_h</p:attrName>
                                        </p:attrNameLst>
                                      </p:cBhvr>
                                      <p:tavLst>
                                        <p:tav tm="0">
                                          <p:val>
                                            <p:strVal val="4*#ppt_h"/>
                                          </p:val>
                                        </p:tav>
                                        <p:tav tm="100000">
                                          <p:val>
                                            <p:strVal val="#ppt_h"/>
                                          </p:val>
                                        </p:tav>
                                      </p:tavLst>
                                    </p:anim>
                                  </p:childTnLst>
                                </p:cTn>
                              </p:par>
                              <p:par>
                                <p:cTn id="30" presetID="23" presetClass="entr" presetSubtype="32"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250" fill="hold"/>
                                        <p:tgtEl>
                                          <p:spTgt spid="45"/>
                                        </p:tgtEl>
                                        <p:attrNameLst>
                                          <p:attrName>ppt_w</p:attrName>
                                        </p:attrNameLst>
                                      </p:cBhvr>
                                      <p:tavLst>
                                        <p:tav tm="0">
                                          <p:val>
                                            <p:strVal val="4*#ppt_w"/>
                                          </p:val>
                                        </p:tav>
                                        <p:tav tm="100000">
                                          <p:val>
                                            <p:strVal val="#ppt_w"/>
                                          </p:val>
                                        </p:tav>
                                      </p:tavLst>
                                    </p:anim>
                                    <p:anim calcmode="lin" valueType="num">
                                      <p:cBhvr>
                                        <p:cTn id="33" dur="250" fill="hold"/>
                                        <p:tgtEl>
                                          <p:spTgt spid="45"/>
                                        </p:tgtEl>
                                        <p:attrNameLst>
                                          <p:attrName>ppt_h</p:attrName>
                                        </p:attrNameLst>
                                      </p:cBhvr>
                                      <p:tavLst>
                                        <p:tav tm="0">
                                          <p:val>
                                            <p:strVal val="4*#ppt_h"/>
                                          </p:val>
                                        </p:tav>
                                        <p:tav tm="100000">
                                          <p:val>
                                            <p:strVal val="#ppt_h"/>
                                          </p:val>
                                        </p:tav>
                                      </p:tavLst>
                                    </p:anim>
                                  </p:childTnLst>
                                </p:cTn>
                              </p:par>
                              <p:par>
                                <p:cTn id="34" presetID="23" presetClass="entr" presetSubtype="32"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p:cTn id="36" dur="250" fill="hold"/>
                                        <p:tgtEl>
                                          <p:spTgt spid="46"/>
                                        </p:tgtEl>
                                        <p:attrNameLst>
                                          <p:attrName>ppt_w</p:attrName>
                                        </p:attrNameLst>
                                      </p:cBhvr>
                                      <p:tavLst>
                                        <p:tav tm="0">
                                          <p:val>
                                            <p:strVal val="4*#ppt_w"/>
                                          </p:val>
                                        </p:tav>
                                        <p:tav tm="100000">
                                          <p:val>
                                            <p:strVal val="#ppt_w"/>
                                          </p:val>
                                        </p:tav>
                                      </p:tavLst>
                                    </p:anim>
                                    <p:anim calcmode="lin" valueType="num">
                                      <p:cBhvr>
                                        <p:cTn id="37" dur="250" fill="hold"/>
                                        <p:tgtEl>
                                          <p:spTgt spid="46"/>
                                        </p:tgtEl>
                                        <p:attrNameLst>
                                          <p:attrName>ppt_h</p:attrName>
                                        </p:attrNameLst>
                                      </p:cBhvr>
                                      <p:tavLst>
                                        <p:tav tm="0">
                                          <p:val>
                                            <p:strVal val="4*#ppt_h"/>
                                          </p:val>
                                        </p:tav>
                                        <p:tav tm="100000">
                                          <p:val>
                                            <p:strVal val="#ppt_h"/>
                                          </p:val>
                                        </p:tav>
                                      </p:tavLst>
                                    </p:anim>
                                  </p:childTnLst>
                                </p:cTn>
                              </p:par>
                              <p:par>
                                <p:cTn id="38" presetID="23" presetClass="entr" presetSubtype="32"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 calcmode="lin" valueType="num">
                                      <p:cBhvr>
                                        <p:cTn id="40" dur="250" fill="hold"/>
                                        <p:tgtEl>
                                          <p:spTgt spid="47"/>
                                        </p:tgtEl>
                                        <p:attrNameLst>
                                          <p:attrName>ppt_w</p:attrName>
                                        </p:attrNameLst>
                                      </p:cBhvr>
                                      <p:tavLst>
                                        <p:tav tm="0">
                                          <p:val>
                                            <p:strVal val="4*#ppt_w"/>
                                          </p:val>
                                        </p:tav>
                                        <p:tav tm="100000">
                                          <p:val>
                                            <p:strVal val="#ppt_w"/>
                                          </p:val>
                                        </p:tav>
                                      </p:tavLst>
                                    </p:anim>
                                    <p:anim calcmode="lin" valueType="num">
                                      <p:cBhvr>
                                        <p:cTn id="41" dur="250" fill="hold"/>
                                        <p:tgtEl>
                                          <p:spTgt spid="4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2" presetClass="entr" presetSubtype="2" decel="5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37" grpId="0" animBg="1"/>
      <p:bldP spid="38" grpId="0" animBg="1"/>
      <p:bldP spid="39" grpId="0" animBg="1"/>
      <p:bldP spid="41" grpId="0" animBg="1"/>
      <p:bldP spid="42" grpId="0" animBg="1"/>
      <p:bldP spid="45" grpId="0" animBg="1"/>
      <p:bldP spid="46" grpId="0" animBg="1"/>
      <p:bldP spid="47"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údo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84968A7-0EFC-0748-B269-45DE250F7A7A}"/>
              </a:ext>
            </a:extLst>
          </p:cNvPr>
          <p:cNvSpPr>
            <a:spLocks noGrp="1"/>
          </p:cNvSpPr>
          <p:nvPr>
            <p:ph type="body" sz="quarter" idx="10" hasCustomPrompt="1"/>
          </p:nvPr>
        </p:nvSpPr>
        <p:spPr>
          <a:xfrm>
            <a:off x="4955749" y="6228030"/>
            <a:ext cx="2642129" cy="474954"/>
          </a:xfrm>
          <a:prstGeom prst="round2SameRect">
            <a:avLst>
              <a:gd name="adj1" fmla="val 0"/>
              <a:gd name="adj2" fmla="val 50000"/>
            </a:avLst>
          </a:prstGeom>
          <a:solidFill>
            <a:schemeClr val="tx2">
              <a:lumMod val="50000"/>
            </a:schemeClr>
          </a:solidFill>
        </p:spPr>
        <p:txBody>
          <a:bodyPr anchor="ctr">
            <a:normAutofit/>
          </a:bodyPr>
          <a:lstStyle>
            <a:lvl1pPr marL="0" indent="0" algn="ctr">
              <a:buNone/>
              <a:defRPr sz="2000">
                <a:solidFill>
                  <a:schemeClr val="bg1"/>
                </a:solidFill>
              </a:defRPr>
            </a:lvl1pPr>
          </a:lstStyle>
          <a:p>
            <a:pPr lvl="0"/>
            <a:r>
              <a:rPr lang="pt-BR" dirty="0"/>
              <a:t>fonte</a:t>
            </a:r>
          </a:p>
        </p:txBody>
      </p:sp>
      <p:sp>
        <p:nvSpPr>
          <p:cNvPr id="4" name="Espaço Reservado para Texto 3">
            <a:extLst>
              <a:ext uri="{FF2B5EF4-FFF2-40B4-BE49-F238E27FC236}">
                <a16:creationId xmlns:a16="http://schemas.microsoft.com/office/drawing/2014/main" id="{2C35C711-3330-254E-AAB6-83BFF115D085}"/>
              </a:ext>
            </a:extLst>
          </p:cNvPr>
          <p:cNvSpPr>
            <a:spLocks noGrp="1"/>
          </p:cNvSpPr>
          <p:nvPr>
            <p:ph type="body" sz="half" idx="2"/>
          </p:nvPr>
        </p:nvSpPr>
        <p:spPr>
          <a:xfrm>
            <a:off x="1487837" y="968206"/>
            <a:ext cx="9577953" cy="4762857"/>
          </a:xfrm>
          <a:noFill/>
        </p:spPr>
        <p:txBody>
          <a:bodyPr anchor="ctr">
            <a:normAutofit/>
          </a:bodyPr>
          <a:lstStyle>
            <a:lvl1pPr marL="0" indent="0" algn="ctr">
              <a:lnSpc>
                <a:spcPct val="100000"/>
              </a:lnSpc>
              <a:buNone/>
              <a:defRPr sz="4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30" name="Retângulo 29">
            <a:extLst>
              <a:ext uri="{FF2B5EF4-FFF2-40B4-BE49-F238E27FC236}">
                <a16:creationId xmlns:a16="http://schemas.microsoft.com/office/drawing/2014/main" id="{DB63C759-72BF-0D43-8DFD-BC5BB4348226}"/>
              </a:ext>
            </a:extLst>
          </p:cNvPr>
          <p:cNvSpPr/>
          <p:nvPr/>
        </p:nvSpPr>
        <p:spPr>
          <a:xfrm>
            <a:off x="3999778" y="663836"/>
            <a:ext cx="4554070" cy="4571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a:extLst>
              <a:ext uri="{FF2B5EF4-FFF2-40B4-BE49-F238E27FC236}">
                <a16:creationId xmlns:a16="http://schemas.microsoft.com/office/drawing/2014/main" id="{9F8E03BF-8FCC-CB49-8EBD-8E229DAB3E00}"/>
              </a:ext>
            </a:extLst>
          </p:cNvPr>
          <p:cNvSpPr/>
          <p:nvPr/>
        </p:nvSpPr>
        <p:spPr>
          <a:xfrm>
            <a:off x="3999778" y="6194164"/>
            <a:ext cx="4554070" cy="4571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Gráfico 7">
            <a:extLst>
              <a:ext uri="{FF2B5EF4-FFF2-40B4-BE49-F238E27FC236}">
                <a16:creationId xmlns:a16="http://schemas.microsoft.com/office/drawing/2014/main" id="{34450E6C-8C5B-EF48-8FBB-15E6CD9B565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03843" y="101598"/>
            <a:ext cx="545941" cy="464305"/>
          </a:xfrm>
          <a:prstGeom prst="rect">
            <a:avLst/>
          </a:prstGeom>
        </p:spPr>
      </p:pic>
      <p:sp>
        <p:nvSpPr>
          <p:cNvPr id="7" name="Retângulo 6">
            <a:extLst>
              <a:ext uri="{FF2B5EF4-FFF2-40B4-BE49-F238E27FC236}">
                <a16:creationId xmlns:a16="http://schemas.microsoft.com/office/drawing/2014/main" id="{6652A52B-4690-CC4D-AB1E-28E3B2DB9B41}"/>
              </a:ext>
            </a:extLst>
          </p:cNvPr>
          <p:cNvSpPr/>
          <p:nvPr/>
        </p:nvSpPr>
        <p:spPr>
          <a:xfrm>
            <a:off x="3999778" y="663836"/>
            <a:ext cx="4554070" cy="4571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514098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250" fill="hold"/>
                                            <p:tgtEl>
                                              <p:spTgt spid="4">
                                                <p:bg/>
                                              </p:spTgt>
                                            </p:tgtEl>
                                            <p:attrNameLst>
                                              <p:attrName>ppt_w</p:attrName>
                                            </p:attrNameLst>
                                          </p:cBhvr>
                                          <p:tavLst>
                                            <p:tav tm="0">
                                              <p:val>
                                                <p:fltVal val="0"/>
                                              </p:val>
                                            </p:tav>
                                            <p:tav tm="100000">
                                              <p:val>
                                                <p:strVal val="#ppt_w"/>
                                              </p:val>
                                            </p:tav>
                                          </p:tavLst>
                                        </p:anim>
                                        <p:anim calcmode="lin" valueType="num">
                                          <p:cBhvr>
                                            <p:cTn id="8" dur="250" fill="hold"/>
                                            <p:tgtEl>
                                              <p:spTgt spid="4">
                                                <p:bg/>
                                              </p:spTgt>
                                            </p:tgtEl>
                                            <p:attrNameLst>
                                              <p:attrName>ppt_h</p:attrName>
                                            </p:attrNameLst>
                                          </p:cBhvr>
                                          <p:tavLst>
                                            <p:tav tm="0">
                                              <p:val>
                                                <p:fltVal val="0"/>
                                              </p:val>
                                            </p:tav>
                                            <p:tav tm="100000">
                                              <p:val>
                                                <p:strVal val="#ppt_h"/>
                                              </p:val>
                                            </p:tav>
                                          </p:tavLst>
                                        </p:anim>
                                        <p:animEffect transition="in" filter="fade">
                                          <p:cBhvr>
                                            <p:cTn id="9" dur="250"/>
                                            <p:tgtEl>
                                              <p:spTgt spid="4">
                                                <p:bg/>
                                              </p:spTgt>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250"/>
                                            <p:tgtEl>
                                              <p:spTgt spid="4">
                                                <p:txEl>
                                                  <p:pRg st="0" end="0"/>
                                                </p:txEl>
                                              </p:spTgt>
                                            </p:tgtEl>
                                          </p:cBhvr>
                                        </p:animEffect>
                                      </p:childTnLst>
                                    </p:cTn>
                                  </p:par>
                                  <p:par>
                                    <p:cTn id="16" presetID="2" presetClass="entr" presetSubtype="8" fill="hold" grpId="0" nodeType="withEffect" p14:presetBounceEnd="50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50000">
                                          <p:cBhvr additive="base">
                                            <p:cTn id="18" dur="500" fill="hold"/>
                                            <p:tgtEl>
                                              <p:spTgt spid="31"/>
                                            </p:tgtEl>
                                            <p:attrNameLst>
                                              <p:attrName>ppt_x</p:attrName>
                                            </p:attrNameLst>
                                          </p:cBhvr>
                                          <p:tavLst>
                                            <p:tav tm="0">
                                              <p:val>
                                                <p:strVal val="0-#ppt_w/2"/>
                                              </p:val>
                                            </p:tav>
                                            <p:tav tm="100000">
                                              <p:val>
                                                <p:strVal val="#ppt_x"/>
                                              </p:val>
                                            </p:tav>
                                          </p:tavLst>
                                        </p:anim>
                                        <p:anim calcmode="lin" valueType="num" p14:bounceEnd="50000">
                                          <p:cBhvr additive="base">
                                            <p:cTn id="19" dur="500" fill="hold"/>
                                            <p:tgtEl>
                                              <p:spTgt spid="31"/>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14:presetBounceEnd="50000">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14:bounceEnd="50000">
                                          <p:cBhvr additive="base">
                                            <p:cTn id="22" dur="500" fill="hold"/>
                                            <p:tgtEl>
                                              <p:spTgt spid="30"/>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30"/>
                                            </p:tgtEl>
                                            <p:attrNameLst>
                                              <p:attrName>ppt_y</p:attrName>
                                            </p:attrNameLst>
                                          </p:cBhvr>
                                          <p:tavLst>
                                            <p:tav tm="0">
                                              <p:val>
                                                <p:strVal val="#ppt_y"/>
                                              </p:val>
                                            </p:tav>
                                            <p:tav tm="100000">
                                              <p:val>
                                                <p:strVal val="#ppt_y"/>
                                              </p:val>
                                            </p:tav>
                                          </p:tavLst>
                                        </p:anim>
                                      </p:childTnLst>
                                    </p:cTn>
                                  </p:par>
                                </p:childTnLst>
                              </p:cTn>
                            </p:par>
                            <p:par>
                              <p:cTn id="24" fill="hold">
                                <p:stCondLst>
                                  <p:cond delay="750"/>
                                </p:stCondLst>
                                <p:childTnLst>
                                  <p:par>
                                    <p:cTn id="25" presetID="17" presetClass="entr" presetSubtype="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250" fill="hold"/>
                                            <p:tgtEl>
                                              <p:spTgt spid="3"/>
                                            </p:tgtEl>
                                            <p:attrNameLst>
                                              <p:attrName>ppt_x</p:attrName>
                                            </p:attrNameLst>
                                          </p:cBhvr>
                                          <p:tavLst>
                                            <p:tav tm="0">
                                              <p:val>
                                                <p:strVal val="#ppt_x"/>
                                              </p:val>
                                            </p:tav>
                                            <p:tav tm="100000">
                                              <p:val>
                                                <p:strVal val="#ppt_x"/>
                                              </p:val>
                                            </p:tav>
                                          </p:tavLst>
                                        </p:anim>
                                        <p:anim calcmode="lin" valueType="num">
                                          <p:cBhvr>
                                            <p:cTn id="28" dur="250" fill="hold"/>
                                            <p:tgtEl>
                                              <p:spTgt spid="3"/>
                                            </p:tgtEl>
                                            <p:attrNameLst>
                                              <p:attrName>ppt_y</p:attrName>
                                            </p:attrNameLst>
                                          </p:cBhvr>
                                          <p:tavLst>
                                            <p:tav tm="0">
                                              <p:val>
                                                <p:strVal val="#ppt_y-#ppt_h/2"/>
                                              </p:val>
                                            </p:tav>
                                            <p:tav tm="100000">
                                              <p:val>
                                                <p:strVal val="#ppt_y"/>
                                              </p:val>
                                            </p:tav>
                                          </p:tavLst>
                                        </p:anim>
                                        <p:anim calcmode="lin" valueType="num">
                                          <p:cBhvr>
                                            <p:cTn id="29" dur="250" fill="hold"/>
                                            <p:tgtEl>
                                              <p:spTgt spid="3"/>
                                            </p:tgtEl>
                                            <p:attrNameLst>
                                              <p:attrName>ppt_w</p:attrName>
                                            </p:attrNameLst>
                                          </p:cBhvr>
                                          <p:tavLst>
                                            <p:tav tm="0">
                                              <p:val>
                                                <p:strVal val="#ppt_w"/>
                                              </p:val>
                                            </p:tav>
                                            <p:tav tm="100000">
                                              <p:val>
                                                <p:strVal val="#ppt_w"/>
                                              </p:val>
                                            </p:tav>
                                          </p:tavLst>
                                        </p:anim>
                                        <p:anim calcmode="lin" valueType="num">
                                          <p:cBhvr>
                                            <p:cTn id="30" dur="250" fill="hold"/>
                                            <p:tgtEl>
                                              <p:spTgt spid="3"/>
                                            </p:tgtEl>
                                            <p:attrNameLst>
                                              <p:attrName>ppt_h</p:attrName>
                                            </p:attrNameLst>
                                          </p:cBhvr>
                                          <p:tavLst>
                                            <p:tav tm="0">
                                              <p:val>
                                                <p:fltVal val="0"/>
                                              </p:val>
                                            </p:tav>
                                            <p:tav tm="100000">
                                              <p:val>
                                                <p:strVal val="#ppt_h"/>
                                              </p:val>
                                            </p:tav>
                                          </p:tavLst>
                                        </p:anim>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250" fill="hold"/>
                                            <p:tgtEl>
                                              <p:spTgt spid="8"/>
                                            </p:tgtEl>
                                            <p:attrNameLst>
                                              <p:attrName>ppt_w</p:attrName>
                                            </p:attrNameLst>
                                          </p:cBhvr>
                                          <p:tavLst>
                                            <p:tav tm="0">
                                              <p:val>
                                                <p:fltVal val="0"/>
                                              </p:val>
                                            </p:tav>
                                            <p:tav tm="100000">
                                              <p:val>
                                                <p:strVal val="#ppt_w"/>
                                              </p:val>
                                            </p:tav>
                                          </p:tavLst>
                                        </p:anim>
                                        <p:anim calcmode="lin" valueType="num">
                                          <p:cBhvr>
                                            <p:cTn id="35" dur="250" fill="hold"/>
                                            <p:tgtEl>
                                              <p:spTgt spid="8"/>
                                            </p:tgtEl>
                                            <p:attrNameLst>
                                              <p:attrName>ppt_h</p:attrName>
                                            </p:attrNameLst>
                                          </p:cBhvr>
                                          <p:tavLst>
                                            <p:tav tm="0">
                                              <p:val>
                                                <p:fltVal val="0"/>
                                              </p:val>
                                            </p:tav>
                                            <p:tav tm="100000">
                                              <p:val>
                                                <p:strVal val="#ppt_h"/>
                                              </p:val>
                                            </p:tav>
                                          </p:tavLst>
                                        </p:anim>
                                        <p:animEffect transition="in" filter="fade">
                                          <p:cBhvr>
                                            <p:cTn id="36" dur="250"/>
                                            <p:tgtEl>
                                              <p:spTgt spid="8"/>
                                            </p:tgtEl>
                                          </p:cBhvr>
                                        </p:animEffect>
                                      </p:childTnLst>
                                    </p:cTn>
                                  </p:par>
                                  <p:par>
                                    <p:cTn id="37" presetID="2" presetClass="entr" presetSubtype="2" fill="hold" grpId="0" nodeType="withEffect" p14:presetBounceEnd="50000">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14:bounceEnd="50000">
                                          <p:cBhvr additive="base">
                                            <p:cTn id="39"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100000">
                              <p:val>
                                <p:strVal val="#ppt_x"/>
                              </p:val>
                            </p:tav>
                          </p:tavLst>
                        </p:anim>
                        <p:anim calcmode="lin" valueType="num">
                          <p:cBhvr>
                            <p:cTn dur="250" fill="hold"/>
                            <p:tgtEl>
                              <p:spTgt spid="3"/>
                            </p:tgtEl>
                            <p:attrNameLst>
                              <p:attrName>ppt_y</p:attrName>
                            </p:attrNameLst>
                          </p:cBhvr>
                          <p:tavLst>
                            <p:tav tm="0">
                              <p:val>
                                <p:strVal val="#ppt_y-#ppt_h/2"/>
                              </p:val>
                            </p:tav>
                            <p:tav tm="100000">
                              <p:val>
                                <p:strVal val="#ppt_y"/>
                              </p:val>
                            </p:tav>
                          </p:tavLst>
                        </p:anim>
                        <p:anim calcmode="lin" valueType="num">
                          <p:cBhvr>
                            <p:cTn dur="250" fill="hold"/>
                            <p:tgtEl>
                              <p:spTgt spid="3"/>
                            </p:tgtEl>
                            <p:attrNameLst>
                              <p:attrName>ppt_w</p:attrName>
                            </p:attrNameLst>
                          </p:cBhvr>
                          <p:tavLst>
                            <p:tav tm="0">
                              <p:val>
                                <p:strVal val="#ppt_w"/>
                              </p:val>
                            </p:tav>
                            <p:tav tm="100000">
                              <p:val>
                                <p:strVal val="#ppt_w"/>
                              </p:val>
                            </p:tav>
                          </p:tavLst>
                        </p:anim>
                        <p:anim calcmode="lin" valueType="num">
                          <p:cBhvr>
                            <p:cTn dur="250" fill="hold"/>
                            <p:tgtEl>
                              <p:spTgt spid="3"/>
                            </p:tgtEl>
                            <p:attrNameLst>
                              <p:attrName>ppt_h</p:attrName>
                            </p:attrNameLst>
                          </p:cBhvr>
                          <p:tavLst>
                            <p:tav tm="0">
                              <p:val>
                                <p:fltVal val="0"/>
                              </p:val>
                            </p:tav>
                            <p:tav tm="100000">
                              <p:val>
                                <p:strVal val="#ppt_h"/>
                              </p:val>
                            </p:tav>
                          </p:tavLst>
                        </p:anim>
                      </p:childTnLst>
                    </p:cTn>
                  </p:par>
                </p:tnLst>
              </p:tmpl>
            </p:tmplLst>
          </p:bldP>
          <p:bldP spid="4" grpId="0" build="p" animBg="1">
            <p:tmplLst>
              <p:tmpl>
                <p:tnLst>
                  <p:par>
                    <p:cTn presetID="53" presetClass="entr" presetSubtype="16"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250" fill="hold"/>
                            <p:tgtEl>
                              <p:spTgt spid="4"/>
                            </p:tgtEl>
                            <p:attrNameLst>
                              <p:attrName>ppt_w</p:attrName>
                            </p:attrNameLst>
                          </p:cBhvr>
                          <p:tavLst>
                            <p:tav tm="0">
                              <p:val>
                                <p:fltVal val="0"/>
                              </p:val>
                            </p:tav>
                            <p:tav tm="100000">
                              <p:val>
                                <p:strVal val="#ppt_w"/>
                              </p:val>
                            </p:tav>
                          </p:tavLst>
                        </p:anim>
                        <p:anim calcmode="lin" valueType="num">
                          <p:cBhvr>
                            <p:cTn dur="250" fill="hold"/>
                            <p:tgtEl>
                              <p:spTgt spid="4"/>
                            </p:tgtEl>
                            <p:attrNameLst>
                              <p:attrName>ppt_h</p:attrName>
                            </p:attrNameLst>
                          </p:cBhvr>
                          <p:tavLst>
                            <p:tav tm="0">
                              <p:val>
                                <p:fltVal val="0"/>
                              </p:val>
                            </p:tav>
                            <p:tav tm="100000">
                              <p:val>
                                <p:strVal val="#ppt_h"/>
                              </p:val>
                            </p:tav>
                          </p:tavLst>
                        </p:anim>
                        <p:animEffect transition="in" filter="fade">
                          <p:cBhvr>
                            <p:cTn dur="250"/>
                            <p:tgtEl>
                              <p:spTgt spid="4"/>
                            </p:tgtEl>
                          </p:cBhvr>
                        </p:animEffect>
                      </p:childTnLst>
                    </p:cTn>
                  </p:par>
                </p:tnLst>
              </p:tmpl>
              <p:tmpl lvl="1">
                <p:tnLst>
                  <p:par>
                    <p:cTn presetID="53" presetClass="entr" presetSubtype="16"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250" fill="hold"/>
                            <p:tgtEl>
                              <p:spTgt spid="4"/>
                            </p:tgtEl>
                            <p:attrNameLst>
                              <p:attrName>ppt_w</p:attrName>
                            </p:attrNameLst>
                          </p:cBhvr>
                          <p:tavLst>
                            <p:tav tm="0">
                              <p:val>
                                <p:fltVal val="0"/>
                              </p:val>
                            </p:tav>
                            <p:tav tm="100000">
                              <p:val>
                                <p:strVal val="#ppt_w"/>
                              </p:val>
                            </p:tav>
                          </p:tavLst>
                        </p:anim>
                        <p:anim calcmode="lin" valueType="num">
                          <p:cBhvr>
                            <p:cTn dur="250" fill="hold"/>
                            <p:tgtEl>
                              <p:spTgt spid="4"/>
                            </p:tgtEl>
                            <p:attrNameLst>
                              <p:attrName>ppt_h</p:attrName>
                            </p:attrNameLst>
                          </p:cBhvr>
                          <p:tavLst>
                            <p:tav tm="0">
                              <p:val>
                                <p:fltVal val="0"/>
                              </p:val>
                            </p:tav>
                            <p:tav tm="100000">
                              <p:val>
                                <p:strVal val="#ppt_h"/>
                              </p:val>
                            </p:tav>
                          </p:tavLst>
                        </p:anim>
                        <p:animEffect transition="in" filter="fade">
                          <p:cBhvr>
                            <p:cTn dur="250"/>
                            <p:tgtEl>
                              <p:spTgt spid="4"/>
                            </p:tgtEl>
                          </p:cBhvr>
                        </p:animEffect>
                      </p:childTnLst>
                    </p:cTn>
                  </p:par>
                </p:tnLst>
              </p:tmpl>
            </p:tmplLst>
          </p:bldP>
          <p:bldP spid="30" grpId="0" animBg="1"/>
          <p:bldP spid="31"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250" fill="hold"/>
                                            <p:tgtEl>
                                              <p:spTgt spid="4">
                                                <p:bg/>
                                              </p:spTgt>
                                            </p:tgtEl>
                                            <p:attrNameLst>
                                              <p:attrName>ppt_w</p:attrName>
                                            </p:attrNameLst>
                                          </p:cBhvr>
                                          <p:tavLst>
                                            <p:tav tm="0">
                                              <p:val>
                                                <p:fltVal val="0"/>
                                              </p:val>
                                            </p:tav>
                                            <p:tav tm="100000">
                                              <p:val>
                                                <p:strVal val="#ppt_w"/>
                                              </p:val>
                                            </p:tav>
                                          </p:tavLst>
                                        </p:anim>
                                        <p:anim calcmode="lin" valueType="num">
                                          <p:cBhvr>
                                            <p:cTn id="8" dur="250" fill="hold"/>
                                            <p:tgtEl>
                                              <p:spTgt spid="4">
                                                <p:bg/>
                                              </p:spTgt>
                                            </p:tgtEl>
                                            <p:attrNameLst>
                                              <p:attrName>ppt_h</p:attrName>
                                            </p:attrNameLst>
                                          </p:cBhvr>
                                          <p:tavLst>
                                            <p:tav tm="0">
                                              <p:val>
                                                <p:fltVal val="0"/>
                                              </p:val>
                                            </p:tav>
                                            <p:tav tm="100000">
                                              <p:val>
                                                <p:strVal val="#ppt_h"/>
                                              </p:val>
                                            </p:tav>
                                          </p:tavLst>
                                        </p:anim>
                                        <p:animEffect transition="in" filter="fade">
                                          <p:cBhvr>
                                            <p:cTn id="9" dur="250"/>
                                            <p:tgtEl>
                                              <p:spTgt spid="4">
                                                <p:bg/>
                                              </p:spTgt>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250"/>
                                            <p:tgtEl>
                                              <p:spTgt spid="4">
                                                <p:txEl>
                                                  <p:pRg st="0" end="0"/>
                                                </p:txEl>
                                              </p:spTgt>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0-#ppt_w/2"/>
                                              </p:val>
                                            </p:tav>
                                            <p:tav tm="100000">
                                              <p:val>
                                                <p:strVal val="#ppt_x"/>
                                              </p:val>
                                            </p:tav>
                                          </p:tavLst>
                                        </p:anim>
                                        <p:anim calcmode="lin" valueType="num">
                                          <p:cBhvr additive="base">
                                            <p:cTn id="19" dur="500" fill="hold"/>
                                            <p:tgtEl>
                                              <p:spTgt spid="31"/>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1+#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childTnLst>
                              </p:cTn>
                            </p:par>
                            <p:par>
                              <p:cTn id="24" fill="hold">
                                <p:stCondLst>
                                  <p:cond delay="750"/>
                                </p:stCondLst>
                                <p:childTnLst>
                                  <p:par>
                                    <p:cTn id="25" presetID="17" presetClass="entr" presetSubtype="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250" fill="hold"/>
                                            <p:tgtEl>
                                              <p:spTgt spid="3"/>
                                            </p:tgtEl>
                                            <p:attrNameLst>
                                              <p:attrName>ppt_x</p:attrName>
                                            </p:attrNameLst>
                                          </p:cBhvr>
                                          <p:tavLst>
                                            <p:tav tm="0">
                                              <p:val>
                                                <p:strVal val="#ppt_x"/>
                                              </p:val>
                                            </p:tav>
                                            <p:tav tm="100000">
                                              <p:val>
                                                <p:strVal val="#ppt_x"/>
                                              </p:val>
                                            </p:tav>
                                          </p:tavLst>
                                        </p:anim>
                                        <p:anim calcmode="lin" valueType="num">
                                          <p:cBhvr>
                                            <p:cTn id="28" dur="250" fill="hold"/>
                                            <p:tgtEl>
                                              <p:spTgt spid="3"/>
                                            </p:tgtEl>
                                            <p:attrNameLst>
                                              <p:attrName>ppt_y</p:attrName>
                                            </p:attrNameLst>
                                          </p:cBhvr>
                                          <p:tavLst>
                                            <p:tav tm="0">
                                              <p:val>
                                                <p:strVal val="#ppt_y-#ppt_h/2"/>
                                              </p:val>
                                            </p:tav>
                                            <p:tav tm="100000">
                                              <p:val>
                                                <p:strVal val="#ppt_y"/>
                                              </p:val>
                                            </p:tav>
                                          </p:tavLst>
                                        </p:anim>
                                        <p:anim calcmode="lin" valueType="num">
                                          <p:cBhvr>
                                            <p:cTn id="29" dur="250" fill="hold"/>
                                            <p:tgtEl>
                                              <p:spTgt spid="3"/>
                                            </p:tgtEl>
                                            <p:attrNameLst>
                                              <p:attrName>ppt_w</p:attrName>
                                            </p:attrNameLst>
                                          </p:cBhvr>
                                          <p:tavLst>
                                            <p:tav tm="0">
                                              <p:val>
                                                <p:strVal val="#ppt_w"/>
                                              </p:val>
                                            </p:tav>
                                            <p:tav tm="100000">
                                              <p:val>
                                                <p:strVal val="#ppt_w"/>
                                              </p:val>
                                            </p:tav>
                                          </p:tavLst>
                                        </p:anim>
                                        <p:anim calcmode="lin" valueType="num">
                                          <p:cBhvr>
                                            <p:cTn id="30" dur="250" fill="hold"/>
                                            <p:tgtEl>
                                              <p:spTgt spid="3"/>
                                            </p:tgtEl>
                                            <p:attrNameLst>
                                              <p:attrName>ppt_h</p:attrName>
                                            </p:attrNameLst>
                                          </p:cBhvr>
                                          <p:tavLst>
                                            <p:tav tm="0">
                                              <p:val>
                                                <p:fltVal val="0"/>
                                              </p:val>
                                            </p:tav>
                                            <p:tav tm="100000">
                                              <p:val>
                                                <p:strVal val="#ppt_h"/>
                                              </p:val>
                                            </p:tav>
                                          </p:tavLst>
                                        </p:anim>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250" fill="hold"/>
                                            <p:tgtEl>
                                              <p:spTgt spid="8"/>
                                            </p:tgtEl>
                                            <p:attrNameLst>
                                              <p:attrName>ppt_w</p:attrName>
                                            </p:attrNameLst>
                                          </p:cBhvr>
                                          <p:tavLst>
                                            <p:tav tm="0">
                                              <p:val>
                                                <p:fltVal val="0"/>
                                              </p:val>
                                            </p:tav>
                                            <p:tav tm="100000">
                                              <p:val>
                                                <p:strVal val="#ppt_w"/>
                                              </p:val>
                                            </p:tav>
                                          </p:tavLst>
                                        </p:anim>
                                        <p:anim calcmode="lin" valueType="num">
                                          <p:cBhvr>
                                            <p:cTn id="35" dur="250" fill="hold"/>
                                            <p:tgtEl>
                                              <p:spTgt spid="8"/>
                                            </p:tgtEl>
                                            <p:attrNameLst>
                                              <p:attrName>ppt_h</p:attrName>
                                            </p:attrNameLst>
                                          </p:cBhvr>
                                          <p:tavLst>
                                            <p:tav tm="0">
                                              <p:val>
                                                <p:fltVal val="0"/>
                                              </p:val>
                                            </p:tav>
                                            <p:tav tm="100000">
                                              <p:val>
                                                <p:strVal val="#ppt_h"/>
                                              </p:val>
                                            </p:tav>
                                          </p:tavLst>
                                        </p:anim>
                                        <p:animEffect transition="in" filter="fade">
                                          <p:cBhvr>
                                            <p:cTn id="36" dur="250"/>
                                            <p:tgtEl>
                                              <p:spTgt spid="8"/>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100000">
                              <p:val>
                                <p:strVal val="#ppt_x"/>
                              </p:val>
                            </p:tav>
                          </p:tavLst>
                        </p:anim>
                        <p:anim calcmode="lin" valueType="num">
                          <p:cBhvr>
                            <p:cTn dur="250" fill="hold"/>
                            <p:tgtEl>
                              <p:spTgt spid="3"/>
                            </p:tgtEl>
                            <p:attrNameLst>
                              <p:attrName>ppt_y</p:attrName>
                            </p:attrNameLst>
                          </p:cBhvr>
                          <p:tavLst>
                            <p:tav tm="0">
                              <p:val>
                                <p:strVal val="#ppt_y-#ppt_h/2"/>
                              </p:val>
                            </p:tav>
                            <p:tav tm="100000">
                              <p:val>
                                <p:strVal val="#ppt_y"/>
                              </p:val>
                            </p:tav>
                          </p:tavLst>
                        </p:anim>
                        <p:anim calcmode="lin" valueType="num">
                          <p:cBhvr>
                            <p:cTn dur="250" fill="hold"/>
                            <p:tgtEl>
                              <p:spTgt spid="3"/>
                            </p:tgtEl>
                            <p:attrNameLst>
                              <p:attrName>ppt_w</p:attrName>
                            </p:attrNameLst>
                          </p:cBhvr>
                          <p:tavLst>
                            <p:tav tm="0">
                              <p:val>
                                <p:strVal val="#ppt_w"/>
                              </p:val>
                            </p:tav>
                            <p:tav tm="100000">
                              <p:val>
                                <p:strVal val="#ppt_w"/>
                              </p:val>
                            </p:tav>
                          </p:tavLst>
                        </p:anim>
                        <p:anim calcmode="lin" valueType="num">
                          <p:cBhvr>
                            <p:cTn dur="250" fill="hold"/>
                            <p:tgtEl>
                              <p:spTgt spid="3"/>
                            </p:tgtEl>
                            <p:attrNameLst>
                              <p:attrName>ppt_h</p:attrName>
                            </p:attrNameLst>
                          </p:cBhvr>
                          <p:tavLst>
                            <p:tav tm="0">
                              <p:val>
                                <p:fltVal val="0"/>
                              </p:val>
                            </p:tav>
                            <p:tav tm="100000">
                              <p:val>
                                <p:strVal val="#ppt_h"/>
                              </p:val>
                            </p:tav>
                          </p:tavLst>
                        </p:anim>
                      </p:childTnLst>
                    </p:cTn>
                  </p:par>
                </p:tnLst>
              </p:tmpl>
            </p:tmplLst>
          </p:bldP>
          <p:bldP spid="4" grpId="0" build="p" animBg="1">
            <p:tmplLst>
              <p:tmpl>
                <p:tnLst>
                  <p:par>
                    <p:cTn presetID="53" presetClass="entr" presetSubtype="16"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250" fill="hold"/>
                            <p:tgtEl>
                              <p:spTgt spid="4"/>
                            </p:tgtEl>
                            <p:attrNameLst>
                              <p:attrName>ppt_w</p:attrName>
                            </p:attrNameLst>
                          </p:cBhvr>
                          <p:tavLst>
                            <p:tav tm="0">
                              <p:val>
                                <p:fltVal val="0"/>
                              </p:val>
                            </p:tav>
                            <p:tav tm="100000">
                              <p:val>
                                <p:strVal val="#ppt_w"/>
                              </p:val>
                            </p:tav>
                          </p:tavLst>
                        </p:anim>
                        <p:anim calcmode="lin" valueType="num">
                          <p:cBhvr>
                            <p:cTn dur="250" fill="hold"/>
                            <p:tgtEl>
                              <p:spTgt spid="4"/>
                            </p:tgtEl>
                            <p:attrNameLst>
                              <p:attrName>ppt_h</p:attrName>
                            </p:attrNameLst>
                          </p:cBhvr>
                          <p:tavLst>
                            <p:tav tm="0">
                              <p:val>
                                <p:fltVal val="0"/>
                              </p:val>
                            </p:tav>
                            <p:tav tm="100000">
                              <p:val>
                                <p:strVal val="#ppt_h"/>
                              </p:val>
                            </p:tav>
                          </p:tavLst>
                        </p:anim>
                        <p:animEffect transition="in" filter="fade">
                          <p:cBhvr>
                            <p:cTn dur="250"/>
                            <p:tgtEl>
                              <p:spTgt spid="4"/>
                            </p:tgtEl>
                          </p:cBhvr>
                        </p:animEffect>
                      </p:childTnLst>
                    </p:cTn>
                  </p:par>
                </p:tnLst>
              </p:tmpl>
              <p:tmpl lvl="1">
                <p:tnLst>
                  <p:par>
                    <p:cTn presetID="53" presetClass="entr" presetSubtype="16"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250" fill="hold"/>
                            <p:tgtEl>
                              <p:spTgt spid="4"/>
                            </p:tgtEl>
                            <p:attrNameLst>
                              <p:attrName>ppt_w</p:attrName>
                            </p:attrNameLst>
                          </p:cBhvr>
                          <p:tavLst>
                            <p:tav tm="0">
                              <p:val>
                                <p:fltVal val="0"/>
                              </p:val>
                            </p:tav>
                            <p:tav tm="100000">
                              <p:val>
                                <p:strVal val="#ppt_w"/>
                              </p:val>
                            </p:tav>
                          </p:tavLst>
                        </p:anim>
                        <p:anim calcmode="lin" valueType="num">
                          <p:cBhvr>
                            <p:cTn dur="250" fill="hold"/>
                            <p:tgtEl>
                              <p:spTgt spid="4"/>
                            </p:tgtEl>
                            <p:attrNameLst>
                              <p:attrName>ppt_h</p:attrName>
                            </p:attrNameLst>
                          </p:cBhvr>
                          <p:tavLst>
                            <p:tav tm="0">
                              <p:val>
                                <p:fltVal val="0"/>
                              </p:val>
                            </p:tav>
                            <p:tav tm="100000">
                              <p:val>
                                <p:strVal val="#ppt_h"/>
                              </p:val>
                            </p:tav>
                          </p:tavLst>
                        </p:anim>
                        <p:animEffect transition="in" filter="fade">
                          <p:cBhvr>
                            <p:cTn dur="250"/>
                            <p:tgtEl>
                              <p:spTgt spid="4"/>
                            </p:tgtEl>
                          </p:cBhvr>
                        </p:animEffect>
                      </p:childTnLst>
                    </p:cTn>
                  </p:par>
                </p:tnLst>
              </p:tmpl>
            </p:tmplLst>
          </p:bldP>
          <p:bldP spid="30" grpId="0" animBg="1"/>
          <p:bldP spid="31" grpId="0" animBg="1"/>
          <p:bldP spid="7" grpId="0" animBg="1"/>
        </p:bld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nteúdo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53810C-8D63-B441-A320-1346CE4090C6}"/>
              </a:ext>
            </a:extLst>
          </p:cNvPr>
          <p:cNvSpPr/>
          <p:nvPr/>
        </p:nvSpPr>
        <p:spPr>
          <a:xfrm flipV="1">
            <a:off x="3949199" y="5841789"/>
            <a:ext cx="6713634" cy="45719"/>
          </a:xfrm>
          <a:prstGeom prst="rect">
            <a:avLst/>
          </a:prstGeom>
          <a:solidFill>
            <a:srgbClr val="187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12" name="Retângulo 11">
            <a:extLst>
              <a:ext uri="{FF2B5EF4-FFF2-40B4-BE49-F238E27FC236}">
                <a16:creationId xmlns:a16="http://schemas.microsoft.com/office/drawing/2014/main" id="{A1281F34-455C-A94A-B82E-ABDE79864108}"/>
              </a:ext>
            </a:extLst>
          </p:cNvPr>
          <p:cNvSpPr/>
          <p:nvPr/>
        </p:nvSpPr>
        <p:spPr>
          <a:xfrm>
            <a:off x="1713998" y="651363"/>
            <a:ext cx="9618133" cy="45719"/>
          </a:xfrm>
          <a:prstGeom prst="rect">
            <a:avLst/>
          </a:prstGeom>
          <a:solidFill>
            <a:srgbClr val="187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pic>
        <p:nvPicPr>
          <p:cNvPr id="13" name="Gráfico 12">
            <a:extLst>
              <a:ext uri="{FF2B5EF4-FFF2-40B4-BE49-F238E27FC236}">
                <a16:creationId xmlns:a16="http://schemas.microsoft.com/office/drawing/2014/main" id="{2FDE89FF-A988-3640-A069-76531942BE3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5955" y="184033"/>
            <a:ext cx="683379" cy="581191"/>
          </a:xfrm>
          <a:prstGeom prst="rect">
            <a:avLst/>
          </a:prstGeom>
        </p:spPr>
      </p:pic>
      <p:pic>
        <p:nvPicPr>
          <p:cNvPr id="14" name="Gráfico 13">
            <a:extLst>
              <a:ext uri="{FF2B5EF4-FFF2-40B4-BE49-F238E27FC236}">
                <a16:creationId xmlns:a16="http://schemas.microsoft.com/office/drawing/2014/main" id="{050086EC-FC6A-7148-8D62-7E232B9910F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0662833" y="5701801"/>
            <a:ext cx="669297" cy="569215"/>
          </a:xfrm>
          <a:prstGeom prst="rect">
            <a:avLst/>
          </a:prstGeom>
        </p:spPr>
      </p:pic>
      <p:sp>
        <p:nvSpPr>
          <p:cNvPr id="4" name="Espaço Reservado para Texto 3">
            <a:extLst>
              <a:ext uri="{FF2B5EF4-FFF2-40B4-BE49-F238E27FC236}">
                <a16:creationId xmlns:a16="http://schemas.microsoft.com/office/drawing/2014/main" id="{2C35C711-3330-254E-AAB6-83BFF115D085}"/>
              </a:ext>
            </a:extLst>
          </p:cNvPr>
          <p:cNvSpPr>
            <a:spLocks noGrp="1"/>
          </p:cNvSpPr>
          <p:nvPr>
            <p:ph type="body" sz="half" idx="2"/>
          </p:nvPr>
        </p:nvSpPr>
        <p:spPr>
          <a:xfrm>
            <a:off x="1144304" y="1075328"/>
            <a:ext cx="10153960" cy="4269569"/>
          </a:xfrm>
          <a:noFill/>
        </p:spPr>
        <p:txBody>
          <a:bodyPr anchor="ctr">
            <a:normAutofit/>
          </a:bodyPr>
          <a:lstStyle>
            <a:lvl1pPr marL="0" indent="0" algn="ctr">
              <a:lnSpc>
                <a:spcPct val="100000"/>
              </a:lnSpc>
              <a:buNone/>
              <a:defRPr sz="4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3" name="Espaço Reservado para Texto 2">
            <a:extLst>
              <a:ext uri="{FF2B5EF4-FFF2-40B4-BE49-F238E27FC236}">
                <a16:creationId xmlns:a16="http://schemas.microsoft.com/office/drawing/2014/main" id="{87489128-00F4-9442-A543-02590438505B}"/>
              </a:ext>
            </a:extLst>
          </p:cNvPr>
          <p:cNvSpPr>
            <a:spLocks noGrp="1"/>
          </p:cNvSpPr>
          <p:nvPr>
            <p:ph type="body" sz="quarter" idx="13" hasCustomPrompt="1"/>
          </p:nvPr>
        </p:nvSpPr>
        <p:spPr>
          <a:xfrm>
            <a:off x="1144304" y="5551249"/>
            <a:ext cx="3281673" cy="451894"/>
          </a:xfrm>
          <a:solidFill>
            <a:srgbClr val="187789"/>
          </a:solidFill>
        </p:spPr>
        <p:txBody>
          <a:bodyPr lIns="216000" tIns="72000" rIns="72000" bIns="72000" anchor="ctr">
            <a:noAutofit/>
          </a:bodyPr>
          <a:lstStyle>
            <a:lvl1pPr marL="0" indent="0" algn="l">
              <a:buNone/>
              <a:defRPr sz="2400" b="1">
                <a:solidFill>
                  <a:schemeClr val="bg1"/>
                </a:solidFill>
              </a:defRPr>
            </a:lvl1pPr>
            <a:lvl2pPr marL="457200" indent="0">
              <a:buNone/>
              <a:defRPr/>
            </a:lvl2pPr>
          </a:lstStyle>
          <a:p>
            <a:pPr lvl="0"/>
            <a:r>
              <a:rPr lang="pt-BR" dirty="0"/>
              <a:t>autor</a:t>
            </a:r>
          </a:p>
        </p:txBody>
      </p:sp>
      <p:sp>
        <p:nvSpPr>
          <p:cNvPr id="8" name="Retângulo 7">
            <a:extLst>
              <a:ext uri="{FF2B5EF4-FFF2-40B4-BE49-F238E27FC236}">
                <a16:creationId xmlns:a16="http://schemas.microsoft.com/office/drawing/2014/main" id="{2ABFDA97-0FC7-2546-8D54-E1C471B4BD8F}"/>
              </a:ext>
            </a:extLst>
          </p:cNvPr>
          <p:cNvSpPr/>
          <p:nvPr/>
        </p:nvSpPr>
        <p:spPr>
          <a:xfrm flipV="1">
            <a:off x="3949199" y="5841789"/>
            <a:ext cx="6713634" cy="45719"/>
          </a:xfrm>
          <a:prstGeom prst="rect">
            <a:avLst/>
          </a:prstGeom>
          <a:solidFill>
            <a:srgbClr val="187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
        <p:nvSpPr>
          <p:cNvPr id="10" name="Retângulo 9">
            <a:extLst>
              <a:ext uri="{FF2B5EF4-FFF2-40B4-BE49-F238E27FC236}">
                <a16:creationId xmlns:a16="http://schemas.microsoft.com/office/drawing/2014/main" id="{F697E7E6-A907-AA4F-B512-5E1B1B3300BC}"/>
              </a:ext>
            </a:extLst>
          </p:cNvPr>
          <p:cNvSpPr/>
          <p:nvPr/>
        </p:nvSpPr>
        <p:spPr>
          <a:xfrm>
            <a:off x="1713998" y="651363"/>
            <a:ext cx="9618133" cy="45719"/>
          </a:xfrm>
          <a:prstGeom prst="rect">
            <a:avLst/>
          </a:prstGeom>
          <a:solidFill>
            <a:srgbClr val="187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pic>
        <p:nvPicPr>
          <p:cNvPr id="11" name="Gráfico 10">
            <a:extLst>
              <a:ext uri="{FF2B5EF4-FFF2-40B4-BE49-F238E27FC236}">
                <a16:creationId xmlns:a16="http://schemas.microsoft.com/office/drawing/2014/main" id="{1A9F563B-E35B-2D42-8B5B-1C85D42C252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5955" y="184033"/>
            <a:ext cx="683379" cy="581191"/>
          </a:xfrm>
          <a:prstGeom prst="rect">
            <a:avLst/>
          </a:prstGeom>
        </p:spPr>
      </p:pic>
      <p:pic>
        <p:nvPicPr>
          <p:cNvPr id="15" name="Gráfico 14">
            <a:extLst>
              <a:ext uri="{FF2B5EF4-FFF2-40B4-BE49-F238E27FC236}">
                <a16:creationId xmlns:a16="http://schemas.microsoft.com/office/drawing/2014/main" id="{F2F72A75-8073-2C44-B470-3A5D5815CCB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0662833" y="5701801"/>
            <a:ext cx="669297" cy="569215"/>
          </a:xfrm>
          <a:prstGeom prst="rect">
            <a:avLst/>
          </a:prstGeom>
        </p:spPr>
      </p:pic>
      <p:sp>
        <p:nvSpPr>
          <p:cNvPr id="17" name="Retângulo 16">
            <a:extLst>
              <a:ext uri="{FF2B5EF4-FFF2-40B4-BE49-F238E27FC236}">
                <a16:creationId xmlns:a16="http://schemas.microsoft.com/office/drawing/2014/main" id="{9F617E50-C231-2A41-B2AE-873A92F01D33}"/>
              </a:ext>
            </a:extLst>
          </p:cNvPr>
          <p:cNvSpPr/>
          <p:nvPr userDrawn="1"/>
        </p:nvSpPr>
        <p:spPr>
          <a:xfrm>
            <a:off x="1388533" y="666861"/>
            <a:ext cx="9618133"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Tree>
    <p:extLst>
      <p:ext uri="{BB962C8B-B14F-4D97-AF65-F5344CB8AC3E}">
        <p14:creationId xmlns:p14="http://schemas.microsoft.com/office/powerpoint/2010/main" val="393766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5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25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53" presetClass="entr" presetSubtype="16"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8" dur="250"/>
                                        <p:tgtEl>
                                          <p:spTgt spid="4">
                                            <p:txEl>
                                              <p:pRg st="0" end="0"/>
                                            </p:txEl>
                                          </p:spTgt>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250" fill="hold"/>
                                        <p:tgtEl>
                                          <p:spTgt spid="12"/>
                                        </p:tgtEl>
                                        <p:attrNameLst>
                                          <p:attrName>ppt_x</p:attrName>
                                        </p:attrNameLst>
                                      </p:cBhvr>
                                      <p:tavLst>
                                        <p:tav tm="0">
                                          <p:val>
                                            <p:strVal val="1+#ppt_w/2"/>
                                          </p:val>
                                        </p:tav>
                                        <p:tav tm="100000">
                                          <p:val>
                                            <p:strVal val="#ppt_x"/>
                                          </p:val>
                                        </p:tav>
                                      </p:tavLst>
                                    </p:anim>
                                    <p:anim calcmode="lin" valueType="num">
                                      <p:cBhvr additive="base">
                                        <p:cTn id="22" dur="250" fill="hold"/>
                                        <p:tgtEl>
                                          <p:spTgt spid="12"/>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250" fill="hold"/>
                                        <p:tgtEl>
                                          <p:spTgt spid="13"/>
                                        </p:tgtEl>
                                        <p:attrNameLst>
                                          <p:attrName>ppt_w</p:attrName>
                                        </p:attrNameLst>
                                      </p:cBhvr>
                                      <p:tavLst>
                                        <p:tav tm="0">
                                          <p:val>
                                            <p:fltVal val="0"/>
                                          </p:val>
                                        </p:tav>
                                        <p:tav tm="100000">
                                          <p:val>
                                            <p:strVal val="#ppt_w"/>
                                          </p:val>
                                        </p:tav>
                                      </p:tavLst>
                                    </p:anim>
                                    <p:anim calcmode="lin" valueType="num">
                                      <p:cBhvr>
                                        <p:cTn id="27" dur="250" fill="hold"/>
                                        <p:tgtEl>
                                          <p:spTgt spid="13"/>
                                        </p:tgtEl>
                                        <p:attrNameLst>
                                          <p:attrName>ppt_h</p:attrName>
                                        </p:attrNameLst>
                                      </p:cBhvr>
                                      <p:tavLst>
                                        <p:tav tm="0">
                                          <p:val>
                                            <p:fltVal val="0"/>
                                          </p:val>
                                        </p:tav>
                                        <p:tav tm="100000">
                                          <p:val>
                                            <p:strVal val="#ppt_h"/>
                                          </p:val>
                                        </p:tav>
                                      </p:tavLst>
                                    </p:anim>
                                    <p:animEffect transition="in" filter="fade">
                                      <p:cBhvr>
                                        <p:cTn id="28" dur="250"/>
                                        <p:tgtEl>
                                          <p:spTgt spid="13"/>
                                        </p:tgtEl>
                                      </p:cBhvr>
                                    </p:animEffect>
                                  </p:childTnLst>
                                </p:cTn>
                              </p:par>
                            </p:childTnLst>
                          </p:cTn>
                        </p:par>
                        <p:par>
                          <p:cTn id="29" fill="hold">
                            <p:stCondLst>
                              <p:cond delay="750"/>
                            </p:stCondLst>
                            <p:childTnLst>
                              <p:par>
                                <p:cTn id="30" presetID="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250" fill="hold"/>
                                        <p:tgtEl>
                                          <p:spTgt spid="9"/>
                                        </p:tgtEl>
                                        <p:attrNameLst>
                                          <p:attrName>ppt_x</p:attrName>
                                        </p:attrNameLst>
                                      </p:cBhvr>
                                      <p:tavLst>
                                        <p:tav tm="0">
                                          <p:val>
                                            <p:strVal val="0-#ppt_w/2"/>
                                          </p:val>
                                        </p:tav>
                                        <p:tav tm="100000">
                                          <p:val>
                                            <p:strVal val="#ppt_x"/>
                                          </p:val>
                                        </p:tav>
                                      </p:tavLst>
                                    </p:anim>
                                    <p:anim calcmode="lin" valueType="num">
                                      <p:cBhvr additive="base">
                                        <p:cTn id="33" dur="250" fill="hold"/>
                                        <p:tgtEl>
                                          <p:spTgt spid="9"/>
                                        </p:tgtEl>
                                        <p:attrNameLst>
                                          <p:attrName>ppt_y</p:attrName>
                                        </p:attrNameLst>
                                      </p:cBhvr>
                                      <p:tavLst>
                                        <p:tav tm="0">
                                          <p:val>
                                            <p:strVal val="#ppt_y"/>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250" fill="hold"/>
                                        <p:tgtEl>
                                          <p:spTgt spid="14"/>
                                        </p:tgtEl>
                                        <p:attrNameLst>
                                          <p:attrName>ppt_w</p:attrName>
                                        </p:attrNameLst>
                                      </p:cBhvr>
                                      <p:tavLst>
                                        <p:tav tm="0">
                                          <p:val>
                                            <p:fltVal val="0"/>
                                          </p:val>
                                        </p:tav>
                                        <p:tav tm="100000">
                                          <p:val>
                                            <p:strVal val="#ppt_w"/>
                                          </p:val>
                                        </p:tav>
                                      </p:tavLst>
                                    </p:anim>
                                    <p:anim calcmode="lin" valueType="num">
                                      <p:cBhvr>
                                        <p:cTn id="37" dur="250" fill="hold"/>
                                        <p:tgtEl>
                                          <p:spTgt spid="14"/>
                                        </p:tgtEl>
                                        <p:attrNameLst>
                                          <p:attrName>ppt_h</p:attrName>
                                        </p:attrNameLst>
                                      </p:cBhvr>
                                      <p:tavLst>
                                        <p:tav tm="0">
                                          <p:val>
                                            <p:fltVal val="0"/>
                                          </p:val>
                                        </p:tav>
                                        <p:tav tm="100000">
                                          <p:val>
                                            <p:strVal val="#ppt_h"/>
                                          </p:val>
                                        </p:tav>
                                      </p:tavLst>
                                    </p:anim>
                                    <p:animEffect transition="in" filter="fade">
                                      <p:cBhvr>
                                        <p:cTn id="38" dur="250"/>
                                        <p:tgtEl>
                                          <p:spTgt spid="14"/>
                                        </p:tgtEl>
                                      </p:cBhvr>
                                    </p:animEffect>
                                  </p:childTnLst>
                                </p:cTn>
                              </p:par>
                              <p:par>
                                <p:cTn id="39" presetID="2" presetClass="entr" presetSubtype="2"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250" fill="hold"/>
                                        <p:tgtEl>
                                          <p:spTgt spid="10"/>
                                        </p:tgtEl>
                                        <p:attrNameLst>
                                          <p:attrName>ppt_x</p:attrName>
                                        </p:attrNameLst>
                                      </p:cBhvr>
                                      <p:tavLst>
                                        <p:tav tm="0">
                                          <p:val>
                                            <p:strVal val="1+#ppt_w/2"/>
                                          </p:val>
                                        </p:tav>
                                        <p:tav tm="100000">
                                          <p:val>
                                            <p:strVal val="#ppt_x"/>
                                          </p:val>
                                        </p:tav>
                                      </p:tavLst>
                                    </p:anim>
                                    <p:anim calcmode="lin" valueType="num">
                                      <p:cBhvr additive="base">
                                        <p:cTn id="42" dur="250" fill="hold"/>
                                        <p:tgtEl>
                                          <p:spTgt spid="10"/>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250" fill="hold"/>
                                        <p:tgtEl>
                                          <p:spTgt spid="11"/>
                                        </p:tgtEl>
                                        <p:attrNameLst>
                                          <p:attrName>ppt_w</p:attrName>
                                        </p:attrNameLst>
                                      </p:cBhvr>
                                      <p:tavLst>
                                        <p:tav tm="0">
                                          <p:val>
                                            <p:fltVal val="0"/>
                                          </p:val>
                                        </p:tav>
                                        <p:tav tm="100000">
                                          <p:val>
                                            <p:strVal val="#ppt_w"/>
                                          </p:val>
                                        </p:tav>
                                      </p:tavLst>
                                    </p:anim>
                                    <p:anim calcmode="lin" valueType="num">
                                      <p:cBhvr>
                                        <p:cTn id="47" dur="250" fill="hold"/>
                                        <p:tgtEl>
                                          <p:spTgt spid="11"/>
                                        </p:tgtEl>
                                        <p:attrNameLst>
                                          <p:attrName>ppt_h</p:attrName>
                                        </p:attrNameLst>
                                      </p:cBhvr>
                                      <p:tavLst>
                                        <p:tav tm="0">
                                          <p:val>
                                            <p:fltVal val="0"/>
                                          </p:val>
                                        </p:tav>
                                        <p:tav tm="100000">
                                          <p:val>
                                            <p:strVal val="#ppt_h"/>
                                          </p:val>
                                        </p:tav>
                                      </p:tavLst>
                                    </p:anim>
                                    <p:animEffect transition="in" filter="fade">
                                      <p:cBhvr>
                                        <p:cTn id="48" dur="250"/>
                                        <p:tgtEl>
                                          <p:spTgt spid="11"/>
                                        </p:tgtEl>
                                      </p:cBhvr>
                                    </p:animEffect>
                                  </p:childTnLst>
                                </p:cTn>
                              </p:par>
                            </p:childTnLst>
                          </p:cTn>
                        </p:par>
                        <p:par>
                          <p:cTn id="49" fill="hold">
                            <p:stCondLst>
                              <p:cond delay="1250"/>
                            </p:stCondLst>
                            <p:childTnLst>
                              <p:par>
                                <p:cTn id="50" presetID="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250" fill="hold"/>
                                        <p:tgtEl>
                                          <p:spTgt spid="8"/>
                                        </p:tgtEl>
                                        <p:attrNameLst>
                                          <p:attrName>ppt_x</p:attrName>
                                        </p:attrNameLst>
                                      </p:cBhvr>
                                      <p:tavLst>
                                        <p:tav tm="0">
                                          <p:val>
                                            <p:strVal val="0-#ppt_w/2"/>
                                          </p:val>
                                        </p:tav>
                                        <p:tav tm="100000">
                                          <p:val>
                                            <p:strVal val="#ppt_x"/>
                                          </p:val>
                                        </p:tav>
                                      </p:tavLst>
                                    </p:anim>
                                    <p:anim calcmode="lin" valueType="num">
                                      <p:cBhvr additive="base">
                                        <p:cTn id="53" dur="250" fill="hold"/>
                                        <p:tgtEl>
                                          <p:spTgt spid="8"/>
                                        </p:tgtEl>
                                        <p:attrNameLst>
                                          <p:attrName>ppt_y</p:attrName>
                                        </p:attrNameLst>
                                      </p:cBhvr>
                                      <p:tavLst>
                                        <p:tav tm="0">
                                          <p:val>
                                            <p:strVal val="#ppt_y"/>
                                          </p:val>
                                        </p:tav>
                                        <p:tav tm="100000">
                                          <p:val>
                                            <p:strVal val="#ppt_y"/>
                                          </p:val>
                                        </p:tav>
                                      </p:tavLst>
                                    </p:anim>
                                  </p:childTnLst>
                                </p:cTn>
                              </p:par>
                              <p:par>
                                <p:cTn id="54" presetID="53" presetClass="entr" presetSubtype="16"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250" fill="hold"/>
                                        <p:tgtEl>
                                          <p:spTgt spid="15"/>
                                        </p:tgtEl>
                                        <p:attrNameLst>
                                          <p:attrName>ppt_w</p:attrName>
                                        </p:attrNameLst>
                                      </p:cBhvr>
                                      <p:tavLst>
                                        <p:tav tm="0">
                                          <p:val>
                                            <p:fltVal val="0"/>
                                          </p:val>
                                        </p:tav>
                                        <p:tav tm="100000">
                                          <p:val>
                                            <p:strVal val="#ppt_w"/>
                                          </p:val>
                                        </p:tav>
                                      </p:tavLst>
                                    </p:anim>
                                    <p:anim calcmode="lin" valueType="num">
                                      <p:cBhvr>
                                        <p:cTn id="57" dur="250" fill="hold"/>
                                        <p:tgtEl>
                                          <p:spTgt spid="15"/>
                                        </p:tgtEl>
                                        <p:attrNameLst>
                                          <p:attrName>ppt_h</p:attrName>
                                        </p:attrNameLst>
                                      </p:cBhvr>
                                      <p:tavLst>
                                        <p:tav tm="0">
                                          <p:val>
                                            <p:fltVal val="0"/>
                                          </p:val>
                                        </p:tav>
                                        <p:tav tm="100000">
                                          <p:val>
                                            <p:strVal val="#ppt_h"/>
                                          </p:val>
                                        </p:tav>
                                      </p:tavLst>
                                    </p:anim>
                                    <p:animEffect transition="in" filter="fade">
                                      <p:cBhvr>
                                        <p:cTn id="58" dur="250"/>
                                        <p:tgtEl>
                                          <p:spTgt spid="15"/>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250" fill="hold"/>
                                        <p:tgtEl>
                                          <p:spTgt spid="17"/>
                                        </p:tgtEl>
                                        <p:attrNameLst>
                                          <p:attrName>ppt_x</p:attrName>
                                        </p:attrNameLst>
                                      </p:cBhvr>
                                      <p:tavLst>
                                        <p:tav tm="0">
                                          <p:val>
                                            <p:strVal val="1+#ppt_w/2"/>
                                          </p:val>
                                        </p:tav>
                                        <p:tav tm="100000">
                                          <p:val>
                                            <p:strVal val="#ppt_x"/>
                                          </p:val>
                                        </p:tav>
                                      </p:tavLst>
                                    </p:anim>
                                    <p:anim calcmode="lin" valueType="num">
                                      <p:cBhvr additive="base">
                                        <p:cTn id="62"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4" grpId="0" build="p">
        <p:tmplLst>
          <p:tmpl lvl="1">
            <p:tnLst>
              <p:par>
                <p:cTn presetID="53" presetClass="entr" presetSubtype="16"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250" fill="hold"/>
                        <p:tgtEl>
                          <p:spTgt spid="4"/>
                        </p:tgtEl>
                        <p:attrNameLst>
                          <p:attrName>ppt_w</p:attrName>
                        </p:attrNameLst>
                      </p:cBhvr>
                      <p:tavLst>
                        <p:tav tm="0">
                          <p:val>
                            <p:fltVal val="0"/>
                          </p:val>
                        </p:tav>
                        <p:tav tm="100000">
                          <p:val>
                            <p:strVal val="#ppt_w"/>
                          </p:val>
                        </p:tav>
                      </p:tavLst>
                    </p:anim>
                    <p:anim calcmode="lin" valueType="num">
                      <p:cBhvr>
                        <p:cTn dur="250" fill="hold"/>
                        <p:tgtEl>
                          <p:spTgt spid="4"/>
                        </p:tgtEl>
                        <p:attrNameLst>
                          <p:attrName>ppt_h</p:attrName>
                        </p:attrNameLst>
                      </p:cBhvr>
                      <p:tavLst>
                        <p:tav tm="0">
                          <p:val>
                            <p:fltVal val="0"/>
                          </p:val>
                        </p:tav>
                        <p:tav tm="100000">
                          <p:val>
                            <p:strVal val="#ppt_h"/>
                          </p:val>
                        </p:tav>
                      </p:tavLst>
                    </p:anim>
                    <p:animEffect transition="in" filter="fade">
                      <p:cBhvr>
                        <p:cTn dur="250"/>
                        <p:tgtEl>
                          <p:spTgt spid="4"/>
                        </p:tgtEl>
                      </p:cBhvr>
                    </p:animEffect>
                  </p:childTnLst>
                </p:cTn>
              </p:par>
            </p:tnLst>
          </p:tmpl>
        </p:tmplLst>
      </p:bldP>
      <p:bldP spid="3" grpId="0" build="p" animBg="1">
        <p:tmplLst>
          <p:tmpl>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0-#ppt_w/2"/>
                          </p:val>
                        </p:tav>
                        <p:tav tm="100000">
                          <p:val>
                            <p:strVal val="#ppt_x"/>
                          </p:val>
                        </p:tav>
                      </p:tavLst>
                    </p:anim>
                    <p:anim calcmode="lin" valueType="num">
                      <p:cBhvr additive="base">
                        <p:cTn dur="25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0-#ppt_w/2"/>
                          </p:val>
                        </p:tav>
                        <p:tav tm="100000">
                          <p:val>
                            <p:strVal val="#ppt_x"/>
                          </p:val>
                        </p:tav>
                      </p:tavLst>
                    </p:anim>
                    <p:anim calcmode="lin" valueType="num">
                      <p:cBhvr additive="base">
                        <p:cTn dur="250" fill="hold"/>
                        <p:tgtEl>
                          <p:spTgt spid="3"/>
                        </p:tgtEl>
                        <p:attrNameLst>
                          <p:attrName>ppt_y</p:attrName>
                        </p:attrNameLst>
                      </p:cBhvr>
                      <p:tavLst>
                        <p:tav tm="0">
                          <p:val>
                            <p:strVal val="#ppt_y"/>
                          </p:val>
                        </p:tav>
                        <p:tav tm="100000">
                          <p:val>
                            <p:strVal val="#ppt_y"/>
                          </p:val>
                        </p:tav>
                      </p:tavLst>
                    </p:anim>
                  </p:childTnLst>
                </p:cTn>
              </p:par>
            </p:tnLst>
          </p:tmpl>
        </p:tmplLst>
      </p:bldP>
      <p:bldP spid="8" grpId="0" animBg="1"/>
      <p:bldP spid="10" grpId="0" animBg="1"/>
      <p:bldP spid="17"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Conteúdo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C35C711-3330-254E-AAB6-83BFF115D085}"/>
              </a:ext>
            </a:extLst>
          </p:cNvPr>
          <p:cNvSpPr>
            <a:spLocks noGrp="1"/>
          </p:cNvSpPr>
          <p:nvPr>
            <p:ph type="body" sz="half" idx="2"/>
          </p:nvPr>
        </p:nvSpPr>
        <p:spPr>
          <a:xfrm>
            <a:off x="1239864" y="1090827"/>
            <a:ext cx="9930535" cy="4269568"/>
          </a:xfrm>
          <a:noFill/>
        </p:spPr>
        <p:txBody>
          <a:bodyPr anchor="ctr">
            <a:normAutofit/>
          </a:bodyPr>
          <a:lstStyle>
            <a:lvl1pPr marL="0" indent="0" algn="l">
              <a:lnSpc>
                <a:spcPct val="100000"/>
              </a:lnSpc>
              <a:buNone/>
              <a:defRPr sz="4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3" name="Espaço Reservado para Texto 2">
            <a:extLst>
              <a:ext uri="{FF2B5EF4-FFF2-40B4-BE49-F238E27FC236}">
                <a16:creationId xmlns:a16="http://schemas.microsoft.com/office/drawing/2014/main" id="{87489128-00F4-9442-A543-02590438505B}"/>
              </a:ext>
            </a:extLst>
          </p:cNvPr>
          <p:cNvSpPr>
            <a:spLocks noGrp="1"/>
          </p:cNvSpPr>
          <p:nvPr>
            <p:ph type="body" sz="quarter" idx="13" hasCustomPrompt="1"/>
          </p:nvPr>
        </p:nvSpPr>
        <p:spPr>
          <a:xfrm>
            <a:off x="1268375" y="5482096"/>
            <a:ext cx="9902024" cy="422757"/>
          </a:xfrm>
          <a:noFill/>
        </p:spPr>
        <p:txBody>
          <a:bodyPr lIns="72000" tIns="72000" rIns="72000" bIns="72000" anchor="ctr">
            <a:noAutofit/>
          </a:bodyPr>
          <a:lstStyle>
            <a:lvl1pPr marL="0" indent="0" algn="ctr">
              <a:buNone/>
              <a:defRPr sz="2000" b="1">
                <a:solidFill>
                  <a:srgbClr val="187789"/>
                </a:solidFill>
              </a:defRPr>
            </a:lvl1pPr>
            <a:lvl2pPr marL="457200" indent="0">
              <a:buNone/>
              <a:defRPr/>
            </a:lvl2pPr>
          </a:lstStyle>
          <a:p>
            <a:pPr lvl="0"/>
            <a:r>
              <a:rPr lang="pt-BR" dirty="0"/>
              <a:t>autor</a:t>
            </a:r>
          </a:p>
        </p:txBody>
      </p:sp>
      <p:pic>
        <p:nvPicPr>
          <p:cNvPr id="10" name="Gráfico 9">
            <a:extLst>
              <a:ext uri="{FF2B5EF4-FFF2-40B4-BE49-F238E27FC236}">
                <a16:creationId xmlns:a16="http://schemas.microsoft.com/office/drawing/2014/main" id="{128D5E3C-3877-4E4F-B169-57178B6F1F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225610"/>
            <a:ext cx="817741" cy="695462"/>
          </a:xfrm>
          <a:prstGeom prst="rect">
            <a:avLst/>
          </a:prstGeom>
        </p:spPr>
      </p:pic>
      <p:pic>
        <p:nvPicPr>
          <p:cNvPr id="11" name="Gráfico 10">
            <a:extLst>
              <a:ext uri="{FF2B5EF4-FFF2-40B4-BE49-F238E27FC236}">
                <a16:creationId xmlns:a16="http://schemas.microsoft.com/office/drawing/2014/main" id="{363C6BA7-C1B5-5144-8ACD-DA2650749A7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11201396" y="5435601"/>
            <a:ext cx="817872" cy="695573"/>
          </a:xfrm>
          <a:prstGeom prst="rect">
            <a:avLst/>
          </a:prstGeom>
        </p:spPr>
      </p:pic>
      <p:sp>
        <p:nvSpPr>
          <p:cNvPr id="8" name="Retângulo 7">
            <a:extLst>
              <a:ext uri="{FF2B5EF4-FFF2-40B4-BE49-F238E27FC236}">
                <a16:creationId xmlns:a16="http://schemas.microsoft.com/office/drawing/2014/main" id="{0FFC3630-FF93-DE4A-855C-59ECC6A3ADC4}"/>
              </a:ext>
            </a:extLst>
          </p:cNvPr>
          <p:cNvSpPr/>
          <p:nvPr/>
        </p:nvSpPr>
        <p:spPr>
          <a:xfrm>
            <a:off x="11547974" y="1090825"/>
            <a:ext cx="143933" cy="426956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pic>
        <p:nvPicPr>
          <p:cNvPr id="9" name="Gráfico 8">
            <a:extLst>
              <a:ext uri="{FF2B5EF4-FFF2-40B4-BE49-F238E27FC236}">
                <a16:creationId xmlns:a16="http://schemas.microsoft.com/office/drawing/2014/main" id="{B676886F-6E1C-B046-AEDA-C6C8654B9D7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70399" y="151252"/>
            <a:ext cx="817873" cy="817873"/>
          </a:xfrm>
          <a:prstGeom prst="rect">
            <a:avLst/>
          </a:prstGeom>
        </p:spPr>
      </p:pic>
      <p:pic>
        <p:nvPicPr>
          <p:cNvPr id="14" name="Gráfico 13">
            <a:extLst>
              <a:ext uri="{FF2B5EF4-FFF2-40B4-BE49-F238E27FC236}">
                <a16:creationId xmlns:a16="http://schemas.microsoft.com/office/drawing/2014/main" id="{73E3472B-07D3-1249-BF4F-D0477C5DCD5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0800000">
            <a:off x="11201396" y="5435601"/>
            <a:ext cx="817872" cy="695573"/>
          </a:xfrm>
          <a:prstGeom prst="rect">
            <a:avLst/>
          </a:prstGeom>
        </p:spPr>
      </p:pic>
      <p:sp>
        <p:nvSpPr>
          <p:cNvPr id="15" name="Retângulo 14">
            <a:extLst>
              <a:ext uri="{FF2B5EF4-FFF2-40B4-BE49-F238E27FC236}">
                <a16:creationId xmlns:a16="http://schemas.microsoft.com/office/drawing/2014/main" id="{00ED5396-8B90-5844-80B6-D2D10D5EE0F0}"/>
              </a:ext>
            </a:extLst>
          </p:cNvPr>
          <p:cNvSpPr/>
          <p:nvPr/>
        </p:nvSpPr>
        <p:spPr>
          <a:xfrm>
            <a:off x="11547974" y="1090825"/>
            <a:ext cx="143933" cy="4269569"/>
          </a:xfrm>
          <a:prstGeom prst="rect">
            <a:avLst/>
          </a:prstGeom>
          <a:solidFill>
            <a:srgbClr val="187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pic>
        <p:nvPicPr>
          <p:cNvPr id="16" name="Gráfico 15">
            <a:extLst>
              <a:ext uri="{FF2B5EF4-FFF2-40B4-BE49-F238E27FC236}">
                <a16:creationId xmlns:a16="http://schemas.microsoft.com/office/drawing/2014/main" id="{7DC76975-3D2D-F84C-9C3B-99E458E03F4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11201396" y="5435601"/>
            <a:ext cx="817872" cy="695573"/>
          </a:xfrm>
          <a:prstGeom prst="rect">
            <a:avLst/>
          </a:prstGeom>
        </p:spPr>
      </p:pic>
      <p:sp>
        <p:nvSpPr>
          <p:cNvPr id="17" name="Retângulo 16">
            <a:extLst>
              <a:ext uri="{FF2B5EF4-FFF2-40B4-BE49-F238E27FC236}">
                <a16:creationId xmlns:a16="http://schemas.microsoft.com/office/drawing/2014/main" id="{26C5A519-34E5-1B4C-A5EF-3A21A8F4D04B}"/>
              </a:ext>
            </a:extLst>
          </p:cNvPr>
          <p:cNvSpPr/>
          <p:nvPr/>
        </p:nvSpPr>
        <p:spPr>
          <a:xfrm>
            <a:off x="11547974" y="1090825"/>
            <a:ext cx="143933" cy="426956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accent1">
                  <a:lumMod val="50000"/>
                </a:schemeClr>
              </a:solidFill>
            </a:endParaRPr>
          </a:p>
        </p:txBody>
      </p:sp>
      <p:pic>
        <p:nvPicPr>
          <p:cNvPr id="18" name="Gráfico 17">
            <a:extLst>
              <a:ext uri="{FF2B5EF4-FFF2-40B4-BE49-F238E27FC236}">
                <a16:creationId xmlns:a16="http://schemas.microsoft.com/office/drawing/2014/main" id="{0F71D896-B5E1-5B41-995B-636E3F2298E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11201396" y="5435601"/>
            <a:ext cx="817872" cy="695573"/>
          </a:xfrm>
          <a:prstGeom prst="rect">
            <a:avLst/>
          </a:prstGeom>
        </p:spPr>
      </p:pic>
      <p:sp>
        <p:nvSpPr>
          <p:cNvPr id="19" name="Retângulo 18">
            <a:extLst>
              <a:ext uri="{FF2B5EF4-FFF2-40B4-BE49-F238E27FC236}">
                <a16:creationId xmlns:a16="http://schemas.microsoft.com/office/drawing/2014/main" id="{73AC4EE5-BEEB-DB43-9EE4-BF258949BD74}"/>
              </a:ext>
            </a:extLst>
          </p:cNvPr>
          <p:cNvSpPr/>
          <p:nvPr userDrawn="1"/>
        </p:nvSpPr>
        <p:spPr>
          <a:xfrm>
            <a:off x="11547974" y="1090825"/>
            <a:ext cx="143933" cy="426956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lumMod val="50000"/>
                </a:schemeClr>
              </a:solidFill>
            </a:endParaRPr>
          </a:p>
        </p:txBody>
      </p:sp>
    </p:spTree>
    <p:extLst>
      <p:ext uri="{BB962C8B-B14F-4D97-AF65-F5344CB8AC3E}">
        <p14:creationId xmlns:p14="http://schemas.microsoft.com/office/powerpoint/2010/main" val="49256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250"/>
                            </p:stCondLst>
                            <p:childTnLst>
                              <p:par>
                                <p:cTn id="15" presetID="53" presetClass="entr" presetSubtype="16"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250"/>
                                        <p:tgtEl>
                                          <p:spTgt spid="4">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250" fill="hold"/>
                                        <p:tgtEl>
                                          <p:spTgt spid="11"/>
                                        </p:tgtEl>
                                        <p:attrNameLst>
                                          <p:attrName>ppt_w</p:attrName>
                                        </p:attrNameLst>
                                      </p:cBhvr>
                                      <p:tavLst>
                                        <p:tav tm="0">
                                          <p:val>
                                            <p:fltVal val="0"/>
                                          </p:val>
                                        </p:tav>
                                        <p:tav tm="100000">
                                          <p:val>
                                            <p:strVal val="#ppt_w"/>
                                          </p:val>
                                        </p:tav>
                                      </p:tavLst>
                                    </p:anim>
                                    <p:anim calcmode="lin" valueType="num">
                                      <p:cBhvr>
                                        <p:cTn id="23" dur="250" fill="hold"/>
                                        <p:tgtEl>
                                          <p:spTgt spid="11"/>
                                        </p:tgtEl>
                                        <p:attrNameLst>
                                          <p:attrName>ppt_h</p:attrName>
                                        </p:attrNameLst>
                                      </p:cBhvr>
                                      <p:tavLst>
                                        <p:tav tm="0">
                                          <p:val>
                                            <p:fltVal val="0"/>
                                          </p:val>
                                        </p:tav>
                                        <p:tav tm="100000">
                                          <p:val>
                                            <p:strVal val="#ppt_h"/>
                                          </p:val>
                                        </p:tav>
                                      </p:tavLst>
                                    </p:anim>
                                    <p:animEffect transition="in" filter="fade">
                                      <p:cBhvr>
                                        <p:cTn id="24" dur="250"/>
                                        <p:tgtEl>
                                          <p:spTgt spid="11"/>
                                        </p:tgtEl>
                                      </p:cBhvr>
                                    </p:animEffect>
                                  </p:childTnLst>
                                </p:cTn>
                              </p:par>
                              <p:par>
                                <p:cTn id="25" presetID="2" presetClass="entr" presetSubtype="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250" fill="hold"/>
                                        <p:tgtEl>
                                          <p:spTgt spid="14"/>
                                        </p:tgtEl>
                                        <p:attrNameLst>
                                          <p:attrName>ppt_w</p:attrName>
                                        </p:attrNameLst>
                                      </p:cBhvr>
                                      <p:tavLst>
                                        <p:tav tm="0">
                                          <p:val>
                                            <p:fltVal val="0"/>
                                          </p:val>
                                        </p:tav>
                                        <p:tav tm="100000">
                                          <p:val>
                                            <p:strVal val="#ppt_w"/>
                                          </p:val>
                                        </p:tav>
                                      </p:tavLst>
                                    </p:anim>
                                    <p:anim calcmode="lin" valueType="num">
                                      <p:cBhvr>
                                        <p:cTn id="32" dur="250" fill="hold"/>
                                        <p:tgtEl>
                                          <p:spTgt spid="14"/>
                                        </p:tgtEl>
                                        <p:attrNameLst>
                                          <p:attrName>ppt_h</p:attrName>
                                        </p:attrNameLst>
                                      </p:cBhvr>
                                      <p:tavLst>
                                        <p:tav tm="0">
                                          <p:val>
                                            <p:fltVal val="0"/>
                                          </p:val>
                                        </p:tav>
                                        <p:tav tm="100000">
                                          <p:val>
                                            <p:strVal val="#ppt_h"/>
                                          </p:val>
                                        </p:tav>
                                      </p:tavLst>
                                    </p:anim>
                                    <p:animEffect transition="in" filter="fade">
                                      <p:cBhvr>
                                        <p:cTn id="33" dur="250"/>
                                        <p:tgtEl>
                                          <p:spTgt spid="14"/>
                                        </p:tgtEl>
                                      </p:cBhvr>
                                    </p:animEffect>
                                  </p:childTnLst>
                                </p:cTn>
                              </p:par>
                              <p:par>
                                <p:cTn id="34" presetID="2" presetClass="entr" presetSubtype="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0-#ppt_h/2"/>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250" fill="hold"/>
                                        <p:tgtEl>
                                          <p:spTgt spid="16"/>
                                        </p:tgtEl>
                                        <p:attrNameLst>
                                          <p:attrName>ppt_w</p:attrName>
                                        </p:attrNameLst>
                                      </p:cBhvr>
                                      <p:tavLst>
                                        <p:tav tm="0">
                                          <p:val>
                                            <p:fltVal val="0"/>
                                          </p:val>
                                        </p:tav>
                                        <p:tav tm="100000">
                                          <p:val>
                                            <p:strVal val="#ppt_w"/>
                                          </p:val>
                                        </p:tav>
                                      </p:tavLst>
                                    </p:anim>
                                    <p:anim calcmode="lin" valueType="num">
                                      <p:cBhvr>
                                        <p:cTn id="41" dur="250" fill="hold"/>
                                        <p:tgtEl>
                                          <p:spTgt spid="16"/>
                                        </p:tgtEl>
                                        <p:attrNameLst>
                                          <p:attrName>ppt_h</p:attrName>
                                        </p:attrNameLst>
                                      </p:cBhvr>
                                      <p:tavLst>
                                        <p:tav tm="0">
                                          <p:val>
                                            <p:fltVal val="0"/>
                                          </p:val>
                                        </p:tav>
                                        <p:tav tm="100000">
                                          <p:val>
                                            <p:strVal val="#ppt_h"/>
                                          </p:val>
                                        </p:tav>
                                      </p:tavLst>
                                    </p:anim>
                                    <p:animEffect transition="in" filter="fade">
                                      <p:cBhvr>
                                        <p:cTn id="42" dur="250"/>
                                        <p:tgtEl>
                                          <p:spTgt spid="16"/>
                                        </p:tgtEl>
                                      </p:cBhvr>
                                    </p:animEffect>
                                  </p:childTnLst>
                                </p:cTn>
                              </p:par>
                              <p:par>
                                <p:cTn id="43" presetID="2" presetClass="entr" presetSubtype="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0-#ppt_h/2"/>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fltVal val="0"/>
                                          </p:val>
                                        </p:tav>
                                        <p:tav tm="100000">
                                          <p:val>
                                            <p:strVal val="#ppt_w"/>
                                          </p:val>
                                        </p:tav>
                                      </p:tavLst>
                                    </p:anim>
                                    <p:anim calcmode="lin" valueType="num">
                                      <p:cBhvr>
                                        <p:cTn id="50" dur="250" fill="hold"/>
                                        <p:tgtEl>
                                          <p:spTgt spid="18"/>
                                        </p:tgtEl>
                                        <p:attrNameLst>
                                          <p:attrName>ppt_h</p:attrName>
                                        </p:attrNameLst>
                                      </p:cBhvr>
                                      <p:tavLst>
                                        <p:tav tm="0">
                                          <p:val>
                                            <p:fltVal val="0"/>
                                          </p:val>
                                        </p:tav>
                                        <p:tav tm="100000">
                                          <p:val>
                                            <p:strVal val="#ppt_h"/>
                                          </p:val>
                                        </p:tav>
                                      </p:tavLst>
                                    </p:anim>
                                    <p:animEffect transition="in" filter="fade">
                                      <p:cBhvr>
                                        <p:cTn id="51" dur="250"/>
                                        <p:tgtEl>
                                          <p:spTgt spid="18"/>
                                        </p:tgtEl>
                                      </p:cBhvr>
                                    </p:animEffect>
                                  </p:childTnLst>
                                </p:cTn>
                              </p:par>
                              <p:par>
                                <p:cTn id="52" presetID="2" presetClass="entr" presetSubtype="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53" presetClass="entr" presetSubtype="16"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250" fill="hold"/>
                        <p:tgtEl>
                          <p:spTgt spid="4"/>
                        </p:tgtEl>
                        <p:attrNameLst>
                          <p:attrName>ppt_w</p:attrName>
                        </p:attrNameLst>
                      </p:cBhvr>
                      <p:tavLst>
                        <p:tav tm="0">
                          <p:val>
                            <p:fltVal val="0"/>
                          </p:val>
                        </p:tav>
                        <p:tav tm="100000">
                          <p:val>
                            <p:strVal val="#ppt_w"/>
                          </p:val>
                        </p:tav>
                      </p:tavLst>
                    </p:anim>
                    <p:anim calcmode="lin" valueType="num">
                      <p:cBhvr>
                        <p:cTn dur="250" fill="hold"/>
                        <p:tgtEl>
                          <p:spTgt spid="4"/>
                        </p:tgtEl>
                        <p:attrNameLst>
                          <p:attrName>ppt_h</p:attrName>
                        </p:attrNameLst>
                      </p:cBhvr>
                      <p:tavLst>
                        <p:tav tm="0">
                          <p:val>
                            <p:fltVal val="0"/>
                          </p:val>
                        </p:tav>
                        <p:tav tm="100000">
                          <p:val>
                            <p:strVal val="#ppt_h"/>
                          </p:val>
                        </p:tav>
                      </p:tavLst>
                    </p:anim>
                    <p:animEffect transition="in" filter="fade">
                      <p:cBhvr>
                        <p:cTn dur="250"/>
                        <p:tgtEl>
                          <p:spTgt spid="4"/>
                        </p:tgtEl>
                      </p:cBhvr>
                    </p:animEffect>
                  </p:childTnLst>
                </p:cTn>
              </p:par>
            </p:tnLst>
          </p:tmpl>
        </p:tmplLst>
      </p:bldP>
      <p:bldP spid="3" grpId="0" build="p">
        <p:tmplLst>
          <p:tmpl>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0-#ppt_w/2"/>
                          </p:val>
                        </p:tav>
                        <p:tav tm="100000">
                          <p:val>
                            <p:strVal val="#ppt_x"/>
                          </p:val>
                        </p:tav>
                      </p:tavLst>
                    </p:anim>
                    <p:anim calcmode="lin" valueType="num">
                      <p:cBhvr additive="base">
                        <p:cTn dur="25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0-#ppt_w/2"/>
                          </p:val>
                        </p:tav>
                        <p:tav tm="100000">
                          <p:val>
                            <p:strVal val="#ppt_x"/>
                          </p:val>
                        </p:tav>
                      </p:tavLst>
                    </p:anim>
                    <p:anim calcmode="lin" valueType="num">
                      <p:cBhvr additive="base">
                        <p:cTn dur="250" fill="hold"/>
                        <p:tgtEl>
                          <p:spTgt spid="3"/>
                        </p:tgtEl>
                        <p:attrNameLst>
                          <p:attrName>ppt_y</p:attrName>
                        </p:attrNameLst>
                      </p:cBhvr>
                      <p:tavLst>
                        <p:tav tm="0">
                          <p:val>
                            <p:strVal val="#ppt_y"/>
                          </p:val>
                        </p:tav>
                        <p:tav tm="100000">
                          <p:val>
                            <p:strVal val="#ppt_y"/>
                          </p:val>
                        </p:tav>
                      </p:tavLst>
                    </p:anim>
                  </p:childTnLst>
                </p:cTn>
              </p:par>
            </p:tnLst>
          </p:tmpl>
        </p:tmplLst>
      </p:bldP>
      <p:bldP spid="8" grpId="0" animBg="1"/>
      <p:bldP spid="15" grpId="0" animBg="1"/>
      <p:bldP spid="17" grpId="0" animBg="1"/>
      <p:bldP spid="19"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31A57526-4CD2-1A4C-883B-6615D3AF1FB1}"/>
              </a:ext>
            </a:extLst>
          </p:cNvPr>
          <p:cNvSpPr>
            <a:spLocks noGrp="1"/>
          </p:cNvSpPr>
          <p:nvPr>
            <p:ph type="body" sz="half" idx="2"/>
          </p:nvPr>
        </p:nvSpPr>
        <p:spPr>
          <a:xfrm>
            <a:off x="1304016" y="1155454"/>
            <a:ext cx="10359471" cy="4547091"/>
          </a:xfrm>
        </p:spPr>
        <p:txBody>
          <a:bodyPr anchor="ctr">
            <a:normAutofit/>
          </a:bodyPr>
          <a:lstStyle>
            <a:lvl1pPr marL="0" indent="0" algn="l">
              <a:buNone/>
              <a:defRPr sz="5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17" name="Retângulo 16">
            <a:extLst>
              <a:ext uri="{FF2B5EF4-FFF2-40B4-BE49-F238E27FC236}">
                <a16:creationId xmlns:a16="http://schemas.microsoft.com/office/drawing/2014/main" id="{846A2087-3BBB-F64B-A35D-ECAA9002DBE2}"/>
              </a:ext>
            </a:extLst>
          </p:cNvPr>
          <p:cNvSpPr/>
          <p:nvPr/>
        </p:nvSpPr>
        <p:spPr>
          <a:xfrm rot="16200000" flipV="1">
            <a:off x="9744988" y="3302860"/>
            <a:ext cx="4671908" cy="284107"/>
          </a:xfrm>
          <a:prstGeom prst="rect">
            <a:avLst/>
          </a:prstGeom>
          <a:solidFill>
            <a:srgbClr val="187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44CDC809-FBD4-A848-9F26-2B2A36290B47}"/>
              </a:ext>
            </a:extLst>
          </p:cNvPr>
          <p:cNvSpPr/>
          <p:nvPr/>
        </p:nvSpPr>
        <p:spPr>
          <a:xfrm rot="16200000" flipV="1">
            <a:off x="-1933956" y="3368093"/>
            <a:ext cx="5542749" cy="12181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Retângulo 5">
            <a:extLst>
              <a:ext uri="{FF2B5EF4-FFF2-40B4-BE49-F238E27FC236}">
                <a16:creationId xmlns:a16="http://schemas.microsoft.com/office/drawing/2014/main" id="{160084CE-1C5E-D54E-B25F-B8A13C4139E6}"/>
              </a:ext>
            </a:extLst>
          </p:cNvPr>
          <p:cNvSpPr/>
          <p:nvPr userDrawn="1"/>
        </p:nvSpPr>
        <p:spPr>
          <a:xfrm rot="16200000" flipV="1">
            <a:off x="-1933956" y="3368093"/>
            <a:ext cx="5542749" cy="12181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390062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ppt_x</p:attrName>
                                            </p:attrNameLst>
                                          </p:cBhvr>
                                          <p:tavLst>
                                            <p:tav tm="0">
                                              <p:val>
                                                <p:strVal val="#ppt_x"/>
                                              </p:val>
                                            </p:tav>
                                            <p:tav tm="100000">
                                              <p:val>
                                                <p:strVal val="#ppt_x"/>
                                              </p:val>
                                            </p:tav>
                                          </p:tavLst>
                                        </p:anim>
                                        <p:anim calcmode="lin" valueType="num">
                                          <p:cBhvr>
                                            <p:cTn id="8" dur="250" fill="hold"/>
                                            <p:tgtEl>
                                              <p:spTgt spid="17"/>
                                            </p:tgtEl>
                                            <p:attrNameLst>
                                              <p:attrName>ppt_y</p:attrName>
                                            </p:attrNameLst>
                                          </p:cBhvr>
                                          <p:tavLst>
                                            <p:tav tm="0">
                                              <p:val>
                                                <p:strVal val="#ppt_y+#ppt_h/2"/>
                                              </p:val>
                                            </p:tav>
                                            <p:tav tm="100000">
                                              <p:val>
                                                <p:strVal val="#ppt_y"/>
                                              </p:val>
                                            </p:tav>
                                          </p:tavLst>
                                        </p:anim>
                                        <p:anim calcmode="lin" valueType="num">
                                          <p:cBhvr>
                                            <p:cTn id="9" dur="250" fill="hold"/>
                                            <p:tgtEl>
                                              <p:spTgt spid="17"/>
                                            </p:tgtEl>
                                            <p:attrNameLst>
                                              <p:attrName>ppt_w</p:attrName>
                                            </p:attrNameLst>
                                          </p:cBhvr>
                                          <p:tavLst>
                                            <p:tav tm="0">
                                              <p:val>
                                                <p:strVal val="#ppt_w"/>
                                              </p:val>
                                            </p:tav>
                                            <p:tav tm="100000">
                                              <p:val>
                                                <p:strVal val="#ppt_w"/>
                                              </p:val>
                                            </p:tav>
                                          </p:tavLst>
                                        </p:anim>
                                        <p:anim calcmode="lin" valueType="num">
                                          <p:cBhvr>
                                            <p:cTn id="10" dur="250" fill="hold"/>
                                            <p:tgtEl>
                                              <p:spTgt spid="17"/>
                                            </p:tgtEl>
                                            <p:attrNameLst>
                                              <p:attrName>ppt_h</p:attrName>
                                            </p:attrNameLst>
                                          </p:cBhvr>
                                          <p:tavLst>
                                            <p:tav tm="0">
                                              <p:val>
                                                <p:fltVal val="0"/>
                                              </p:val>
                                            </p:tav>
                                            <p:tav tm="100000">
                                              <p:val>
                                                <p:strVal val="#ppt_h"/>
                                              </p:val>
                                            </p:tav>
                                          </p:tavLst>
                                        </p:anim>
                                      </p:childTnLst>
                                    </p:cTn>
                                  </p:par>
                                </p:childTnLst>
                              </p:cTn>
                            </p:par>
                            <p:par>
                              <p:cTn id="11" fill="hold">
                                <p:stCondLst>
                                  <p:cond delay="250"/>
                                </p:stCondLst>
                                <p:childTnLst>
                                  <p:par>
                                    <p:cTn id="12" presetID="2" presetClass="entr" presetSubtype="8" fill="hold" grpId="0" nodeType="afterEffect" p14:presetBounceEnd="50000">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14:bounceEnd="50000">
                                          <p:cBhvr additive="base">
                                            <p:cTn id="14" dur="500" fill="hold"/>
                                            <p:tgtEl>
                                              <p:spTgt spid="4">
                                                <p:txEl>
                                                  <p:pRg st="0" end="0"/>
                                                </p:txEl>
                                              </p:spTgt>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4">
                                                <p:txEl>
                                                  <p:pRg st="0" end="0"/>
                                                </p:txEl>
                                              </p:spTgt>
                                            </p:tgtEl>
                                            <p:attrNameLst>
                                              <p:attrName>ppt_y</p:attrName>
                                            </p:attrNameLst>
                                          </p:cBhvr>
                                          <p:tavLst>
                                            <p:tav tm="0">
                                              <p:val>
                                                <p:strVal val="#ppt_y"/>
                                              </p:val>
                                            </p:tav>
                                            <p:tav tm="100000">
                                              <p:val>
                                                <p:strVal val="#ppt_y"/>
                                              </p:val>
                                            </p:tav>
                                          </p:tavLst>
                                        </p:anim>
                                      </p:childTnLst>
                                    </p:cTn>
                                  </p:par>
                                  <p:par>
                                    <p:cTn id="16" presetID="17"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250" fill="hold"/>
                                            <p:tgtEl>
                                              <p:spTgt spid="5"/>
                                            </p:tgtEl>
                                            <p:attrNameLst>
                                              <p:attrName>ppt_x</p:attrName>
                                            </p:attrNameLst>
                                          </p:cBhvr>
                                          <p:tavLst>
                                            <p:tav tm="0">
                                              <p:val>
                                                <p:strVal val="#ppt_x"/>
                                              </p:val>
                                            </p:tav>
                                            <p:tav tm="100000">
                                              <p:val>
                                                <p:strVal val="#ppt_x"/>
                                              </p:val>
                                            </p:tav>
                                          </p:tavLst>
                                        </p:anim>
                                        <p:anim calcmode="lin" valueType="num">
                                          <p:cBhvr>
                                            <p:cTn id="19" dur="250" fill="hold"/>
                                            <p:tgtEl>
                                              <p:spTgt spid="5"/>
                                            </p:tgtEl>
                                            <p:attrNameLst>
                                              <p:attrName>ppt_y</p:attrName>
                                            </p:attrNameLst>
                                          </p:cBhvr>
                                          <p:tavLst>
                                            <p:tav tm="0">
                                              <p:val>
                                                <p:strVal val="#ppt_y+#ppt_h/2"/>
                                              </p:val>
                                            </p:tav>
                                            <p:tav tm="100000">
                                              <p:val>
                                                <p:strVal val="#ppt_y"/>
                                              </p:val>
                                            </p:tav>
                                          </p:tavLst>
                                        </p:anim>
                                        <p:anim calcmode="lin" valueType="num">
                                          <p:cBhvr>
                                            <p:cTn id="20" dur="250" fill="hold"/>
                                            <p:tgtEl>
                                              <p:spTgt spid="5"/>
                                            </p:tgtEl>
                                            <p:attrNameLst>
                                              <p:attrName>ppt_w</p:attrName>
                                            </p:attrNameLst>
                                          </p:cBhvr>
                                          <p:tavLst>
                                            <p:tav tm="0">
                                              <p:val>
                                                <p:strVal val="#ppt_w"/>
                                              </p:val>
                                            </p:tav>
                                            <p:tav tm="100000">
                                              <p:val>
                                                <p:strVal val="#ppt_w"/>
                                              </p:val>
                                            </p:tav>
                                          </p:tavLst>
                                        </p:anim>
                                        <p:anim calcmode="lin" valueType="num">
                                          <p:cBhvr>
                                            <p:cTn id="21" dur="250" fill="hold"/>
                                            <p:tgtEl>
                                              <p:spTgt spid="5"/>
                                            </p:tgtEl>
                                            <p:attrNameLst>
                                              <p:attrName>ppt_h</p:attrName>
                                            </p:attrNameLst>
                                          </p:cBhvr>
                                          <p:tavLst>
                                            <p:tav tm="0">
                                              <p:val>
                                                <p:fltVal val="0"/>
                                              </p:val>
                                            </p:tav>
                                            <p:tav tm="100000">
                                              <p:val>
                                                <p:strVal val="#ppt_h"/>
                                              </p:val>
                                            </p:tav>
                                          </p:tavLst>
                                        </p:anim>
                                      </p:childTnLst>
                                    </p:cTn>
                                  </p:par>
                                  <p:par>
                                    <p:cTn id="22" presetID="17"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250" fill="hold"/>
                                            <p:tgtEl>
                                              <p:spTgt spid="6"/>
                                            </p:tgtEl>
                                            <p:attrNameLst>
                                              <p:attrName>ppt_x</p:attrName>
                                            </p:attrNameLst>
                                          </p:cBhvr>
                                          <p:tavLst>
                                            <p:tav tm="0">
                                              <p:val>
                                                <p:strVal val="#ppt_x"/>
                                              </p:val>
                                            </p:tav>
                                            <p:tav tm="100000">
                                              <p:val>
                                                <p:strVal val="#ppt_x"/>
                                              </p:val>
                                            </p:tav>
                                          </p:tavLst>
                                        </p:anim>
                                        <p:anim calcmode="lin" valueType="num">
                                          <p:cBhvr>
                                            <p:cTn id="25" dur="250" fill="hold"/>
                                            <p:tgtEl>
                                              <p:spTgt spid="6"/>
                                            </p:tgtEl>
                                            <p:attrNameLst>
                                              <p:attrName>ppt_y</p:attrName>
                                            </p:attrNameLst>
                                          </p:cBhvr>
                                          <p:tavLst>
                                            <p:tav tm="0">
                                              <p:val>
                                                <p:strVal val="#ppt_y+#ppt_h/2"/>
                                              </p:val>
                                            </p:tav>
                                            <p:tav tm="100000">
                                              <p:val>
                                                <p:strVal val="#ppt_y"/>
                                              </p:val>
                                            </p:tav>
                                          </p:tavLst>
                                        </p:anim>
                                        <p:anim calcmode="lin" valueType="num">
                                          <p:cBhvr>
                                            <p:cTn id="26" dur="250" fill="hold"/>
                                            <p:tgtEl>
                                              <p:spTgt spid="6"/>
                                            </p:tgtEl>
                                            <p:attrNameLst>
                                              <p:attrName>ppt_w</p:attrName>
                                            </p:attrNameLst>
                                          </p:cBhvr>
                                          <p:tavLst>
                                            <p:tav tm="0">
                                              <p:val>
                                                <p:strVal val="#ppt_w"/>
                                              </p:val>
                                            </p:tav>
                                            <p:tav tm="100000">
                                              <p:val>
                                                <p:strVal val="#ppt_w"/>
                                              </p:val>
                                            </p:tav>
                                          </p:tavLst>
                                        </p:anim>
                                        <p:anim calcmode="lin" valueType="num">
                                          <p:cBhvr>
                                            <p:cTn id="27"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8" fill="hold" nodeType="afterEffect" p14:presetBounceEnd="50000">
                      <p:stCondLst>
                        <p:cond delay="0"/>
                      </p:stCondLst>
                      <p:childTnLst>
                        <p:set>
                          <p:cBhvr>
                            <p:cTn dur="1" fill="hold">
                              <p:stCondLst>
                                <p:cond delay="0"/>
                              </p:stCondLst>
                            </p:cTn>
                            <p:tgtEl>
                              <p:spTgt spid="4"/>
                            </p:tgtEl>
                            <p:attrNameLst>
                              <p:attrName>style.visibility</p:attrName>
                            </p:attrNameLst>
                          </p:cBhvr>
                          <p:to>
                            <p:strVal val="visible"/>
                          </p:to>
                        </p:set>
                        <p:anim calcmode="lin" valueType="num" p14:bounceEnd="50000">
                          <p:cBhvr additive="base">
                            <p:cTn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17" grpId="0" animBg="1"/>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ppt_x</p:attrName>
                                            </p:attrNameLst>
                                          </p:cBhvr>
                                          <p:tavLst>
                                            <p:tav tm="0">
                                              <p:val>
                                                <p:strVal val="#ppt_x"/>
                                              </p:val>
                                            </p:tav>
                                            <p:tav tm="100000">
                                              <p:val>
                                                <p:strVal val="#ppt_x"/>
                                              </p:val>
                                            </p:tav>
                                          </p:tavLst>
                                        </p:anim>
                                        <p:anim calcmode="lin" valueType="num">
                                          <p:cBhvr>
                                            <p:cTn id="8" dur="250" fill="hold"/>
                                            <p:tgtEl>
                                              <p:spTgt spid="17"/>
                                            </p:tgtEl>
                                            <p:attrNameLst>
                                              <p:attrName>ppt_y</p:attrName>
                                            </p:attrNameLst>
                                          </p:cBhvr>
                                          <p:tavLst>
                                            <p:tav tm="0">
                                              <p:val>
                                                <p:strVal val="#ppt_y+#ppt_h/2"/>
                                              </p:val>
                                            </p:tav>
                                            <p:tav tm="100000">
                                              <p:val>
                                                <p:strVal val="#ppt_y"/>
                                              </p:val>
                                            </p:tav>
                                          </p:tavLst>
                                        </p:anim>
                                        <p:anim calcmode="lin" valueType="num">
                                          <p:cBhvr>
                                            <p:cTn id="9" dur="250" fill="hold"/>
                                            <p:tgtEl>
                                              <p:spTgt spid="17"/>
                                            </p:tgtEl>
                                            <p:attrNameLst>
                                              <p:attrName>ppt_w</p:attrName>
                                            </p:attrNameLst>
                                          </p:cBhvr>
                                          <p:tavLst>
                                            <p:tav tm="0">
                                              <p:val>
                                                <p:strVal val="#ppt_w"/>
                                              </p:val>
                                            </p:tav>
                                            <p:tav tm="100000">
                                              <p:val>
                                                <p:strVal val="#ppt_w"/>
                                              </p:val>
                                            </p:tav>
                                          </p:tavLst>
                                        </p:anim>
                                        <p:anim calcmode="lin" valueType="num">
                                          <p:cBhvr>
                                            <p:cTn id="10" dur="250" fill="hold"/>
                                            <p:tgtEl>
                                              <p:spTgt spid="17"/>
                                            </p:tgtEl>
                                            <p:attrNameLst>
                                              <p:attrName>ppt_h</p:attrName>
                                            </p:attrNameLst>
                                          </p:cBhvr>
                                          <p:tavLst>
                                            <p:tav tm="0">
                                              <p:val>
                                                <p:fltVal val="0"/>
                                              </p:val>
                                            </p:tav>
                                            <p:tav tm="100000">
                                              <p:val>
                                                <p:strVal val="#ppt_h"/>
                                              </p:val>
                                            </p:tav>
                                          </p:tavLst>
                                        </p:anim>
                                      </p:childTnLst>
                                    </p:cTn>
                                  </p:par>
                                </p:childTnLst>
                              </p:cTn>
                            </p:par>
                            <p:par>
                              <p:cTn id="11" fill="hold">
                                <p:stCondLst>
                                  <p:cond delay="250"/>
                                </p:stCondLst>
                                <p:childTnLst>
                                  <p:par>
                                    <p:cTn id="12" presetID="2"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ppt_y"/>
                                              </p:val>
                                            </p:tav>
                                            <p:tav tm="100000">
                                              <p:val>
                                                <p:strVal val="#ppt_y"/>
                                              </p:val>
                                            </p:tav>
                                          </p:tavLst>
                                        </p:anim>
                                      </p:childTnLst>
                                    </p:cTn>
                                  </p:par>
                                  <p:par>
                                    <p:cTn id="16" presetID="17"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250" fill="hold"/>
                                            <p:tgtEl>
                                              <p:spTgt spid="5"/>
                                            </p:tgtEl>
                                            <p:attrNameLst>
                                              <p:attrName>ppt_x</p:attrName>
                                            </p:attrNameLst>
                                          </p:cBhvr>
                                          <p:tavLst>
                                            <p:tav tm="0">
                                              <p:val>
                                                <p:strVal val="#ppt_x"/>
                                              </p:val>
                                            </p:tav>
                                            <p:tav tm="100000">
                                              <p:val>
                                                <p:strVal val="#ppt_x"/>
                                              </p:val>
                                            </p:tav>
                                          </p:tavLst>
                                        </p:anim>
                                        <p:anim calcmode="lin" valueType="num">
                                          <p:cBhvr>
                                            <p:cTn id="19" dur="250" fill="hold"/>
                                            <p:tgtEl>
                                              <p:spTgt spid="5"/>
                                            </p:tgtEl>
                                            <p:attrNameLst>
                                              <p:attrName>ppt_y</p:attrName>
                                            </p:attrNameLst>
                                          </p:cBhvr>
                                          <p:tavLst>
                                            <p:tav tm="0">
                                              <p:val>
                                                <p:strVal val="#ppt_y+#ppt_h/2"/>
                                              </p:val>
                                            </p:tav>
                                            <p:tav tm="100000">
                                              <p:val>
                                                <p:strVal val="#ppt_y"/>
                                              </p:val>
                                            </p:tav>
                                          </p:tavLst>
                                        </p:anim>
                                        <p:anim calcmode="lin" valueType="num">
                                          <p:cBhvr>
                                            <p:cTn id="20" dur="250" fill="hold"/>
                                            <p:tgtEl>
                                              <p:spTgt spid="5"/>
                                            </p:tgtEl>
                                            <p:attrNameLst>
                                              <p:attrName>ppt_w</p:attrName>
                                            </p:attrNameLst>
                                          </p:cBhvr>
                                          <p:tavLst>
                                            <p:tav tm="0">
                                              <p:val>
                                                <p:strVal val="#ppt_w"/>
                                              </p:val>
                                            </p:tav>
                                            <p:tav tm="100000">
                                              <p:val>
                                                <p:strVal val="#ppt_w"/>
                                              </p:val>
                                            </p:tav>
                                          </p:tavLst>
                                        </p:anim>
                                        <p:anim calcmode="lin" valueType="num">
                                          <p:cBhvr>
                                            <p:cTn id="21" dur="250" fill="hold"/>
                                            <p:tgtEl>
                                              <p:spTgt spid="5"/>
                                            </p:tgtEl>
                                            <p:attrNameLst>
                                              <p:attrName>ppt_h</p:attrName>
                                            </p:attrNameLst>
                                          </p:cBhvr>
                                          <p:tavLst>
                                            <p:tav tm="0">
                                              <p:val>
                                                <p:fltVal val="0"/>
                                              </p:val>
                                            </p:tav>
                                            <p:tav tm="100000">
                                              <p:val>
                                                <p:strVal val="#ppt_h"/>
                                              </p:val>
                                            </p:tav>
                                          </p:tavLst>
                                        </p:anim>
                                      </p:childTnLst>
                                    </p:cTn>
                                  </p:par>
                                  <p:par>
                                    <p:cTn id="22" presetID="17"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250" fill="hold"/>
                                            <p:tgtEl>
                                              <p:spTgt spid="6"/>
                                            </p:tgtEl>
                                            <p:attrNameLst>
                                              <p:attrName>ppt_x</p:attrName>
                                            </p:attrNameLst>
                                          </p:cBhvr>
                                          <p:tavLst>
                                            <p:tav tm="0">
                                              <p:val>
                                                <p:strVal val="#ppt_x"/>
                                              </p:val>
                                            </p:tav>
                                            <p:tav tm="100000">
                                              <p:val>
                                                <p:strVal val="#ppt_x"/>
                                              </p:val>
                                            </p:tav>
                                          </p:tavLst>
                                        </p:anim>
                                        <p:anim calcmode="lin" valueType="num">
                                          <p:cBhvr>
                                            <p:cTn id="25" dur="250" fill="hold"/>
                                            <p:tgtEl>
                                              <p:spTgt spid="6"/>
                                            </p:tgtEl>
                                            <p:attrNameLst>
                                              <p:attrName>ppt_y</p:attrName>
                                            </p:attrNameLst>
                                          </p:cBhvr>
                                          <p:tavLst>
                                            <p:tav tm="0">
                                              <p:val>
                                                <p:strVal val="#ppt_y+#ppt_h/2"/>
                                              </p:val>
                                            </p:tav>
                                            <p:tav tm="100000">
                                              <p:val>
                                                <p:strVal val="#ppt_y"/>
                                              </p:val>
                                            </p:tav>
                                          </p:tavLst>
                                        </p:anim>
                                        <p:anim calcmode="lin" valueType="num">
                                          <p:cBhvr>
                                            <p:cTn id="26" dur="250" fill="hold"/>
                                            <p:tgtEl>
                                              <p:spTgt spid="6"/>
                                            </p:tgtEl>
                                            <p:attrNameLst>
                                              <p:attrName>ppt_w</p:attrName>
                                            </p:attrNameLst>
                                          </p:cBhvr>
                                          <p:tavLst>
                                            <p:tav tm="0">
                                              <p:val>
                                                <p:strVal val="#ppt_w"/>
                                              </p:val>
                                            </p:tav>
                                            <p:tav tm="100000">
                                              <p:val>
                                                <p:strVal val="#ppt_w"/>
                                              </p:val>
                                            </p:tav>
                                          </p:tavLst>
                                        </p:anim>
                                        <p:anim calcmode="lin" valueType="num">
                                          <p:cBhvr>
                                            <p:cTn id="27"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17" grpId="0" animBg="1"/>
          <p:bldP spid="5" grpId="0" animBg="1"/>
          <p:bldP spid="6" grpId="0" animBg="1"/>
        </p:bldLst>
      </p:timing>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31A57526-4CD2-1A4C-883B-6615D3AF1FB1}"/>
              </a:ext>
            </a:extLst>
          </p:cNvPr>
          <p:cNvSpPr>
            <a:spLocks noGrp="1"/>
          </p:cNvSpPr>
          <p:nvPr>
            <p:ph type="body" sz="half" idx="2"/>
          </p:nvPr>
        </p:nvSpPr>
        <p:spPr>
          <a:xfrm>
            <a:off x="6096000" y="618565"/>
            <a:ext cx="5474415" cy="4958579"/>
          </a:xfrm>
        </p:spPr>
        <p:txBody>
          <a:bodyPr anchor="ctr">
            <a:normAutofit/>
          </a:bodyPr>
          <a:lstStyle>
            <a:lvl1pPr marL="0" indent="0" algn="ctr">
              <a:buNone/>
              <a:defRPr sz="4800" b="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3" name="Espaço Reservado para Imagem 2">
            <a:extLst>
              <a:ext uri="{FF2B5EF4-FFF2-40B4-BE49-F238E27FC236}">
                <a16:creationId xmlns:a16="http://schemas.microsoft.com/office/drawing/2014/main" id="{A84F276A-212F-C649-A988-6061A4C41F81}"/>
              </a:ext>
            </a:extLst>
          </p:cNvPr>
          <p:cNvSpPr>
            <a:spLocks noGrp="1"/>
          </p:cNvSpPr>
          <p:nvPr>
            <p:ph type="pic" sz="quarter" idx="10" hasCustomPrompt="1"/>
          </p:nvPr>
        </p:nvSpPr>
        <p:spPr>
          <a:xfrm>
            <a:off x="377418" y="765818"/>
            <a:ext cx="5126079" cy="5124632"/>
          </a:xfrm>
        </p:spPr>
        <p:txBody>
          <a:bodyPr/>
          <a:lstStyle/>
          <a:p>
            <a:r>
              <a:rPr lang="pt-BR" dirty="0" err="1"/>
              <a:t>ico</a:t>
            </a:r>
            <a:endParaRPr lang="pt-BR" dirty="0"/>
          </a:p>
        </p:txBody>
      </p:sp>
      <p:sp>
        <p:nvSpPr>
          <p:cNvPr id="5" name="Quadro 4">
            <a:extLst>
              <a:ext uri="{FF2B5EF4-FFF2-40B4-BE49-F238E27FC236}">
                <a16:creationId xmlns:a16="http://schemas.microsoft.com/office/drawing/2014/main" id="{8D12B4B3-7512-AE46-B4AB-8ABCEEC456F3}"/>
              </a:ext>
            </a:extLst>
          </p:cNvPr>
          <p:cNvSpPr/>
          <p:nvPr/>
        </p:nvSpPr>
        <p:spPr>
          <a:xfrm>
            <a:off x="196718" y="537210"/>
            <a:ext cx="5474416" cy="5549556"/>
          </a:xfrm>
          <a:prstGeom prst="frame">
            <a:avLst>
              <a:gd name="adj1" fmla="val 9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a:extLst>
              <a:ext uri="{FF2B5EF4-FFF2-40B4-BE49-F238E27FC236}">
                <a16:creationId xmlns:a16="http://schemas.microsoft.com/office/drawing/2014/main" id="{3FCAE253-2979-414B-A4DA-E724EE109C73}"/>
              </a:ext>
            </a:extLst>
          </p:cNvPr>
          <p:cNvSpPr/>
          <p:nvPr/>
        </p:nvSpPr>
        <p:spPr>
          <a:xfrm>
            <a:off x="6024918" y="541270"/>
            <a:ext cx="367325" cy="3673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Quadro 6">
            <a:extLst>
              <a:ext uri="{FF2B5EF4-FFF2-40B4-BE49-F238E27FC236}">
                <a16:creationId xmlns:a16="http://schemas.microsoft.com/office/drawing/2014/main" id="{4A633A16-A962-0340-99F4-6395D8E5C0C2}"/>
              </a:ext>
            </a:extLst>
          </p:cNvPr>
          <p:cNvSpPr/>
          <p:nvPr/>
        </p:nvSpPr>
        <p:spPr>
          <a:xfrm>
            <a:off x="5726847" y="155163"/>
            <a:ext cx="982168" cy="975420"/>
          </a:xfrm>
          <a:prstGeom prst="frame">
            <a:avLst>
              <a:gd name="adj1"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Quadro 7">
            <a:extLst>
              <a:ext uri="{FF2B5EF4-FFF2-40B4-BE49-F238E27FC236}">
                <a16:creationId xmlns:a16="http://schemas.microsoft.com/office/drawing/2014/main" id="{0DD54462-4133-2843-97BE-403789AAFC1C}"/>
              </a:ext>
            </a:extLst>
          </p:cNvPr>
          <p:cNvSpPr/>
          <p:nvPr/>
        </p:nvSpPr>
        <p:spPr>
          <a:xfrm>
            <a:off x="5928365" y="319303"/>
            <a:ext cx="6066917" cy="5808349"/>
          </a:xfrm>
          <a:prstGeom prst="frame">
            <a:avLst>
              <a:gd name="adj1" fmla="val 16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Retângulo 8">
            <a:extLst>
              <a:ext uri="{FF2B5EF4-FFF2-40B4-BE49-F238E27FC236}">
                <a16:creationId xmlns:a16="http://schemas.microsoft.com/office/drawing/2014/main" id="{453D6299-45CE-8649-A8B1-116EF4285414}"/>
              </a:ext>
            </a:extLst>
          </p:cNvPr>
          <p:cNvSpPr/>
          <p:nvPr/>
        </p:nvSpPr>
        <p:spPr>
          <a:xfrm>
            <a:off x="6415759" y="333784"/>
            <a:ext cx="248371" cy="24837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Retângulo 9">
            <a:extLst>
              <a:ext uri="{FF2B5EF4-FFF2-40B4-BE49-F238E27FC236}">
                <a16:creationId xmlns:a16="http://schemas.microsoft.com/office/drawing/2014/main" id="{DC834FCD-4994-9E4A-870A-06A60C9C101E}"/>
              </a:ext>
            </a:extLst>
          </p:cNvPr>
          <p:cNvSpPr/>
          <p:nvPr/>
        </p:nvSpPr>
        <p:spPr>
          <a:xfrm>
            <a:off x="6252335" y="531743"/>
            <a:ext cx="139908" cy="1399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Retângulo 10">
            <a:extLst>
              <a:ext uri="{FF2B5EF4-FFF2-40B4-BE49-F238E27FC236}">
                <a16:creationId xmlns:a16="http://schemas.microsoft.com/office/drawing/2014/main" id="{C66D2B8D-C7A6-F54C-854D-F029A6D03DC4}"/>
              </a:ext>
            </a:extLst>
          </p:cNvPr>
          <p:cNvSpPr/>
          <p:nvPr/>
        </p:nvSpPr>
        <p:spPr>
          <a:xfrm>
            <a:off x="1441429" y="124125"/>
            <a:ext cx="250917" cy="250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Quadro 11">
            <a:extLst>
              <a:ext uri="{FF2B5EF4-FFF2-40B4-BE49-F238E27FC236}">
                <a16:creationId xmlns:a16="http://schemas.microsoft.com/office/drawing/2014/main" id="{CE86D91E-A6BB-7C4D-B5E3-744471B04A49}"/>
              </a:ext>
            </a:extLst>
          </p:cNvPr>
          <p:cNvSpPr/>
          <p:nvPr/>
        </p:nvSpPr>
        <p:spPr>
          <a:xfrm>
            <a:off x="5247573" y="5544116"/>
            <a:ext cx="1104354" cy="1104354"/>
          </a:xfrm>
          <a:prstGeom prst="frame">
            <a:avLst>
              <a:gd name="adj1" fmla="val 58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 name="Quadro 12">
            <a:extLst>
              <a:ext uri="{FF2B5EF4-FFF2-40B4-BE49-F238E27FC236}">
                <a16:creationId xmlns:a16="http://schemas.microsoft.com/office/drawing/2014/main" id="{C5DDCDC9-4FF6-3145-B7A0-B39BEC4103E1}"/>
              </a:ext>
            </a:extLst>
          </p:cNvPr>
          <p:cNvSpPr/>
          <p:nvPr/>
        </p:nvSpPr>
        <p:spPr>
          <a:xfrm>
            <a:off x="1328379" y="-4517"/>
            <a:ext cx="477018" cy="477018"/>
          </a:xfrm>
          <a:prstGeom prst="frame">
            <a:avLst>
              <a:gd name="adj1" fmla="val 8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Quadro 13">
            <a:extLst>
              <a:ext uri="{FF2B5EF4-FFF2-40B4-BE49-F238E27FC236}">
                <a16:creationId xmlns:a16="http://schemas.microsoft.com/office/drawing/2014/main" id="{63A96B3E-7B61-E64B-B936-C5D331418FE4}"/>
              </a:ext>
            </a:extLst>
          </p:cNvPr>
          <p:cNvSpPr/>
          <p:nvPr/>
        </p:nvSpPr>
        <p:spPr>
          <a:xfrm>
            <a:off x="6144437" y="398493"/>
            <a:ext cx="367325" cy="367325"/>
          </a:xfrm>
          <a:prstGeom prst="frame">
            <a:avLst>
              <a:gd name="adj1" fmla="val 69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5" name="Retângulo 14">
            <a:extLst>
              <a:ext uri="{FF2B5EF4-FFF2-40B4-BE49-F238E27FC236}">
                <a16:creationId xmlns:a16="http://schemas.microsoft.com/office/drawing/2014/main" id="{67E47D0D-1E26-114A-ACA2-1CE2B25D7F73}"/>
              </a:ext>
            </a:extLst>
          </p:cNvPr>
          <p:cNvSpPr/>
          <p:nvPr/>
        </p:nvSpPr>
        <p:spPr>
          <a:xfrm>
            <a:off x="5691387" y="5978403"/>
            <a:ext cx="216725" cy="21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7" name="Quadro 16">
            <a:extLst>
              <a:ext uri="{FF2B5EF4-FFF2-40B4-BE49-F238E27FC236}">
                <a16:creationId xmlns:a16="http://schemas.microsoft.com/office/drawing/2014/main" id="{48E9EF7D-F416-EE46-8290-F71F5DACE39E}"/>
              </a:ext>
            </a:extLst>
          </p:cNvPr>
          <p:cNvSpPr/>
          <p:nvPr userDrawn="1"/>
        </p:nvSpPr>
        <p:spPr>
          <a:xfrm>
            <a:off x="196718" y="537210"/>
            <a:ext cx="5474416" cy="5549556"/>
          </a:xfrm>
          <a:prstGeom prst="frame">
            <a:avLst>
              <a:gd name="adj1" fmla="val 92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8" name="Retângulo 17">
            <a:extLst>
              <a:ext uri="{FF2B5EF4-FFF2-40B4-BE49-F238E27FC236}">
                <a16:creationId xmlns:a16="http://schemas.microsoft.com/office/drawing/2014/main" id="{A9252EFC-3468-F44C-9308-F5BD206F7D67}"/>
              </a:ext>
            </a:extLst>
          </p:cNvPr>
          <p:cNvSpPr/>
          <p:nvPr userDrawn="1"/>
        </p:nvSpPr>
        <p:spPr>
          <a:xfrm>
            <a:off x="6024918" y="541270"/>
            <a:ext cx="367325" cy="3673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9" name="Quadro 18">
            <a:extLst>
              <a:ext uri="{FF2B5EF4-FFF2-40B4-BE49-F238E27FC236}">
                <a16:creationId xmlns:a16="http://schemas.microsoft.com/office/drawing/2014/main" id="{8850FA8F-49E4-F34E-8EF6-451043E9908F}"/>
              </a:ext>
            </a:extLst>
          </p:cNvPr>
          <p:cNvSpPr/>
          <p:nvPr userDrawn="1"/>
        </p:nvSpPr>
        <p:spPr>
          <a:xfrm>
            <a:off x="5726847" y="155163"/>
            <a:ext cx="982168" cy="975420"/>
          </a:xfrm>
          <a:prstGeom prst="frame">
            <a:avLst>
              <a:gd name="adj1"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0" name="Quadro 19">
            <a:extLst>
              <a:ext uri="{FF2B5EF4-FFF2-40B4-BE49-F238E27FC236}">
                <a16:creationId xmlns:a16="http://schemas.microsoft.com/office/drawing/2014/main" id="{6A97152F-3E49-8947-BF68-5798D1BAF4A8}"/>
              </a:ext>
            </a:extLst>
          </p:cNvPr>
          <p:cNvSpPr/>
          <p:nvPr userDrawn="1"/>
        </p:nvSpPr>
        <p:spPr>
          <a:xfrm>
            <a:off x="5928365" y="319303"/>
            <a:ext cx="6066917" cy="5808349"/>
          </a:xfrm>
          <a:prstGeom prst="frame">
            <a:avLst>
              <a:gd name="adj1" fmla="val 16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Retângulo 20">
            <a:extLst>
              <a:ext uri="{FF2B5EF4-FFF2-40B4-BE49-F238E27FC236}">
                <a16:creationId xmlns:a16="http://schemas.microsoft.com/office/drawing/2014/main" id="{26B2B71A-82FB-8D48-B9BD-C78783DB8F59}"/>
              </a:ext>
            </a:extLst>
          </p:cNvPr>
          <p:cNvSpPr/>
          <p:nvPr userDrawn="1"/>
        </p:nvSpPr>
        <p:spPr>
          <a:xfrm>
            <a:off x="6415759" y="333784"/>
            <a:ext cx="248371" cy="24837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2" name="Retângulo 21">
            <a:extLst>
              <a:ext uri="{FF2B5EF4-FFF2-40B4-BE49-F238E27FC236}">
                <a16:creationId xmlns:a16="http://schemas.microsoft.com/office/drawing/2014/main" id="{E3C36008-B4F9-C443-860D-3FD3258F1146}"/>
              </a:ext>
            </a:extLst>
          </p:cNvPr>
          <p:cNvSpPr/>
          <p:nvPr userDrawn="1"/>
        </p:nvSpPr>
        <p:spPr>
          <a:xfrm>
            <a:off x="6252335" y="531743"/>
            <a:ext cx="139908" cy="1399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3" name="Retângulo 22">
            <a:extLst>
              <a:ext uri="{FF2B5EF4-FFF2-40B4-BE49-F238E27FC236}">
                <a16:creationId xmlns:a16="http://schemas.microsoft.com/office/drawing/2014/main" id="{F6E13CE8-2D26-5B45-BDE7-0242903DCA18}"/>
              </a:ext>
            </a:extLst>
          </p:cNvPr>
          <p:cNvSpPr/>
          <p:nvPr userDrawn="1"/>
        </p:nvSpPr>
        <p:spPr>
          <a:xfrm>
            <a:off x="1441429" y="124125"/>
            <a:ext cx="250917" cy="250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5" name="Quadro 24">
            <a:extLst>
              <a:ext uri="{FF2B5EF4-FFF2-40B4-BE49-F238E27FC236}">
                <a16:creationId xmlns:a16="http://schemas.microsoft.com/office/drawing/2014/main" id="{521E15D0-A0EC-184E-B07B-6A24658851A1}"/>
              </a:ext>
            </a:extLst>
          </p:cNvPr>
          <p:cNvSpPr/>
          <p:nvPr userDrawn="1"/>
        </p:nvSpPr>
        <p:spPr>
          <a:xfrm>
            <a:off x="1328379" y="-4517"/>
            <a:ext cx="477018" cy="477018"/>
          </a:xfrm>
          <a:prstGeom prst="frame">
            <a:avLst>
              <a:gd name="adj1" fmla="val 8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6" name="Quadro 25">
            <a:extLst>
              <a:ext uri="{FF2B5EF4-FFF2-40B4-BE49-F238E27FC236}">
                <a16:creationId xmlns:a16="http://schemas.microsoft.com/office/drawing/2014/main" id="{D7D83EFB-3227-754C-9B56-D177D97824AD}"/>
              </a:ext>
            </a:extLst>
          </p:cNvPr>
          <p:cNvSpPr/>
          <p:nvPr userDrawn="1"/>
        </p:nvSpPr>
        <p:spPr>
          <a:xfrm>
            <a:off x="6144437" y="398493"/>
            <a:ext cx="367325" cy="367325"/>
          </a:xfrm>
          <a:prstGeom prst="frame">
            <a:avLst>
              <a:gd name="adj1" fmla="val 69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52565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250" fill="hold"/>
                                        <p:tgtEl>
                                          <p:spTgt spid="3"/>
                                        </p:tgtEl>
                                        <p:attrNameLst>
                                          <p:attrName>ppt_w</p:attrName>
                                        </p:attrNameLst>
                                      </p:cBhvr>
                                      <p:tavLst>
                                        <p:tav tm="0">
                                          <p:val>
                                            <p:fltVal val="0"/>
                                          </p:val>
                                        </p:tav>
                                        <p:tav tm="100000">
                                          <p:val>
                                            <p:strVal val="#ppt_w"/>
                                          </p:val>
                                        </p:tav>
                                      </p:tavLst>
                                    </p:anim>
                                    <p:anim calcmode="lin" valueType="num">
                                      <p:cBhvr>
                                        <p:cTn id="11" dur="250" fill="hold"/>
                                        <p:tgtEl>
                                          <p:spTgt spid="3"/>
                                        </p:tgtEl>
                                        <p:attrNameLst>
                                          <p:attrName>ppt_h</p:attrName>
                                        </p:attrNameLst>
                                      </p:cBhvr>
                                      <p:tavLst>
                                        <p:tav tm="0">
                                          <p:val>
                                            <p:fltVal val="0"/>
                                          </p:val>
                                        </p:tav>
                                        <p:tav tm="100000">
                                          <p:val>
                                            <p:strVal val="#ppt_h"/>
                                          </p:val>
                                        </p:tav>
                                      </p:tavLst>
                                    </p:anim>
                                    <p:animEffect transition="in" filter="fade">
                                      <p:cBhvr>
                                        <p:cTn id="12" dur="250"/>
                                        <p:tgtEl>
                                          <p:spTgt spid="3"/>
                                        </p:tgtEl>
                                      </p:cBhvr>
                                    </p:animEffect>
                                  </p:childTnLst>
                                </p:cTn>
                              </p:par>
                            </p:childTnLst>
                          </p:cTn>
                        </p:par>
                        <p:par>
                          <p:cTn id="13" fill="hold">
                            <p:stCondLst>
                              <p:cond delay="500"/>
                            </p:stCondLst>
                            <p:childTnLst>
                              <p:par>
                                <p:cTn id="14" presetID="23" presetClass="entr" presetSubtype="3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50" fill="hold"/>
                                        <p:tgtEl>
                                          <p:spTgt spid="6"/>
                                        </p:tgtEl>
                                        <p:attrNameLst>
                                          <p:attrName>ppt_w</p:attrName>
                                        </p:attrNameLst>
                                      </p:cBhvr>
                                      <p:tavLst>
                                        <p:tav tm="0">
                                          <p:val>
                                            <p:strVal val="4*#ppt_w"/>
                                          </p:val>
                                        </p:tav>
                                        <p:tav tm="100000">
                                          <p:val>
                                            <p:strVal val="#ppt_w"/>
                                          </p:val>
                                        </p:tav>
                                      </p:tavLst>
                                    </p:anim>
                                    <p:anim calcmode="lin" valueType="num">
                                      <p:cBhvr>
                                        <p:cTn id="17" dur="150" fill="hold"/>
                                        <p:tgtEl>
                                          <p:spTgt spid="6"/>
                                        </p:tgtEl>
                                        <p:attrNameLst>
                                          <p:attrName>ppt_h</p:attrName>
                                        </p:attrNameLst>
                                      </p:cBhvr>
                                      <p:tavLst>
                                        <p:tav tm="0">
                                          <p:val>
                                            <p:strVal val="4*#ppt_h"/>
                                          </p:val>
                                        </p:tav>
                                        <p:tav tm="100000">
                                          <p:val>
                                            <p:strVal val="#ppt_h"/>
                                          </p:val>
                                        </p:tav>
                                      </p:tavLst>
                                    </p:anim>
                                  </p:childTnLst>
                                </p:cTn>
                              </p:par>
                            </p:childTnLst>
                          </p:cTn>
                        </p:par>
                        <p:par>
                          <p:cTn id="18" fill="hold">
                            <p:stCondLst>
                              <p:cond delay="650"/>
                            </p:stCondLst>
                            <p:childTnLst>
                              <p:par>
                                <p:cTn id="19" presetID="23" presetClass="entr" presetSubtype="32"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50" fill="hold"/>
                                        <p:tgtEl>
                                          <p:spTgt spid="8"/>
                                        </p:tgtEl>
                                        <p:attrNameLst>
                                          <p:attrName>ppt_w</p:attrName>
                                        </p:attrNameLst>
                                      </p:cBhvr>
                                      <p:tavLst>
                                        <p:tav tm="0">
                                          <p:val>
                                            <p:strVal val="4*#ppt_w"/>
                                          </p:val>
                                        </p:tav>
                                        <p:tav tm="100000">
                                          <p:val>
                                            <p:strVal val="#ppt_w"/>
                                          </p:val>
                                        </p:tav>
                                      </p:tavLst>
                                    </p:anim>
                                    <p:anim calcmode="lin" valueType="num">
                                      <p:cBhvr>
                                        <p:cTn id="22" dur="150" fill="hold"/>
                                        <p:tgtEl>
                                          <p:spTgt spid="8"/>
                                        </p:tgtEl>
                                        <p:attrNameLst>
                                          <p:attrName>ppt_h</p:attrName>
                                        </p:attrNameLst>
                                      </p:cBhvr>
                                      <p:tavLst>
                                        <p:tav tm="0">
                                          <p:val>
                                            <p:strVal val="4*#ppt_h"/>
                                          </p:val>
                                        </p:tav>
                                        <p:tav tm="100000">
                                          <p:val>
                                            <p:strVal val="#ppt_h"/>
                                          </p:val>
                                        </p:tav>
                                      </p:tavLst>
                                    </p:anim>
                                  </p:childTnLst>
                                </p:cTn>
                              </p:par>
                            </p:childTnLst>
                          </p:cTn>
                        </p:par>
                        <p:par>
                          <p:cTn id="23" fill="hold">
                            <p:stCondLst>
                              <p:cond delay="8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50" fill="hold"/>
                                        <p:tgtEl>
                                          <p:spTgt spid="15"/>
                                        </p:tgtEl>
                                        <p:attrNameLst>
                                          <p:attrName>ppt_w</p:attrName>
                                        </p:attrNameLst>
                                      </p:cBhvr>
                                      <p:tavLst>
                                        <p:tav tm="0">
                                          <p:val>
                                            <p:strVal val="4*#ppt_w"/>
                                          </p:val>
                                        </p:tav>
                                        <p:tav tm="100000">
                                          <p:val>
                                            <p:strVal val="#ppt_w"/>
                                          </p:val>
                                        </p:tav>
                                      </p:tavLst>
                                    </p:anim>
                                    <p:anim calcmode="lin" valueType="num">
                                      <p:cBhvr>
                                        <p:cTn id="27" dur="150" fill="hold"/>
                                        <p:tgtEl>
                                          <p:spTgt spid="15"/>
                                        </p:tgtEl>
                                        <p:attrNameLst>
                                          <p:attrName>ppt_h</p:attrName>
                                        </p:attrNameLst>
                                      </p:cBhvr>
                                      <p:tavLst>
                                        <p:tav tm="0">
                                          <p:val>
                                            <p:strVal val="4*#ppt_h"/>
                                          </p:val>
                                        </p:tav>
                                        <p:tav tm="100000">
                                          <p:val>
                                            <p:strVal val="#ppt_h"/>
                                          </p:val>
                                        </p:tav>
                                      </p:tavLst>
                                    </p:anim>
                                  </p:childTnLst>
                                </p:cTn>
                              </p:par>
                              <p:par>
                                <p:cTn id="28" presetID="23" presetClass="entr" presetSubtype="32"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50" fill="hold"/>
                                        <p:tgtEl>
                                          <p:spTgt spid="9"/>
                                        </p:tgtEl>
                                        <p:attrNameLst>
                                          <p:attrName>ppt_w</p:attrName>
                                        </p:attrNameLst>
                                      </p:cBhvr>
                                      <p:tavLst>
                                        <p:tav tm="0">
                                          <p:val>
                                            <p:strVal val="4*#ppt_w"/>
                                          </p:val>
                                        </p:tav>
                                        <p:tav tm="100000">
                                          <p:val>
                                            <p:strVal val="#ppt_w"/>
                                          </p:val>
                                        </p:tav>
                                      </p:tavLst>
                                    </p:anim>
                                    <p:anim calcmode="lin" valueType="num">
                                      <p:cBhvr>
                                        <p:cTn id="31" dur="150" fill="hold"/>
                                        <p:tgtEl>
                                          <p:spTgt spid="9"/>
                                        </p:tgtEl>
                                        <p:attrNameLst>
                                          <p:attrName>ppt_h</p:attrName>
                                        </p:attrNameLst>
                                      </p:cBhvr>
                                      <p:tavLst>
                                        <p:tav tm="0">
                                          <p:val>
                                            <p:strVal val="4*#ppt_h"/>
                                          </p:val>
                                        </p:tav>
                                        <p:tav tm="100000">
                                          <p:val>
                                            <p:strVal val="#ppt_h"/>
                                          </p:val>
                                        </p:tav>
                                      </p:tavLst>
                                    </p:anim>
                                  </p:childTnLst>
                                </p:cTn>
                              </p:par>
                              <p:par>
                                <p:cTn id="32" presetID="23" presetClass="entr" presetSubtype="32"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50" fill="hold"/>
                                        <p:tgtEl>
                                          <p:spTgt spid="10"/>
                                        </p:tgtEl>
                                        <p:attrNameLst>
                                          <p:attrName>ppt_w</p:attrName>
                                        </p:attrNameLst>
                                      </p:cBhvr>
                                      <p:tavLst>
                                        <p:tav tm="0">
                                          <p:val>
                                            <p:strVal val="4*#ppt_w"/>
                                          </p:val>
                                        </p:tav>
                                        <p:tav tm="100000">
                                          <p:val>
                                            <p:strVal val="#ppt_w"/>
                                          </p:val>
                                        </p:tav>
                                      </p:tavLst>
                                    </p:anim>
                                    <p:anim calcmode="lin" valueType="num">
                                      <p:cBhvr>
                                        <p:cTn id="35" dur="150" fill="hold"/>
                                        <p:tgtEl>
                                          <p:spTgt spid="10"/>
                                        </p:tgtEl>
                                        <p:attrNameLst>
                                          <p:attrName>ppt_h</p:attrName>
                                        </p:attrNameLst>
                                      </p:cBhvr>
                                      <p:tavLst>
                                        <p:tav tm="0">
                                          <p:val>
                                            <p:strVal val="4*#ppt_h"/>
                                          </p:val>
                                        </p:tav>
                                        <p:tav tm="100000">
                                          <p:val>
                                            <p:strVal val="#ppt_h"/>
                                          </p:val>
                                        </p:tav>
                                      </p:tavLst>
                                    </p:anim>
                                  </p:childTnLst>
                                </p:cTn>
                              </p:par>
                              <p:par>
                                <p:cTn id="36" presetID="23" presetClass="entr" presetSubtype="32"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50" fill="hold"/>
                                        <p:tgtEl>
                                          <p:spTgt spid="11"/>
                                        </p:tgtEl>
                                        <p:attrNameLst>
                                          <p:attrName>ppt_w</p:attrName>
                                        </p:attrNameLst>
                                      </p:cBhvr>
                                      <p:tavLst>
                                        <p:tav tm="0">
                                          <p:val>
                                            <p:strVal val="4*#ppt_w"/>
                                          </p:val>
                                        </p:tav>
                                        <p:tav tm="100000">
                                          <p:val>
                                            <p:strVal val="#ppt_w"/>
                                          </p:val>
                                        </p:tav>
                                      </p:tavLst>
                                    </p:anim>
                                    <p:anim calcmode="lin" valueType="num">
                                      <p:cBhvr>
                                        <p:cTn id="39" dur="150" fill="hold"/>
                                        <p:tgtEl>
                                          <p:spTgt spid="11"/>
                                        </p:tgtEl>
                                        <p:attrNameLst>
                                          <p:attrName>ppt_h</p:attrName>
                                        </p:attrNameLst>
                                      </p:cBhvr>
                                      <p:tavLst>
                                        <p:tav tm="0">
                                          <p:val>
                                            <p:strVal val="4*#ppt_h"/>
                                          </p:val>
                                        </p:tav>
                                        <p:tav tm="100000">
                                          <p:val>
                                            <p:strVal val="#ppt_h"/>
                                          </p:val>
                                        </p:tav>
                                      </p:tavLst>
                                    </p:anim>
                                  </p:childTnLst>
                                </p:cTn>
                              </p:par>
                            </p:childTnLst>
                          </p:cTn>
                        </p:par>
                        <p:par>
                          <p:cTn id="40" fill="hold">
                            <p:stCondLst>
                              <p:cond delay="950"/>
                            </p:stCondLst>
                            <p:childTnLst>
                              <p:par>
                                <p:cTn id="41" presetID="23" presetClass="entr" presetSubtype="32"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50" fill="hold"/>
                                        <p:tgtEl>
                                          <p:spTgt spid="18"/>
                                        </p:tgtEl>
                                        <p:attrNameLst>
                                          <p:attrName>ppt_w</p:attrName>
                                        </p:attrNameLst>
                                      </p:cBhvr>
                                      <p:tavLst>
                                        <p:tav tm="0">
                                          <p:val>
                                            <p:strVal val="4*#ppt_w"/>
                                          </p:val>
                                        </p:tav>
                                        <p:tav tm="100000">
                                          <p:val>
                                            <p:strVal val="#ppt_w"/>
                                          </p:val>
                                        </p:tav>
                                      </p:tavLst>
                                    </p:anim>
                                    <p:anim calcmode="lin" valueType="num">
                                      <p:cBhvr>
                                        <p:cTn id="44" dur="150" fill="hold"/>
                                        <p:tgtEl>
                                          <p:spTgt spid="18"/>
                                        </p:tgtEl>
                                        <p:attrNameLst>
                                          <p:attrName>ppt_h</p:attrName>
                                        </p:attrNameLst>
                                      </p:cBhvr>
                                      <p:tavLst>
                                        <p:tav tm="0">
                                          <p:val>
                                            <p:strVal val="4*#ppt_h"/>
                                          </p:val>
                                        </p:tav>
                                        <p:tav tm="100000">
                                          <p:val>
                                            <p:strVal val="#ppt_h"/>
                                          </p:val>
                                        </p:tav>
                                      </p:tavLst>
                                    </p:anim>
                                  </p:childTnLst>
                                </p:cTn>
                              </p:par>
                            </p:childTnLst>
                          </p:cTn>
                        </p:par>
                        <p:par>
                          <p:cTn id="45" fill="hold">
                            <p:stCondLst>
                              <p:cond delay="1100"/>
                            </p:stCondLst>
                            <p:childTnLst>
                              <p:par>
                                <p:cTn id="46" presetID="23" presetClass="entr" presetSubtype="32"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150" fill="hold"/>
                                        <p:tgtEl>
                                          <p:spTgt spid="20"/>
                                        </p:tgtEl>
                                        <p:attrNameLst>
                                          <p:attrName>ppt_w</p:attrName>
                                        </p:attrNameLst>
                                      </p:cBhvr>
                                      <p:tavLst>
                                        <p:tav tm="0">
                                          <p:val>
                                            <p:strVal val="4*#ppt_w"/>
                                          </p:val>
                                        </p:tav>
                                        <p:tav tm="100000">
                                          <p:val>
                                            <p:strVal val="#ppt_w"/>
                                          </p:val>
                                        </p:tav>
                                      </p:tavLst>
                                    </p:anim>
                                    <p:anim calcmode="lin" valueType="num">
                                      <p:cBhvr>
                                        <p:cTn id="49" dur="150" fill="hold"/>
                                        <p:tgtEl>
                                          <p:spTgt spid="20"/>
                                        </p:tgtEl>
                                        <p:attrNameLst>
                                          <p:attrName>ppt_h</p:attrName>
                                        </p:attrNameLst>
                                      </p:cBhvr>
                                      <p:tavLst>
                                        <p:tav tm="0">
                                          <p:val>
                                            <p:strVal val="4*#ppt_h"/>
                                          </p:val>
                                        </p:tav>
                                        <p:tav tm="100000">
                                          <p:val>
                                            <p:strVal val="#ppt_h"/>
                                          </p:val>
                                        </p:tav>
                                      </p:tavLst>
                                    </p:anim>
                                  </p:childTnLst>
                                </p:cTn>
                              </p:par>
                              <p:par>
                                <p:cTn id="50" presetID="23" presetClass="entr" presetSubtype="32"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150" fill="hold"/>
                                        <p:tgtEl>
                                          <p:spTgt spid="21"/>
                                        </p:tgtEl>
                                        <p:attrNameLst>
                                          <p:attrName>ppt_w</p:attrName>
                                        </p:attrNameLst>
                                      </p:cBhvr>
                                      <p:tavLst>
                                        <p:tav tm="0">
                                          <p:val>
                                            <p:strVal val="4*#ppt_w"/>
                                          </p:val>
                                        </p:tav>
                                        <p:tav tm="100000">
                                          <p:val>
                                            <p:strVal val="#ppt_w"/>
                                          </p:val>
                                        </p:tav>
                                      </p:tavLst>
                                    </p:anim>
                                    <p:anim calcmode="lin" valueType="num">
                                      <p:cBhvr>
                                        <p:cTn id="53" dur="150" fill="hold"/>
                                        <p:tgtEl>
                                          <p:spTgt spid="21"/>
                                        </p:tgtEl>
                                        <p:attrNameLst>
                                          <p:attrName>ppt_h</p:attrName>
                                        </p:attrNameLst>
                                      </p:cBhvr>
                                      <p:tavLst>
                                        <p:tav tm="0">
                                          <p:val>
                                            <p:strVal val="4*#ppt_h"/>
                                          </p:val>
                                        </p:tav>
                                        <p:tav tm="100000">
                                          <p:val>
                                            <p:strVal val="#ppt_h"/>
                                          </p:val>
                                        </p:tav>
                                      </p:tavLst>
                                    </p:anim>
                                  </p:childTnLst>
                                </p:cTn>
                              </p:par>
                              <p:par>
                                <p:cTn id="54" presetID="23" presetClass="entr" presetSubtype="32"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150" fill="hold"/>
                                        <p:tgtEl>
                                          <p:spTgt spid="22"/>
                                        </p:tgtEl>
                                        <p:attrNameLst>
                                          <p:attrName>ppt_w</p:attrName>
                                        </p:attrNameLst>
                                      </p:cBhvr>
                                      <p:tavLst>
                                        <p:tav tm="0">
                                          <p:val>
                                            <p:strVal val="4*#ppt_w"/>
                                          </p:val>
                                        </p:tav>
                                        <p:tav tm="100000">
                                          <p:val>
                                            <p:strVal val="#ppt_w"/>
                                          </p:val>
                                        </p:tav>
                                      </p:tavLst>
                                    </p:anim>
                                    <p:anim calcmode="lin" valueType="num">
                                      <p:cBhvr>
                                        <p:cTn id="57" dur="150" fill="hold"/>
                                        <p:tgtEl>
                                          <p:spTgt spid="22"/>
                                        </p:tgtEl>
                                        <p:attrNameLst>
                                          <p:attrName>ppt_h</p:attrName>
                                        </p:attrNameLst>
                                      </p:cBhvr>
                                      <p:tavLst>
                                        <p:tav tm="0">
                                          <p:val>
                                            <p:strVal val="4*#ppt_h"/>
                                          </p:val>
                                        </p:tav>
                                        <p:tav tm="100000">
                                          <p:val>
                                            <p:strVal val="#ppt_h"/>
                                          </p:val>
                                        </p:tav>
                                      </p:tavLst>
                                    </p:anim>
                                  </p:childTnLst>
                                </p:cTn>
                              </p:par>
                              <p:par>
                                <p:cTn id="58" presetID="23" presetClass="entr" presetSubtype="32"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150" fill="hold"/>
                                        <p:tgtEl>
                                          <p:spTgt spid="23"/>
                                        </p:tgtEl>
                                        <p:attrNameLst>
                                          <p:attrName>ppt_w</p:attrName>
                                        </p:attrNameLst>
                                      </p:cBhvr>
                                      <p:tavLst>
                                        <p:tav tm="0">
                                          <p:val>
                                            <p:strVal val="4*#ppt_w"/>
                                          </p:val>
                                        </p:tav>
                                        <p:tav tm="100000">
                                          <p:val>
                                            <p:strVal val="#ppt_w"/>
                                          </p:val>
                                        </p:tav>
                                      </p:tavLst>
                                    </p:anim>
                                    <p:anim calcmode="lin" valueType="num">
                                      <p:cBhvr>
                                        <p:cTn id="61" dur="150" fill="hold"/>
                                        <p:tgtEl>
                                          <p:spTgt spid="2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 grpId="0"/>
      <p:bldP spid="6" grpId="0" animBg="1"/>
      <p:bldP spid="8" grpId="0" animBg="1"/>
      <p:bldP spid="9" grpId="0" animBg="1"/>
      <p:bldP spid="10" grpId="0" animBg="1"/>
      <p:bldP spid="11" grpId="0" animBg="1"/>
      <p:bldP spid="15" grpId="0" animBg="1"/>
      <p:bldP spid="18" grpId="0" animBg="1"/>
      <p:bldP spid="20" grpId="0" animBg="1"/>
      <p:bldP spid="21" grpId="0" animBg="1"/>
      <p:bldP spid="22" grpId="0" animBg="1"/>
      <p:bldP spid="23"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31A57526-4CD2-1A4C-883B-6615D3AF1FB1}"/>
              </a:ext>
            </a:extLst>
          </p:cNvPr>
          <p:cNvSpPr>
            <a:spLocks noGrp="1"/>
          </p:cNvSpPr>
          <p:nvPr>
            <p:ph type="body" sz="half" idx="2"/>
          </p:nvPr>
        </p:nvSpPr>
        <p:spPr>
          <a:xfrm>
            <a:off x="601096" y="943307"/>
            <a:ext cx="4767423" cy="4701355"/>
          </a:xfrm>
        </p:spPr>
        <p:txBody>
          <a:bodyPr anchor="ctr">
            <a:normAutofit/>
          </a:bodyPr>
          <a:lstStyle>
            <a:lvl1pPr marL="0" indent="0" algn="ctr">
              <a:buNone/>
              <a:defRPr sz="4800" b="1">
                <a:solidFill>
                  <a:schemeClr val="tx2">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Imagem 2">
            <a:extLst>
              <a:ext uri="{FF2B5EF4-FFF2-40B4-BE49-F238E27FC236}">
                <a16:creationId xmlns:a16="http://schemas.microsoft.com/office/drawing/2014/main" id="{5D573F37-8BD9-0F46-92F4-9503CE83BA85}"/>
              </a:ext>
            </a:extLst>
          </p:cNvPr>
          <p:cNvSpPr>
            <a:spLocks noGrp="1"/>
          </p:cNvSpPr>
          <p:nvPr>
            <p:ph type="pic" sz="quarter" idx="11" hasCustomPrompt="1"/>
          </p:nvPr>
        </p:nvSpPr>
        <p:spPr>
          <a:xfrm>
            <a:off x="6217930" y="559544"/>
            <a:ext cx="5372973" cy="5271300"/>
          </a:xfrm>
          <a:ln w="50800">
            <a:solidFill>
              <a:schemeClr val="bg1"/>
            </a:solidFill>
          </a:ln>
        </p:spPr>
        <p:txBody>
          <a:bodyPr/>
          <a:lstStyle/>
          <a:p>
            <a:r>
              <a:rPr lang="pt-BR" dirty="0" err="1"/>
              <a:t>ico</a:t>
            </a:r>
            <a:endParaRPr lang="pt-BR" dirty="0"/>
          </a:p>
        </p:txBody>
      </p:sp>
      <p:sp>
        <p:nvSpPr>
          <p:cNvPr id="6" name="Quadro 5">
            <a:extLst>
              <a:ext uri="{FF2B5EF4-FFF2-40B4-BE49-F238E27FC236}">
                <a16:creationId xmlns:a16="http://schemas.microsoft.com/office/drawing/2014/main" id="{E8DFFA32-BB45-D14B-BACE-79EEA65A657E}"/>
              </a:ext>
            </a:extLst>
          </p:cNvPr>
          <p:cNvSpPr/>
          <p:nvPr/>
        </p:nvSpPr>
        <p:spPr>
          <a:xfrm>
            <a:off x="196719" y="615278"/>
            <a:ext cx="5494398" cy="5332536"/>
          </a:xfrm>
          <a:prstGeom prst="frame">
            <a:avLst>
              <a:gd name="adj1" fmla="val 927"/>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Retângulo 6">
            <a:extLst>
              <a:ext uri="{FF2B5EF4-FFF2-40B4-BE49-F238E27FC236}">
                <a16:creationId xmlns:a16="http://schemas.microsoft.com/office/drawing/2014/main" id="{D16A696D-AA12-DC47-8DA3-53FADF08E2DF}"/>
              </a:ext>
            </a:extLst>
          </p:cNvPr>
          <p:cNvSpPr/>
          <p:nvPr/>
        </p:nvSpPr>
        <p:spPr>
          <a:xfrm>
            <a:off x="646180" y="6270429"/>
            <a:ext cx="367325" cy="3673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Quadro 7">
            <a:extLst>
              <a:ext uri="{FF2B5EF4-FFF2-40B4-BE49-F238E27FC236}">
                <a16:creationId xmlns:a16="http://schemas.microsoft.com/office/drawing/2014/main" id="{9BBCA25C-6885-0B4F-A336-DD1DAD780404}"/>
              </a:ext>
            </a:extLst>
          </p:cNvPr>
          <p:cNvSpPr/>
          <p:nvPr/>
        </p:nvSpPr>
        <p:spPr>
          <a:xfrm>
            <a:off x="5402223" y="124125"/>
            <a:ext cx="982168" cy="975420"/>
          </a:xfrm>
          <a:prstGeom prst="frame">
            <a:avLst>
              <a:gd name="adj1"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Quadro 8">
            <a:extLst>
              <a:ext uri="{FF2B5EF4-FFF2-40B4-BE49-F238E27FC236}">
                <a16:creationId xmlns:a16="http://schemas.microsoft.com/office/drawing/2014/main" id="{EECF2093-3A7D-7446-ABD6-605FF1DA1104}"/>
              </a:ext>
            </a:extLst>
          </p:cNvPr>
          <p:cNvSpPr/>
          <p:nvPr/>
        </p:nvSpPr>
        <p:spPr>
          <a:xfrm>
            <a:off x="5928365" y="319303"/>
            <a:ext cx="6066917" cy="5808349"/>
          </a:xfrm>
          <a:prstGeom prst="frame">
            <a:avLst>
              <a:gd name="adj1" fmla="val 16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Retângulo 9">
            <a:extLst>
              <a:ext uri="{FF2B5EF4-FFF2-40B4-BE49-F238E27FC236}">
                <a16:creationId xmlns:a16="http://schemas.microsoft.com/office/drawing/2014/main" id="{1C4E3277-0E94-5B40-BAE1-F410FF6D344A}"/>
              </a:ext>
            </a:extLst>
          </p:cNvPr>
          <p:cNvSpPr/>
          <p:nvPr/>
        </p:nvSpPr>
        <p:spPr>
          <a:xfrm>
            <a:off x="1037021" y="6062943"/>
            <a:ext cx="248371" cy="24837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Retângulo 10">
            <a:extLst>
              <a:ext uri="{FF2B5EF4-FFF2-40B4-BE49-F238E27FC236}">
                <a16:creationId xmlns:a16="http://schemas.microsoft.com/office/drawing/2014/main" id="{AF3A124B-24A6-6245-99A9-8375AB97ACB9}"/>
              </a:ext>
            </a:extLst>
          </p:cNvPr>
          <p:cNvSpPr/>
          <p:nvPr/>
        </p:nvSpPr>
        <p:spPr>
          <a:xfrm>
            <a:off x="873597" y="6260902"/>
            <a:ext cx="139908" cy="1399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Retângulo 11">
            <a:extLst>
              <a:ext uri="{FF2B5EF4-FFF2-40B4-BE49-F238E27FC236}">
                <a16:creationId xmlns:a16="http://schemas.microsoft.com/office/drawing/2014/main" id="{383C2375-A6D8-8B48-B839-DCDABB4DEC18}"/>
              </a:ext>
            </a:extLst>
          </p:cNvPr>
          <p:cNvSpPr/>
          <p:nvPr/>
        </p:nvSpPr>
        <p:spPr>
          <a:xfrm>
            <a:off x="1441429" y="124125"/>
            <a:ext cx="250917" cy="250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 name="Quadro 12">
            <a:extLst>
              <a:ext uri="{FF2B5EF4-FFF2-40B4-BE49-F238E27FC236}">
                <a16:creationId xmlns:a16="http://schemas.microsoft.com/office/drawing/2014/main" id="{B796D314-29E4-9C43-9609-E095068AA0E0}"/>
              </a:ext>
            </a:extLst>
          </p:cNvPr>
          <p:cNvSpPr/>
          <p:nvPr/>
        </p:nvSpPr>
        <p:spPr>
          <a:xfrm>
            <a:off x="5280037" y="5533400"/>
            <a:ext cx="1104354" cy="1104354"/>
          </a:xfrm>
          <a:prstGeom prst="frame">
            <a:avLst>
              <a:gd name="adj1" fmla="val 58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Quadro 13">
            <a:extLst>
              <a:ext uri="{FF2B5EF4-FFF2-40B4-BE49-F238E27FC236}">
                <a16:creationId xmlns:a16="http://schemas.microsoft.com/office/drawing/2014/main" id="{043A007E-9AF3-F448-B626-6ED33F352974}"/>
              </a:ext>
            </a:extLst>
          </p:cNvPr>
          <p:cNvSpPr/>
          <p:nvPr/>
        </p:nvSpPr>
        <p:spPr>
          <a:xfrm>
            <a:off x="1328379" y="-4517"/>
            <a:ext cx="477018" cy="477018"/>
          </a:xfrm>
          <a:prstGeom prst="frame">
            <a:avLst>
              <a:gd name="adj1" fmla="val 8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5" name="Quadro 14">
            <a:extLst>
              <a:ext uri="{FF2B5EF4-FFF2-40B4-BE49-F238E27FC236}">
                <a16:creationId xmlns:a16="http://schemas.microsoft.com/office/drawing/2014/main" id="{BB6BDC04-6514-D247-8B3C-06E03739A1AE}"/>
              </a:ext>
            </a:extLst>
          </p:cNvPr>
          <p:cNvSpPr/>
          <p:nvPr/>
        </p:nvSpPr>
        <p:spPr>
          <a:xfrm>
            <a:off x="765699" y="6127652"/>
            <a:ext cx="367325" cy="367325"/>
          </a:xfrm>
          <a:prstGeom prst="frame">
            <a:avLst>
              <a:gd name="adj1" fmla="val 69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6" name="Retângulo 15">
            <a:extLst>
              <a:ext uri="{FF2B5EF4-FFF2-40B4-BE49-F238E27FC236}">
                <a16:creationId xmlns:a16="http://schemas.microsoft.com/office/drawing/2014/main" id="{78A489A9-0B47-7E40-8933-F0D1535C0E3C}"/>
              </a:ext>
            </a:extLst>
          </p:cNvPr>
          <p:cNvSpPr/>
          <p:nvPr/>
        </p:nvSpPr>
        <p:spPr>
          <a:xfrm>
            <a:off x="5601196" y="6124266"/>
            <a:ext cx="216725" cy="21672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8" name="Quadro 17">
            <a:extLst>
              <a:ext uri="{FF2B5EF4-FFF2-40B4-BE49-F238E27FC236}">
                <a16:creationId xmlns:a16="http://schemas.microsoft.com/office/drawing/2014/main" id="{2CAF072E-E915-064C-AC53-9A95DC458646}"/>
              </a:ext>
            </a:extLst>
          </p:cNvPr>
          <p:cNvSpPr/>
          <p:nvPr userDrawn="1"/>
        </p:nvSpPr>
        <p:spPr>
          <a:xfrm>
            <a:off x="196719" y="615278"/>
            <a:ext cx="5494398" cy="5332536"/>
          </a:xfrm>
          <a:prstGeom prst="frame">
            <a:avLst>
              <a:gd name="adj1" fmla="val 927"/>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9" name="Retângulo 18">
            <a:extLst>
              <a:ext uri="{FF2B5EF4-FFF2-40B4-BE49-F238E27FC236}">
                <a16:creationId xmlns:a16="http://schemas.microsoft.com/office/drawing/2014/main" id="{895B7D88-B0B1-B148-ADAF-7ADDCD8BBC01}"/>
              </a:ext>
            </a:extLst>
          </p:cNvPr>
          <p:cNvSpPr/>
          <p:nvPr userDrawn="1"/>
        </p:nvSpPr>
        <p:spPr>
          <a:xfrm>
            <a:off x="646180" y="6270429"/>
            <a:ext cx="367325" cy="3673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0" name="Quadro 19">
            <a:extLst>
              <a:ext uri="{FF2B5EF4-FFF2-40B4-BE49-F238E27FC236}">
                <a16:creationId xmlns:a16="http://schemas.microsoft.com/office/drawing/2014/main" id="{DF1C1749-C63F-0F42-A581-C80F2E3210FD}"/>
              </a:ext>
            </a:extLst>
          </p:cNvPr>
          <p:cNvSpPr/>
          <p:nvPr userDrawn="1"/>
        </p:nvSpPr>
        <p:spPr>
          <a:xfrm>
            <a:off x="5402223" y="124125"/>
            <a:ext cx="982168" cy="975420"/>
          </a:xfrm>
          <a:prstGeom prst="frame">
            <a:avLst>
              <a:gd name="adj1"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Quadro 20">
            <a:extLst>
              <a:ext uri="{FF2B5EF4-FFF2-40B4-BE49-F238E27FC236}">
                <a16:creationId xmlns:a16="http://schemas.microsoft.com/office/drawing/2014/main" id="{4B83AD3E-F48C-814A-9B36-3DA91E7E6CEA}"/>
              </a:ext>
            </a:extLst>
          </p:cNvPr>
          <p:cNvSpPr/>
          <p:nvPr userDrawn="1"/>
        </p:nvSpPr>
        <p:spPr>
          <a:xfrm>
            <a:off x="5928365" y="319303"/>
            <a:ext cx="6066917" cy="5808349"/>
          </a:xfrm>
          <a:prstGeom prst="frame">
            <a:avLst>
              <a:gd name="adj1" fmla="val 16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2" name="Retângulo 21">
            <a:extLst>
              <a:ext uri="{FF2B5EF4-FFF2-40B4-BE49-F238E27FC236}">
                <a16:creationId xmlns:a16="http://schemas.microsoft.com/office/drawing/2014/main" id="{1AA947A8-10D1-C244-B146-C32B986A5D01}"/>
              </a:ext>
            </a:extLst>
          </p:cNvPr>
          <p:cNvSpPr/>
          <p:nvPr userDrawn="1"/>
        </p:nvSpPr>
        <p:spPr>
          <a:xfrm>
            <a:off x="1037021" y="6062943"/>
            <a:ext cx="248371" cy="24837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3" name="Retângulo 22">
            <a:extLst>
              <a:ext uri="{FF2B5EF4-FFF2-40B4-BE49-F238E27FC236}">
                <a16:creationId xmlns:a16="http://schemas.microsoft.com/office/drawing/2014/main" id="{8DF1E309-3694-3B44-A7EC-7896D87D27E9}"/>
              </a:ext>
            </a:extLst>
          </p:cNvPr>
          <p:cNvSpPr/>
          <p:nvPr userDrawn="1"/>
        </p:nvSpPr>
        <p:spPr>
          <a:xfrm>
            <a:off x="873597" y="6260902"/>
            <a:ext cx="139908" cy="1399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4" name="Retângulo 23">
            <a:extLst>
              <a:ext uri="{FF2B5EF4-FFF2-40B4-BE49-F238E27FC236}">
                <a16:creationId xmlns:a16="http://schemas.microsoft.com/office/drawing/2014/main" id="{F378ACB1-D0CD-0944-AA82-89DC693F3C54}"/>
              </a:ext>
            </a:extLst>
          </p:cNvPr>
          <p:cNvSpPr/>
          <p:nvPr userDrawn="1"/>
        </p:nvSpPr>
        <p:spPr>
          <a:xfrm>
            <a:off x="1441429" y="124125"/>
            <a:ext cx="250917" cy="250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6" name="Quadro 25">
            <a:extLst>
              <a:ext uri="{FF2B5EF4-FFF2-40B4-BE49-F238E27FC236}">
                <a16:creationId xmlns:a16="http://schemas.microsoft.com/office/drawing/2014/main" id="{44E94DE6-6664-7144-A8A6-408A85EB0060}"/>
              </a:ext>
            </a:extLst>
          </p:cNvPr>
          <p:cNvSpPr/>
          <p:nvPr userDrawn="1"/>
        </p:nvSpPr>
        <p:spPr>
          <a:xfrm>
            <a:off x="1328379" y="-4517"/>
            <a:ext cx="477018" cy="477018"/>
          </a:xfrm>
          <a:prstGeom prst="frame">
            <a:avLst>
              <a:gd name="adj1" fmla="val 8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7" name="Quadro 26">
            <a:extLst>
              <a:ext uri="{FF2B5EF4-FFF2-40B4-BE49-F238E27FC236}">
                <a16:creationId xmlns:a16="http://schemas.microsoft.com/office/drawing/2014/main" id="{CA194848-4D96-B546-98AE-6C23E9ED83CF}"/>
              </a:ext>
            </a:extLst>
          </p:cNvPr>
          <p:cNvSpPr/>
          <p:nvPr userDrawn="1"/>
        </p:nvSpPr>
        <p:spPr>
          <a:xfrm>
            <a:off x="765699" y="6127652"/>
            <a:ext cx="367325" cy="367325"/>
          </a:xfrm>
          <a:prstGeom prst="frame">
            <a:avLst>
              <a:gd name="adj1" fmla="val 69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14494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3" presetClass="entr" presetSubtype="3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50" fill="hold"/>
                                        <p:tgtEl>
                                          <p:spTgt spid="7"/>
                                        </p:tgtEl>
                                        <p:attrNameLst>
                                          <p:attrName>ppt_w</p:attrName>
                                        </p:attrNameLst>
                                      </p:cBhvr>
                                      <p:tavLst>
                                        <p:tav tm="0">
                                          <p:val>
                                            <p:strVal val="4*#ppt_w"/>
                                          </p:val>
                                        </p:tav>
                                        <p:tav tm="100000">
                                          <p:val>
                                            <p:strVal val="#ppt_w"/>
                                          </p:val>
                                        </p:tav>
                                      </p:tavLst>
                                    </p:anim>
                                    <p:anim calcmode="lin" valueType="num">
                                      <p:cBhvr>
                                        <p:cTn id="17" dur="150" fill="hold"/>
                                        <p:tgtEl>
                                          <p:spTgt spid="7"/>
                                        </p:tgtEl>
                                        <p:attrNameLst>
                                          <p:attrName>ppt_h</p:attrName>
                                        </p:attrNameLst>
                                      </p:cBhvr>
                                      <p:tavLst>
                                        <p:tav tm="0">
                                          <p:val>
                                            <p:strVal val="4*#ppt_h"/>
                                          </p:val>
                                        </p:tav>
                                        <p:tav tm="100000">
                                          <p:val>
                                            <p:strVal val="#ppt_h"/>
                                          </p:val>
                                        </p:tav>
                                      </p:tavLst>
                                    </p:anim>
                                  </p:childTnLst>
                                </p:cTn>
                              </p:par>
                            </p:childTnLst>
                          </p:cTn>
                        </p:par>
                        <p:par>
                          <p:cTn id="18" fill="hold">
                            <p:stCondLst>
                              <p:cond delay="650"/>
                            </p:stCondLst>
                            <p:childTnLst>
                              <p:par>
                                <p:cTn id="19" presetID="23" presetClass="entr" presetSubtype="32"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50" fill="hold"/>
                                        <p:tgtEl>
                                          <p:spTgt spid="9"/>
                                        </p:tgtEl>
                                        <p:attrNameLst>
                                          <p:attrName>ppt_w</p:attrName>
                                        </p:attrNameLst>
                                      </p:cBhvr>
                                      <p:tavLst>
                                        <p:tav tm="0">
                                          <p:val>
                                            <p:strVal val="4*#ppt_w"/>
                                          </p:val>
                                        </p:tav>
                                        <p:tav tm="100000">
                                          <p:val>
                                            <p:strVal val="#ppt_w"/>
                                          </p:val>
                                        </p:tav>
                                      </p:tavLst>
                                    </p:anim>
                                    <p:anim calcmode="lin" valueType="num">
                                      <p:cBhvr>
                                        <p:cTn id="22" dur="150" fill="hold"/>
                                        <p:tgtEl>
                                          <p:spTgt spid="9"/>
                                        </p:tgtEl>
                                        <p:attrNameLst>
                                          <p:attrName>ppt_h</p:attrName>
                                        </p:attrNameLst>
                                      </p:cBhvr>
                                      <p:tavLst>
                                        <p:tav tm="0">
                                          <p:val>
                                            <p:strVal val="4*#ppt_h"/>
                                          </p:val>
                                        </p:tav>
                                        <p:tav tm="100000">
                                          <p:val>
                                            <p:strVal val="#ppt_h"/>
                                          </p:val>
                                        </p:tav>
                                      </p:tavLst>
                                    </p:anim>
                                  </p:childTnLst>
                                </p:cTn>
                              </p:par>
                            </p:childTnLst>
                          </p:cTn>
                        </p:par>
                        <p:par>
                          <p:cTn id="23" fill="hold">
                            <p:stCondLst>
                              <p:cond delay="800"/>
                            </p:stCondLst>
                            <p:childTnLst>
                              <p:par>
                                <p:cTn id="24" presetID="23" presetClass="entr" presetSubtype="32"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50" fill="hold"/>
                                        <p:tgtEl>
                                          <p:spTgt spid="16"/>
                                        </p:tgtEl>
                                        <p:attrNameLst>
                                          <p:attrName>ppt_w</p:attrName>
                                        </p:attrNameLst>
                                      </p:cBhvr>
                                      <p:tavLst>
                                        <p:tav tm="0">
                                          <p:val>
                                            <p:strVal val="4*#ppt_w"/>
                                          </p:val>
                                        </p:tav>
                                        <p:tav tm="100000">
                                          <p:val>
                                            <p:strVal val="#ppt_w"/>
                                          </p:val>
                                        </p:tav>
                                      </p:tavLst>
                                    </p:anim>
                                    <p:anim calcmode="lin" valueType="num">
                                      <p:cBhvr>
                                        <p:cTn id="27" dur="150" fill="hold"/>
                                        <p:tgtEl>
                                          <p:spTgt spid="16"/>
                                        </p:tgtEl>
                                        <p:attrNameLst>
                                          <p:attrName>ppt_h</p:attrName>
                                        </p:attrNameLst>
                                      </p:cBhvr>
                                      <p:tavLst>
                                        <p:tav tm="0">
                                          <p:val>
                                            <p:strVal val="4*#ppt_h"/>
                                          </p:val>
                                        </p:tav>
                                        <p:tav tm="100000">
                                          <p:val>
                                            <p:strVal val="#ppt_h"/>
                                          </p:val>
                                        </p:tav>
                                      </p:tavLst>
                                    </p:anim>
                                  </p:childTnLst>
                                </p:cTn>
                              </p:par>
                              <p:par>
                                <p:cTn id="28" presetID="23" presetClass="entr" presetSubtype="3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50" fill="hold"/>
                                        <p:tgtEl>
                                          <p:spTgt spid="10"/>
                                        </p:tgtEl>
                                        <p:attrNameLst>
                                          <p:attrName>ppt_w</p:attrName>
                                        </p:attrNameLst>
                                      </p:cBhvr>
                                      <p:tavLst>
                                        <p:tav tm="0">
                                          <p:val>
                                            <p:strVal val="4*#ppt_w"/>
                                          </p:val>
                                        </p:tav>
                                        <p:tav tm="100000">
                                          <p:val>
                                            <p:strVal val="#ppt_w"/>
                                          </p:val>
                                        </p:tav>
                                      </p:tavLst>
                                    </p:anim>
                                    <p:anim calcmode="lin" valueType="num">
                                      <p:cBhvr>
                                        <p:cTn id="31" dur="150" fill="hold"/>
                                        <p:tgtEl>
                                          <p:spTgt spid="10"/>
                                        </p:tgtEl>
                                        <p:attrNameLst>
                                          <p:attrName>ppt_h</p:attrName>
                                        </p:attrNameLst>
                                      </p:cBhvr>
                                      <p:tavLst>
                                        <p:tav tm="0">
                                          <p:val>
                                            <p:strVal val="4*#ppt_h"/>
                                          </p:val>
                                        </p:tav>
                                        <p:tav tm="100000">
                                          <p:val>
                                            <p:strVal val="#ppt_h"/>
                                          </p:val>
                                        </p:tav>
                                      </p:tavLst>
                                    </p:anim>
                                  </p:childTnLst>
                                </p:cTn>
                              </p:par>
                              <p:par>
                                <p:cTn id="32" presetID="23" presetClass="entr" presetSubtype="32"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50" fill="hold"/>
                                        <p:tgtEl>
                                          <p:spTgt spid="11"/>
                                        </p:tgtEl>
                                        <p:attrNameLst>
                                          <p:attrName>ppt_w</p:attrName>
                                        </p:attrNameLst>
                                      </p:cBhvr>
                                      <p:tavLst>
                                        <p:tav tm="0">
                                          <p:val>
                                            <p:strVal val="4*#ppt_w"/>
                                          </p:val>
                                        </p:tav>
                                        <p:tav tm="100000">
                                          <p:val>
                                            <p:strVal val="#ppt_w"/>
                                          </p:val>
                                        </p:tav>
                                      </p:tavLst>
                                    </p:anim>
                                    <p:anim calcmode="lin" valueType="num">
                                      <p:cBhvr>
                                        <p:cTn id="35" dur="150" fill="hold"/>
                                        <p:tgtEl>
                                          <p:spTgt spid="11"/>
                                        </p:tgtEl>
                                        <p:attrNameLst>
                                          <p:attrName>ppt_h</p:attrName>
                                        </p:attrNameLst>
                                      </p:cBhvr>
                                      <p:tavLst>
                                        <p:tav tm="0">
                                          <p:val>
                                            <p:strVal val="4*#ppt_h"/>
                                          </p:val>
                                        </p:tav>
                                        <p:tav tm="100000">
                                          <p:val>
                                            <p:strVal val="#ppt_h"/>
                                          </p:val>
                                        </p:tav>
                                      </p:tavLst>
                                    </p:anim>
                                  </p:childTnLst>
                                </p:cTn>
                              </p:par>
                              <p:par>
                                <p:cTn id="36" presetID="23" presetClass="entr" presetSubtype="32"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50" fill="hold"/>
                                        <p:tgtEl>
                                          <p:spTgt spid="12"/>
                                        </p:tgtEl>
                                        <p:attrNameLst>
                                          <p:attrName>ppt_w</p:attrName>
                                        </p:attrNameLst>
                                      </p:cBhvr>
                                      <p:tavLst>
                                        <p:tav tm="0">
                                          <p:val>
                                            <p:strVal val="4*#ppt_w"/>
                                          </p:val>
                                        </p:tav>
                                        <p:tav tm="100000">
                                          <p:val>
                                            <p:strVal val="#ppt_w"/>
                                          </p:val>
                                        </p:tav>
                                      </p:tavLst>
                                    </p:anim>
                                    <p:anim calcmode="lin" valueType="num">
                                      <p:cBhvr>
                                        <p:cTn id="39" dur="150" fill="hold"/>
                                        <p:tgtEl>
                                          <p:spTgt spid="12"/>
                                        </p:tgtEl>
                                        <p:attrNameLst>
                                          <p:attrName>ppt_h</p:attrName>
                                        </p:attrNameLst>
                                      </p:cBhvr>
                                      <p:tavLst>
                                        <p:tav tm="0">
                                          <p:val>
                                            <p:strVal val="4*#ppt_h"/>
                                          </p:val>
                                        </p:tav>
                                        <p:tav tm="100000">
                                          <p:val>
                                            <p:strVal val="#ppt_h"/>
                                          </p:val>
                                        </p:tav>
                                      </p:tavLst>
                                    </p:anim>
                                  </p:childTnLst>
                                </p:cTn>
                              </p:par>
                            </p:childTnLst>
                          </p:cTn>
                        </p:par>
                        <p:par>
                          <p:cTn id="40" fill="hold">
                            <p:stCondLst>
                              <p:cond delay="950"/>
                            </p:stCondLst>
                            <p:childTnLst>
                              <p:par>
                                <p:cTn id="41" presetID="23" presetClass="entr" presetSubtype="32"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50" fill="hold"/>
                                        <p:tgtEl>
                                          <p:spTgt spid="19"/>
                                        </p:tgtEl>
                                        <p:attrNameLst>
                                          <p:attrName>ppt_w</p:attrName>
                                        </p:attrNameLst>
                                      </p:cBhvr>
                                      <p:tavLst>
                                        <p:tav tm="0">
                                          <p:val>
                                            <p:strVal val="4*#ppt_w"/>
                                          </p:val>
                                        </p:tav>
                                        <p:tav tm="100000">
                                          <p:val>
                                            <p:strVal val="#ppt_w"/>
                                          </p:val>
                                        </p:tav>
                                      </p:tavLst>
                                    </p:anim>
                                    <p:anim calcmode="lin" valueType="num">
                                      <p:cBhvr>
                                        <p:cTn id="44" dur="150" fill="hold"/>
                                        <p:tgtEl>
                                          <p:spTgt spid="19"/>
                                        </p:tgtEl>
                                        <p:attrNameLst>
                                          <p:attrName>ppt_h</p:attrName>
                                        </p:attrNameLst>
                                      </p:cBhvr>
                                      <p:tavLst>
                                        <p:tav tm="0">
                                          <p:val>
                                            <p:strVal val="4*#ppt_h"/>
                                          </p:val>
                                        </p:tav>
                                        <p:tav tm="100000">
                                          <p:val>
                                            <p:strVal val="#ppt_h"/>
                                          </p:val>
                                        </p:tav>
                                      </p:tavLst>
                                    </p:anim>
                                  </p:childTnLst>
                                </p:cTn>
                              </p:par>
                            </p:childTnLst>
                          </p:cTn>
                        </p:par>
                        <p:par>
                          <p:cTn id="45" fill="hold">
                            <p:stCondLst>
                              <p:cond delay="1100"/>
                            </p:stCondLst>
                            <p:childTnLst>
                              <p:par>
                                <p:cTn id="46" presetID="23" presetClass="entr" presetSubtype="32"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50" fill="hold"/>
                                        <p:tgtEl>
                                          <p:spTgt spid="21"/>
                                        </p:tgtEl>
                                        <p:attrNameLst>
                                          <p:attrName>ppt_w</p:attrName>
                                        </p:attrNameLst>
                                      </p:cBhvr>
                                      <p:tavLst>
                                        <p:tav tm="0">
                                          <p:val>
                                            <p:strVal val="4*#ppt_w"/>
                                          </p:val>
                                        </p:tav>
                                        <p:tav tm="100000">
                                          <p:val>
                                            <p:strVal val="#ppt_w"/>
                                          </p:val>
                                        </p:tav>
                                      </p:tavLst>
                                    </p:anim>
                                    <p:anim calcmode="lin" valueType="num">
                                      <p:cBhvr>
                                        <p:cTn id="49" dur="150" fill="hold"/>
                                        <p:tgtEl>
                                          <p:spTgt spid="21"/>
                                        </p:tgtEl>
                                        <p:attrNameLst>
                                          <p:attrName>ppt_h</p:attrName>
                                        </p:attrNameLst>
                                      </p:cBhvr>
                                      <p:tavLst>
                                        <p:tav tm="0">
                                          <p:val>
                                            <p:strVal val="4*#ppt_h"/>
                                          </p:val>
                                        </p:tav>
                                        <p:tav tm="100000">
                                          <p:val>
                                            <p:strVal val="#ppt_h"/>
                                          </p:val>
                                        </p:tav>
                                      </p:tavLst>
                                    </p:anim>
                                  </p:childTnLst>
                                </p:cTn>
                              </p:par>
                              <p:par>
                                <p:cTn id="50" presetID="23" presetClass="entr" presetSubtype="32"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150" fill="hold"/>
                                        <p:tgtEl>
                                          <p:spTgt spid="22"/>
                                        </p:tgtEl>
                                        <p:attrNameLst>
                                          <p:attrName>ppt_w</p:attrName>
                                        </p:attrNameLst>
                                      </p:cBhvr>
                                      <p:tavLst>
                                        <p:tav tm="0">
                                          <p:val>
                                            <p:strVal val="4*#ppt_w"/>
                                          </p:val>
                                        </p:tav>
                                        <p:tav tm="100000">
                                          <p:val>
                                            <p:strVal val="#ppt_w"/>
                                          </p:val>
                                        </p:tav>
                                      </p:tavLst>
                                    </p:anim>
                                    <p:anim calcmode="lin" valueType="num">
                                      <p:cBhvr>
                                        <p:cTn id="53" dur="150" fill="hold"/>
                                        <p:tgtEl>
                                          <p:spTgt spid="22"/>
                                        </p:tgtEl>
                                        <p:attrNameLst>
                                          <p:attrName>ppt_h</p:attrName>
                                        </p:attrNameLst>
                                      </p:cBhvr>
                                      <p:tavLst>
                                        <p:tav tm="0">
                                          <p:val>
                                            <p:strVal val="4*#ppt_h"/>
                                          </p:val>
                                        </p:tav>
                                        <p:tav tm="100000">
                                          <p:val>
                                            <p:strVal val="#ppt_h"/>
                                          </p:val>
                                        </p:tav>
                                      </p:tavLst>
                                    </p:anim>
                                  </p:childTnLst>
                                </p:cTn>
                              </p:par>
                              <p:par>
                                <p:cTn id="54" presetID="23" presetClass="entr" presetSubtype="32"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50" fill="hold"/>
                                        <p:tgtEl>
                                          <p:spTgt spid="23"/>
                                        </p:tgtEl>
                                        <p:attrNameLst>
                                          <p:attrName>ppt_w</p:attrName>
                                        </p:attrNameLst>
                                      </p:cBhvr>
                                      <p:tavLst>
                                        <p:tav tm="0">
                                          <p:val>
                                            <p:strVal val="4*#ppt_w"/>
                                          </p:val>
                                        </p:tav>
                                        <p:tav tm="100000">
                                          <p:val>
                                            <p:strVal val="#ppt_w"/>
                                          </p:val>
                                        </p:tav>
                                      </p:tavLst>
                                    </p:anim>
                                    <p:anim calcmode="lin" valueType="num">
                                      <p:cBhvr>
                                        <p:cTn id="57" dur="150" fill="hold"/>
                                        <p:tgtEl>
                                          <p:spTgt spid="23"/>
                                        </p:tgtEl>
                                        <p:attrNameLst>
                                          <p:attrName>ppt_h</p:attrName>
                                        </p:attrNameLst>
                                      </p:cBhvr>
                                      <p:tavLst>
                                        <p:tav tm="0">
                                          <p:val>
                                            <p:strVal val="4*#ppt_h"/>
                                          </p:val>
                                        </p:tav>
                                        <p:tav tm="100000">
                                          <p:val>
                                            <p:strVal val="#ppt_h"/>
                                          </p:val>
                                        </p:tav>
                                      </p:tavLst>
                                    </p:anim>
                                  </p:childTnLst>
                                </p:cTn>
                              </p:par>
                              <p:par>
                                <p:cTn id="58" presetID="23" presetClass="entr" presetSubtype="32"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50" fill="hold"/>
                                        <p:tgtEl>
                                          <p:spTgt spid="24"/>
                                        </p:tgtEl>
                                        <p:attrNameLst>
                                          <p:attrName>ppt_w</p:attrName>
                                        </p:attrNameLst>
                                      </p:cBhvr>
                                      <p:tavLst>
                                        <p:tav tm="0">
                                          <p:val>
                                            <p:strVal val="4*#ppt_w"/>
                                          </p:val>
                                        </p:tav>
                                        <p:tav tm="100000">
                                          <p:val>
                                            <p:strVal val="#ppt_w"/>
                                          </p:val>
                                        </p:tav>
                                      </p:tavLst>
                                    </p:anim>
                                    <p:anim calcmode="lin" valueType="num">
                                      <p:cBhvr>
                                        <p:cTn id="61" dur="150" fill="hold"/>
                                        <p:tgtEl>
                                          <p:spTgt spid="2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animBg="1"/>
      <p:bldP spid="7" grpId="0" animBg="1"/>
      <p:bldP spid="9" grpId="0" animBg="1"/>
      <p:bldP spid="10" grpId="0" animBg="1"/>
      <p:bldP spid="11" grpId="0" animBg="1"/>
      <p:bldP spid="12" grpId="0" animBg="1"/>
      <p:bldP spid="16" grpId="0" animBg="1"/>
      <p:bldP spid="19" grpId="0" animBg="1"/>
      <p:bldP spid="21" grpId="0" animBg="1"/>
      <p:bldP spid="22" grpId="0" animBg="1"/>
      <p:bldP spid="23" grpId="0" animBg="1"/>
      <p:bldP spid="2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FEAAF0-F543-5548-B1F5-D3A7B51E5EE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7154E1B-853C-F942-9A34-020D96D20C7D}"/>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595761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9_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osca 14">
            <a:extLst>
              <a:ext uri="{FF2B5EF4-FFF2-40B4-BE49-F238E27FC236}">
                <a16:creationId xmlns:a16="http://schemas.microsoft.com/office/drawing/2014/main" id="{64CF91F5-D2CF-1D44-B53F-6B5030398B8A}"/>
              </a:ext>
            </a:extLst>
          </p:cNvPr>
          <p:cNvSpPr/>
          <p:nvPr/>
        </p:nvSpPr>
        <p:spPr>
          <a:xfrm>
            <a:off x="6569709" y="3441654"/>
            <a:ext cx="3108464" cy="3108464"/>
          </a:xfrm>
          <a:prstGeom prst="donut">
            <a:avLst>
              <a:gd name="adj" fmla="val 4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Rosca 9">
            <a:extLst>
              <a:ext uri="{FF2B5EF4-FFF2-40B4-BE49-F238E27FC236}">
                <a16:creationId xmlns:a16="http://schemas.microsoft.com/office/drawing/2014/main" id="{B46C74DD-3196-5240-975B-4E1402DB6A96}"/>
              </a:ext>
            </a:extLst>
          </p:cNvPr>
          <p:cNvSpPr/>
          <p:nvPr/>
        </p:nvSpPr>
        <p:spPr>
          <a:xfrm>
            <a:off x="6096000" y="519298"/>
            <a:ext cx="5819404" cy="5819404"/>
          </a:xfrm>
          <a:prstGeom prst="donut">
            <a:avLst>
              <a:gd name="adj" fmla="val 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Rosca 10">
            <a:extLst>
              <a:ext uri="{FF2B5EF4-FFF2-40B4-BE49-F238E27FC236}">
                <a16:creationId xmlns:a16="http://schemas.microsoft.com/office/drawing/2014/main" id="{C83B5A7F-3309-7C45-BD5A-E1254F1AABB0}"/>
              </a:ext>
            </a:extLst>
          </p:cNvPr>
          <p:cNvSpPr/>
          <p:nvPr/>
        </p:nvSpPr>
        <p:spPr>
          <a:xfrm>
            <a:off x="10268416" y="4632849"/>
            <a:ext cx="1158585" cy="1158585"/>
          </a:xfrm>
          <a:prstGeom prst="donut">
            <a:avLst>
              <a:gd name="adj" fmla="val 105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 name="Rosca 12">
            <a:extLst>
              <a:ext uri="{FF2B5EF4-FFF2-40B4-BE49-F238E27FC236}">
                <a16:creationId xmlns:a16="http://schemas.microsoft.com/office/drawing/2014/main" id="{954C449F-30E5-D54A-8FAE-F64361A6AFC8}"/>
              </a:ext>
            </a:extLst>
          </p:cNvPr>
          <p:cNvSpPr/>
          <p:nvPr/>
        </p:nvSpPr>
        <p:spPr>
          <a:xfrm>
            <a:off x="6379338" y="900958"/>
            <a:ext cx="5252728" cy="5174742"/>
          </a:xfrm>
          <a:prstGeom prst="donut">
            <a:avLst>
              <a:gd name="adj" fmla="val 1326"/>
            </a:avLst>
          </a:prstGeom>
          <a:solidFill>
            <a:srgbClr val="187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Espaço Reservado para Texto 4">
            <a:extLst>
              <a:ext uri="{FF2B5EF4-FFF2-40B4-BE49-F238E27FC236}">
                <a16:creationId xmlns:a16="http://schemas.microsoft.com/office/drawing/2014/main" id="{AC6ABCD5-3FDC-7749-8169-4A616CF56F95}"/>
              </a:ext>
            </a:extLst>
          </p:cNvPr>
          <p:cNvSpPr>
            <a:spLocks noGrp="1"/>
          </p:cNvSpPr>
          <p:nvPr>
            <p:ph type="body" sz="quarter" idx="10"/>
          </p:nvPr>
        </p:nvSpPr>
        <p:spPr>
          <a:xfrm>
            <a:off x="1206309" y="608862"/>
            <a:ext cx="4889691" cy="5640276"/>
          </a:xfrm>
        </p:spPr>
        <p:txBody>
          <a:bodyPr anchor="ctr"/>
          <a:lstStyle>
            <a:lvl1pPr marL="0" indent="0" algn="ctr">
              <a:spcBef>
                <a:spcPts val="1200"/>
              </a:spcBef>
              <a:spcAft>
                <a:spcPts val="1200"/>
              </a:spcAft>
              <a:buClr>
                <a:schemeClr val="accent4">
                  <a:lumMod val="75000"/>
                </a:schemeClr>
              </a:buClr>
              <a:buFont typeface="Wingdings" pitchFamily="2" charset="2"/>
              <a:buNone/>
              <a:defRPr sz="3600"/>
            </a:lvl1pPr>
            <a:lvl2pPr marL="457200" indent="0">
              <a:spcBef>
                <a:spcPts val="1200"/>
              </a:spcBef>
              <a:spcAft>
                <a:spcPts val="1200"/>
              </a:spcAft>
              <a:buClr>
                <a:schemeClr val="accent4"/>
              </a:buClr>
              <a:buFont typeface="Wingdings" pitchFamily="2" charset="2"/>
              <a:buNone/>
              <a:defRPr sz="2800"/>
            </a:lvl2pPr>
            <a:lvl3pPr marL="914400" indent="0">
              <a:spcBef>
                <a:spcPts val="1200"/>
              </a:spcBef>
              <a:spcAft>
                <a:spcPts val="1200"/>
              </a:spcAft>
              <a:buNone/>
              <a:defRPr/>
            </a:lvl3pPr>
            <a:lvl4pPr marL="1371600" indent="0">
              <a:spcBef>
                <a:spcPts val="1200"/>
              </a:spcBef>
              <a:spcAft>
                <a:spcPts val="1200"/>
              </a:spcAft>
              <a:buNone/>
              <a:defRPr/>
            </a:lvl4pPr>
            <a:lvl5pPr marL="1828800" indent="0">
              <a:spcBef>
                <a:spcPts val="1200"/>
              </a:spcBef>
              <a:spcAft>
                <a:spcPts val="1200"/>
              </a:spcAft>
              <a:buNone/>
              <a:defRPr/>
            </a:lvl5pPr>
          </a:lstStyle>
          <a:p>
            <a:pPr lvl="0"/>
            <a:r>
              <a:rPr lang="pt-BR"/>
              <a:t>Clique para editar os estilos de texto Mestres</a:t>
            </a:r>
          </a:p>
        </p:txBody>
      </p:sp>
      <p:sp>
        <p:nvSpPr>
          <p:cNvPr id="9" name="Rosca 8">
            <a:extLst>
              <a:ext uri="{FF2B5EF4-FFF2-40B4-BE49-F238E27FC236}">
                <a16:creationId xmlns:a16="http://schemas.microsoft.com/office/drawing/2014/main" id="{6A22439D-9C0A-074D-9985-AF2B54513C94}"/>
              </a:ext>
            </a:extLst>
          </p:cNvPr>
          <p:cNvSpPr/>
          <p:nvPr/>
        </p:nvSpPr>
        <p:spPr>
          <a:xfrm>
            <a:off x="10378055" y="292698"/>
            <a:ext cx="1158585" cy="1158585"/>
          </a:xfrm>
          <a:prstGeom prst="donut">
            <a:avLst>
              <a:gd name="adj" fmla="val 134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Espaço Reservado para Imagem 7">
            <a:extLst>
              <a:ext uri="{FF2B5EF4-FFF2-40B4-BE49-F238E27FC236}">
                <a16:creationId xmlns:a16="http://schemas.microsoft.com/office/drawing/2014/main" id="{8C82270E-3FB6-8845-BA70-97B805744F03}"/>
              </a:ext>
            </a:extLst>
          </p:cNvPr>
          <p:cNvSpPr>
            <a:spLocks noGrp="1"/>
          </p:cNvSpPr>
          <p:nvPr>
            <p:ph type="pic" sz="quarter" idx="11"/>
          </p:nvPr>
        </p:nvSpPr>
        <p:spPr>
          <a:xfrm>
            <a:off x="6602969" y="1112374"/>
            <a:ext cx="4681134" cy="4679060"/>
          </a:xfrm>
          <a:prstGeom prst="ellipse">
            <a:avLst/>
          </a:prstGeom>
          <a:solidFill>
            <a:schemeClr val="bg1"/>
          </a:solidFill>
          <a:ln w="44450">
            <a:solidFill>
              <a:schemeClr val="bg1"/>
            </a:solidFill>
          </a:ln>
        </p:spPr>
        <p:txBody>
          <a:bodyPr/>
          <a:lstStyle/>
          <a:p>
            <a:r>
              <a:rPr lang="pt-BR"/>
              <a:t>Clique no ícone para adicionar uma imagem</a:t>
            </a:r>
          </a:p>
        </p:txBody>
      </p:sp>
      <p:sp>
        <p:nvSpPr>
          <p:cNvPr id="14" name="Rosca 13">
            <a:extLst>
              <a:ext uri="{FF2B5EF4-FFF2-40B4-BE49-F238E27FC236}">
                <a16:creationId xmlns:a16="http://schemas.microsoft.com/office/drawing/2014/main" id="{2BDFAF6E-F4FA-4443-8550-2F0260096216}"/>
              </a:ext>
            </a:extLst>
          </p:cNvPr>
          <p:cNvSpPr/>
          <p:nvPr/>
        </p:nvSpPr>
        <p:spPr>
          <a:xfrm>
            <a:off x="6602968" y="374931"/>
            <a:ext cx="526027" cy="526027"/>
          </a:xfrm>
          <a:prstGeom prst="donut">
            <a:avLst>
              <a:gd name="adj" fmla="val 33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6" name="Rosca 15">
            <a:extLst>
              <a:ext uri="{FF2B5EF4-FFF2-40B4-BE49-F238E27FC236}">
                <a16:creationId xmlns:a16="http://schemas.microsoft.com/office/drawing/2014/main" id="{8BC2D76B-B6C6-DF45-90B5-B272CE1A2759}"/>
              </a:ext>
            </a:extLst>
          </p:cNvPr>
          <p:cNvSpPr/>
          <p:nvPr/>
        </p:nvSpPr>
        <p:spPr>
          <a:xfrm>
            <a:off x="9212574" y="6039275"/>
            <a:ext cx="526027" cy="526027"/>
          </a:xfrm>
          <a:prstGeom prst="donut">
            <a:avLst>
              <a:gd name="adj" fmla="val 33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7" name="Oval 16">
            <a:extLst>
              <a:ext uri="{FF2B5EF4-FFF2-40B4-BE49-F238E27FC236}">
                <a16:creationId xmlns:a16="http://schemas.microsoft.com/office/drawing/2014/main" id="{6B807A51-0B89-2847-AE9C-BB857057594E}"/>
              </a:ext>
            </a:extLst>
          </p:cNvPr>
          <p:cNvSpPr/>
          <p:nvPr/>
        </p:nvSpPr>
        <p:spPr>
          <a:xfrm>
            <a:off x="8688208" y="184101"/>
            <a:ext cx="526027" cy="5260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8" name="Rosca 17">
            <a:extLst>
              <a:ext uri="{FF2B5EF4-FFF2-40B4-BE49-F238E27FC236}">
                <a16:creationId xmlns:a16="http://schemas.microsoft.com/office/drawing/2014/main" id="{AD8C336A-F78E-4F4F-9DB6-2AB1D4607B7F}"/>
              </a:ext>
            </a:extLst>
          </p:cNvPr>
          <p:cNvSpPr/>
          <p:nvPr/>
        </p:nvSpPr>
        <p:spPr>
          <a:xfrm>
            <a:off x="6569709" y="3441654"/>
            <a:ext cx="3108464" cy="3108464"/>
          </a:xfrm>
          <a:prstGeom prst="donut">
            <a:avLst>
              <a:gd name="adj" fmla="val 4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9" name="Rosca 18">
            <a:extLst>
              <a:ext uri="{FF2B5EF4-FFF2-40B4-BE49-F238E27FC236}">
                <a16:creationId xmlns:a16="http://schemas.microsoft.com/office/drawing/2014/main" id="{334E5930-3570-1E40-A3EE-0D866A6C1352}"/>
              </a:ext>
            </a:extLst>
          </p:cNvPr>
          <p:cNvSpPr/>
          <p:nvPr/>
        </p:nvSpPr>
        <p:spPr>
          <a:xfrm>
            <a:off x="6096000" y="519298"/>
            <a:ext cx="5819404" cy="5819404"/>
          </a:xfrm>
          <a:prstGeom prst="donut">
            <a:avLst>
              <a:gd name="adj" fmla="val 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0" name="Rosca 19">
            <a:extLst>
              <a:ext uri="{FF2B5EF4-FFF2-40B4-BE49-F238E27FC236}">
                <a16:creationId xmlns:a16="http://schemas.microsoft.com/office/drawing/2014/main" id="{63931DB2-3A9E-4049-9693-CFF2D0FC50CE}"/>
              </a:ext>
            </a:extLst>
          </p:cNvPr>
          <p:cNvSpPr/>
          <p:nvPr/>
        </p:nvSpPr>
        <p:spPr>
          <a:xfrm>
            <a:off x="10268416" y="4632849"/>
            <a:ext cx="1158585" cy="1158585"/>
          </a:xfrm>
          <a:prstGeom prst="donut">
            <a:avLst>
              <a:gd name="adj" fmla="val 105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2" name="Rosca 21">
            <a:extLst>
              <a:ext uri="{FF2B5EF4-FFF2-40B4-BE49-F238E27FC236}">
                <a16:creationId xmlns:a16="http://schemas.microsoft.com/office/drawing/2014/main" id="{1AE77CBF-87EB-C342-8D34-ECD2D54C0693}"/>
              </a:ext>
            </a:extLst>
          </p:cNvPr>
          <p:cNvSpPr/>
          <p:nvPr/>
        </p:nvSpPr>
        <p:spPr>
          <a:xfrm>
            <a:off x="10378055" y="292698"/>
            <a:ext cx="1158585" cy="1158585"/>
          </a:xfrm>
          <a:prstGeom prst="donut">
            <a:avLst>
              <a:gd name="adj" fmla="val 134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4" name="Rosca 23">
            <a:extLst>
              <a:ext uri="{FF2B5EF4-FFF2-40B4-BE49-F238E27FC236}">
                <a16:creationId xmlns:a16="http://schemas.microsoft.com/office/drawing/2014/main" id="{2E020F7E-C4BB-AB45-869D-83D0C4C25FFF}"/>
              </a:ext>
            </a:extLst>
          </p:cNvPr>
          <p:cNvSpPr/>
          <p:nvPr/>
        </p:nvSpPr>
        <p:spPr>
          <a:xfrm>
            <a:off x="6602968" y="374931"/>
            <a:ext cx="526027" cy="526027"/>
          </a:xfrm>
          <a:prstGeom prst="donut">
            <a:avLst>
              <a:gd name="adj" fmla="val 33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5" name="Rosca 24">
            <a:extLst>
              <a:ext uri="{FF2B5EF4-FFF2-40B4-BE49-F238E27FC236}">
                <a16:creationId xmlns:a16="http://schemas.microsoft.com/office/drawing/2014/main" id="{D171875D-C910-814C-AD42-8C080ECCAE7F}"/>
              </a:ext>
            </a:extLst>
          </p:cNvPr>
          <p:cNvSpPr/>
          <p:nvPr/>
        </p:nvSpPr>
        <p:spPr>
          <a:xfrm>
            <a:off x="9212574" y="6039275"/>
            <a:ext cx="526027" cy="526027"/>
          </a:xfrm>
          <a:prstGeom prst="donut">
            <a:avLst>
              <a:gd name="adj" fmla="val 33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6" name="Oval 25">
            <a:extLst>
              <a:ext uri="{FF2B5EF4-FFF2-40B4-BE49-F238E27FC236}">
                <a16:creationId xmlns:a16="http://schemas.microsoft.com/office/drawing/2014/main" id="{880FC50B-A18F-594D-A2A2-12F3496CF921}"/>
              </a:ext>
            </a:extLst>
          </p:cNvPr>
          <p:cNvSpPr/>
          <p:nvPr/>
        </p:nvSpPr>
        <p:spPr>
          <a:xfrm>
            <a:off x="8688208" y="184101"/>
            <a:ext cx="526027" cy="5260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Rosca 20">
            <a:extLst>
              <a:ext uri="{FF2B5EF4-FFF2-40B4-BE49-F238E27FC236}">
                <a16:creationId xmlns:a16="http://schemas.microsoft.com/office/drawing/2014/main" id="{A74593E3-4663-2F48-8C8F-D0DC49DAF2B8}"/>
              </a:ext>
            </a:extLst>
          </p:cNvPr>
          <p:cNvSpPr/>
          <p:nvPr/>
        </p:nvSpPr>
        <p:spPr>
          <a:xfrm>
            <a:off x="6569709" y="3441654"/>
            <a:ext cx="3108464" cy="3108464"/>
          </a:xfrm>
          <a:prstGeom prst="donut">
            <a:avLst>
              <a:gd name="adj" fmla="val 4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3" name="Rosca 22">
            <a:extLst>
              <a:ext uri="{FF2B5EF4-FFF2-40B4-BE49-F238E27FC236}">
                <a16:creationId xmlns:a16="http://schemas.microsoft.com/office/drawing/2014/main" id="{08D95B66-7049-F848-9FB9-AE101C6D6D3B}"/>
              </a:ext>
            </a:extLst>
          </p:cNvPr>
          <p:cNvSpPr/>
          <p:nvPr/>
        </p:nvSpPr>
        <p:spPr>
          <a:xfrm>
            <a:off x="6096000" y="519298"/>
            <a:ext cx="5819404" cy="5819404"/>
          </a:xfrm>
          <a:prstGeom prst="donut">
            <a:avLst>
              <a:gd name="adj" fmla="val 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7" name="Rosca 26">
            <a:extLst>
              <a:ext uri="{FF2B5EF4-FFF2-40B4-BE49-F238E27FC236}">
                <a16:creationId xmlns:a16="http://schemas.microsoft.com/office/drawing/2014/main" id="{0EE15141-3A41-2144-BC1A-DAE8B4F9D9BF}"/>
              </a:ext>
            </a:extLst>
          </p:cNvPr>
          <p:cNvSpPr/>
          <p:nvPr/>
        </p:nvSpPr>
        <p:spPr>
          <a:xfrm>
            <a:off x="10268416" y="4632849"/>
            <a:ext cx="1158585" cy="1158585"/>
          </a:xfrm>
          <a:prstGeom prst="donut">
            <a:avLst>
              <a:gd name="adj" fmla="val 105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8" name="Rosca 27">
            <a:extLst>
              <a:ext uri="{FF2B5EF4-FFF2-40B4-BE49-F238E27FC236}">
                <a16:creationId xmlns:a16="http://schemas.microsoft.com/office/drawing/2014/main" id="{A876591C-09C0-2D4D-9728-97E2BE132939}"/>
              </a:ext>
            </a:extLst>
          </p:cNvPr>
          <p:cNvSpPr/>
          <p:nvPr/>
        </p:nvSpPr>
        <p:spPr>
          <a:xfrm>
            <a:off x="6317172" y="864533"/>
            <a:ext cx="5252728" cy="5174742"/>
          </a:xfrm>
          <a:prstGeom prst="donut">
            <a:avLst>
              <a:gd name="adj" fmla="val 132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9" name="Rosca 28">
            <a:extLst>
              <a:ext uri="{FF2B5EF4-FFF2-40B4-BE49-F238E27FC236}">
                <a16:creationId xmlns:a16="http://schemas.microsoft.com/office/drawing/2014/main" id="{63531301-881D-AA4B-A0AF-C4DAEAD78B31}"/>
              </a:ext>
            </a:extLst>
          </p:cNvPr>
          <p:cNvSpPr/>
          <p:nvPr/>
        </p:nvSpPr>
        <p:spPr>
          <a:xfrm>
            <a:off x="10378055" y="292698"/>
            <a:ext cx="1158585" cy="1158585"/>
          </a:xfrm>
          <a:prstGeom prst="donut">
            <a:avLst>
              <a:gd name="adj" fmla="val 134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0" name="Rosca 29">
            <a:extLst>
              <a:ext uri="{FF2B5EF4-FFF2-40B4-BE49-F238E27FC236}">
                <a16:creationId xmlns:a16="http://schemas.microsoft.com/office/drawing/2014/main" id="{7239DC08-6033-B243-8E87-D1176091E59A}"/>
              </a:ext>
            </a:extLst>
          </p:cNvPr>
          <p:cNvSpPr/>
          <p:nvPr/>
        </p:nvSpPr>
        <p:spPr>
          <a:xfrm>
            <a:off x="6361898" y="900958"/>
            <a:ext cx="5174742" cy="5174742"/>
          </a:xfrm>
          <a:prstGeom prst="donut">
            <a:avLst>
              <a:gd name="adj" fmla="val 1266"/>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1" name="Rosca 30">
            <a:extLst>
              <a:ext uri="{FF2B5EF4-FFF2-40B4-BE49-F238E27FC236}">
                <a16:creationId xmlns:a16="http://schemas.microsoft.com/office/drawing/2014/main" id="{347F5CA5-1B32-AF4A-9612-49A9B2EC1007}"/>
              </a:ext>
            </a:extLst>
          </p:cNvPr>
          <p:cNvSpPr/>
          <p:nvPr/>
        </p:nvSpPr>
        <p:spPr>
          <a:xfrm>
            <a:off x="6602968" y="374931"/>
            <a:ext cx="526027" cy="526027"/>
          </a:xfrm>
          <a:prstGeom prst="donut">
            <a:avLst>
              <a:gd name="adj" fmla="val 33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2" name="Rosca 31">
            <a:extLst>
              <a:ext uri="{FF2B5EF4-FFF2-40B4-BE49-F238E27FC236}">
                <a16:creationId xmlns:a16="http://schemas.microsoft.com/office/drawing/2014/main" id="{8A857928-400E-6C4D-AB18-97752F0F94F7}"/>
              </a:ext>
            </a:extLst>
          </p:cNvPr>
          <p:cNvSpPr/>
          <p:nvPr/>
        </p:nvSpPr>
        <p:spPr>
          <a:xfrm>
            <a:off x="9212574" y="6039275"/>
            <a:ext cx="526027" cy="526027"/>
          </a:xfrm>
          <a:prstGeom prst="donut">
            <a:avLst>
              <a:gd name="adj" fmla="val 33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3" name="Oval 32">
            <a:extLst>
              <a:ext uri="{FF2B5EF4-FFF2-40B4-BE49-F238E27FC236}">
                <a16:creationId xmlns:a16="http://schemas.microsoft.com/office/drawing/2014/main" id="{AB57BE7B-359C-0749-BAC9-3B965B0E7914}"/>
              </a:ext>
            </a:extLst>
          </p:cNvPr>
          <p:cNvSpPr/>
          <p:nvPr/>
        </p:nvSpPr>
        <p:spPr>
          <a:xfrm>
            <a:off x="8688208" y="184101"/>
            <a:ext cx="526027" cy="5260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4" name="Rosca 33">
            <a:extLst>
              <a:ext uri="{FF2B5EF4-FFF2-40B4-BE49-F238E27FC236}">
                <a16:creationId xmlns:a16="http://schemas.microsoft.com/office/drawing/2014/main" id="{E982C381-56FD-054B-84C4-CE0FA93AFF51}"/>
              </a:ext>
            </a:extLst>
          </p:cNvPr>
          <p:cNvSpPr/>
          <p:nvPr userDrawn="1"/>
        </p:nvSpPr>
        <p:spPr>
          <a:xfrm>
            <a:off x="6569709" y="3441654"/>
            <a:ext cx="3108464" cy="3108464"/>
          </a:xfrm>
          <a:prstGeom prst="donut">
            <a:avLst>
              <a:gd name="adj" fmla="val 4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5" name="Rosca 34">
            <a:extLst>
              <a:ext uri="{FF2B5EF4-FFF2-40B4-BE49-F238E27FC236}">
                <a16:creationId xmlns:a16="http://schemas.microsoft.com/office/drawing/2014/main" id="{8A692BF9-042C-E045-9016-B8CCE3CB87B7}"/>
              </a:ext>
            </a:extLst>
          </p:cNvPr>
          <p:cNvSpPr/>
          <p:nvPr userDrawn="1"/>
        </p:nvSpPr>
        <p:spPr>
          <a:xfrm>
            <a:off x="6096000" y="519298"/>
            <a:ext cx="5819404" cy="5819404"/>
          </a:xfrm>
          <a:prstGeom prst="donut">
            <a:avLst>
              <a:gd name="adj" fmla="val 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6" name="Rosca 35">
            <a:extLst>
              <a:ext uri="{FF2B5EF4-FFF2-40B4-BE49-F238E27FC236}">
                <a16:creationId xmlns:a16="http://schemas.microsoft.com/office/drawing/2014/main" id="{EEFCE259-2BA4-8944-A6A6-02EDA567730F}"/>
              </a:ext>
            </a:extLst>
          </p:cNvPr>
          <p:cNvSpPr/>
          <p:nvPr userDrawn="1"/>
        </p:nvSpPr>
        <p:spPr>
          <a:xfrm>
            <a:off x="10268416" y="4632849"/>
            <a:ext cx="1158585" cy="1158585"/>
          </a:xfrm>
          <a:prstGeom prst="donut">
            <a:avLst>
              <a:gd name="adj" fmla="val 105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7" name="Rosca 36">
            <a:extLst>
              <a:ext uri="{FF2B5EF4-FFF2-40B4-BE49-F238E27FC236}">
                <a16:creationId xmlns:a16="http://schemas.microsoft.com/office/drawing/2014/main" id="{4DBA799F-EF50-284A-AEA4-5C9180B7E2C2}"/>
              </a:ext>
            </a:extLst>
          </p:cNvPr>
          <p:cNvSpPr/>
          <p:nvPr userDrawn="1"/>
        </p:nvSpPr>
        <p:spPr>
          <a:xfrm>
            <a:off x="6317172" y="864533"/>
            <a:ext cx="5252728" cy="5174742"/>
          </a:xfrm>
          <a:prstGeom prst="donut">
            <a:avLst>
              <a:gd name="adj" fmla="val 132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8" name="Rosca 37">
            <a:extLst>
              <a:ext uri="{FF2B5EF4-FFF2-40B4-BE49-F238E27FC236}">
                <a16:creationId xmlns:a16="http://schemas.microsoft.com/office/drawing/2014/main" id="{CE0F39E0-CB3F-C84D-A8FF-B5327BF4D261}"/>
              </a:ext>
            </a:extLst>
          </p:cNvPr>
          <p:cNvSpPr/>
          <p:nvPr userDrawn="1"/>
        </p:nvSpPr>
        <p:spPr>
          <a:xfrm>
            <a:off x="10378055" y="292698"/>
            <a:ext cx="1158585" cy="1158585"/>
          </a:xfrm>
          <a:prstGeom prst="donut">
            <a:avLst>
              <a:gd name="adj" fmla="val 134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9" name="Rosca 38">
            <a:extLst>
              <a:ext uri="{FF2B5EF4-FFF2-40B4-BE49-F238E27FC236}">
                <a16:creationId xmlns:a16="http://schemas.microsoft.com/office/drawing/2014/main" id="{F7047728-FF14-414B-8F68-5B14CCC94580}"/>
              </a:ext>
            </a:extLst>
          </p:cNvPr>
          <p:cNvSpPr/>
          <p:nvPr userDrawn="1"/>
        </p:nvSpPr>
        <p:spPr>
          <a:xfrm>
            <a:off x="6361898" y="900958"/>
            <a:ext cx="5174742" cy="5174742"/>
          </a:xfrm>
          <a:prstGeom prst="donut">
            <a:avLst>
              <a:gd name="adj" fmla="val 1266"/>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0" name="Rosca 39">
            <a:extLst>
              <a:ext uri="{FF2B5EF4-FFF2-40B4-BE49-F238E27FC236}">
                <a16:creationId xmlns:a16="http://schemas.microsoft.com/office/drawing/2014/main" id="{30B42CC4-4392-D74B-9869-9FB1725D1E10}"/>
              </a:ext>
            </a:extLst>
          </p:cNvPr>
          <p:cNvSpPr/>
          <p:nvPr userDrawn="1"/>
        </p:nvSpPr>
        <p:spPr>
          <a:xfrm>
            <a:off x="6602968" y="374931"/>
            <a:ext cx="526027" cy="526027"/>
          </a:xfrm>
          <a:prstGeom prst="donut">
            <a:avLst>
              <a:gd name="adj" fmla="val 33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1" name="Rosca 40">
            <a:extLst>
              <a:ext uri="{FF2B5EF4-FFF2-40B4-BE49-F238E27FC236}">
                <a16:creationId xmlns:a16="http://schemas.microsoft.com/office/drawing/2014/main" id="{E9575838-3096-1944-8942-04AFB57FFCBA}"/>
              </a:ext>
            </a:extLst>
          </p:cNvPr>
          <p:cNvSpPr/>
          <p:nvPr userDrawn="1"/>
        </p:nvSpPr>
        <p:spPr>
          <a:xfrm>
            <a:off x="9212574" y="6039275"/>
            <a:ext cx="526027" cy="526027"/>
          </a:xfrm>
          <a:prstGeom prst="donut">
            <a:avLst>
              <a:gd name="adj" fmla="val 33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2" name="Oval 41">
            <a:extLst>
              <a:ext uri="{FF2B5EF4-FFF2-40B4-BE49-F238E27FC236}">
                <a16:creationId xmlns:a16="http://schemas.microsoft.com/office/drawing/2014/main" id="{1D1AD27F-FAED-0344-9BB8-9A249697CB29}"/>
              </a:ext>
            </a:extLst>
          </p:cNvPr>
          <p:cNvSpPr/>
          <p:nvPr userDrawn="1"/>
        </p:nvSpPr>
        <p:spPr>
          <a:xfrm>
            <a:off x="8688208" y="184101"/>
            <a:ext cx="526027" cy="5260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126638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strVal val="4*#ppt_w"/>
                                          </p:val>
                                        </p:tav>
                                        <p:tav tm="100000">
                                          <p:val>
                                            <p:strVal val="#ppt_w"/>
                                          </p:val>
                                        </p:tav>
                                      </p:tavLst>
                                    </p:anim>
                                    <p:anim calcmode="lin" valueType="num">
                                      <p:cBhvr>
                                        <p:cTn id="8" dur="250" fill="hold"/>
                                        <p:tgtEl>
                                          <p:spTgt spid="11"/>
                                        </p:tgtEl>
                                        <p:attrNameLst>
                                          <p:attrName>ppt_h</p:attrName>
                                        </p:attrNameLst>
                                      </p:cBhvr>
                                      <p:tavLst>
                                        <p:tav tm="0">
                                          <p:val>
                                            <p:strVal val="4*#ppt_h"/>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250" fill="hold"/>
                                        <p:tgtEl>
                                          <p:spTgt spid="8"/>
                                        </p:tgtEl>
                                        <p:attrNameLst>
                                          <p:attrName>ppt_w</p:attrName>
                                        </p:attrNameLst>
                                      </p:cBhvr>
                                      <p:tavLst>
                                        <p:tav tm="0">
                                          <p:val>
                                            <p:fltVal val="0"/>
                                          </p:val>
                                        </p:tav>
                                        <p:tav tm="100000">
                                          <p:val>
                                            <p:strVal val="#ppt_w"/>
                                          </p:val>
                                        </p:tav>
                                      </p:tavLst>
                                    </p:anim>
                                    <p:anim calcmode="lin" valueType="num">
                                      <p:cBhvr>
                                        <p:cTn id="12" dur="250" fill="hold"/>
                                        <p:tgtEl>
                                          <p:spTgt spid="8"/>
                                        </p:tgtEl>
                                        <p:attrNameLst>
                                          <p:attrName>ppt_h</p:attrName>
                                        </p:attrNameLst>
                                      </p:cBhvr>
                                      <p:tavLst>
                                        <p:tav tm="0">
                                          <p:val>
                                            <p:fltVal val="0"/>
                                          </p:val>
                                        </p:tav>
                                        <p:tav tm="100000">
                                          <p:val>
                                            <p:strVal val="#ppt_h"/>
                                          </p:val>
                                        </p:tav>
                                      </p:tavLst>
                                    </p:anim>
                                    <p:animEffect transition="in" filter="fade">
                                      <p:cBhvr>
                                        <p:cTn id="13" dur="250"/>
                                        <p:tgtEl>
                                          <p:spTgt spid="8"/>
                                        </p:tgtEl>
                                      </p:cBhvr>
                                    </p:animEffect>
                                  </p:childTnLst>
                                </p:cTn>
                              </p:par>
                              <p:par>
                                <p:cTn id="14" presetID="23" presetClass="entr" presetSubtype="3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250" fill="hold"/>
                                        <p:tgtEl>
                                          <p:spTgt spid="9"/>
                                        </p:tgtEl>
                                        <p:attrNameLst>
                                          <p:attrName>ppt_w</p:attrName>
                                        </p:attrNameLst>
                                      </p:cBhvr>
                                      <p:tavLst>
                                        <p:tav tm="0">
                                          <p:val>
                                            <p:strVal val="4*#ppt_w"/>
                                          </p:val>
                                        </p:tav>
                                        <p:tav tm="100000">
                                          <p:val>
                                            <p:strVal val="#ppt_w"/>
                                          </p:val>
                                        </p:tav>
                                      </p:tavLst>
                                    </p:anim>
                                    <p:anim calcmode="lin" valueType="num">
                                      <p:cBhvr>
                                        <p:cTn id="17" dur="250" fill="hold"/>
                                        <p:tgtEl>
                                          <p:spTgt spid="9"/>
                                        </p:tgtEl>
                                        <p:attrNameLst>
                                          <p:attrName>ppt_h</p:attrName>
                                        </p:attrNameLst>
                                      </p:cBhvr>
                                      <p:tavLst>
                                        <p:tav tm="0">
                                          <p:val>
                                            <p:strVal val="4*#ppt_h"/>
                                          </p:val>
                                        </p:tav>
                                        <p:tav tm="100000">
                                          <p:val>
                                            <p:strVal val="#ppt_h"/>
                                          </p:val>
                                        </p:tav>
                                      </p:tavLst>
                                    </p:anim>
                                  </p:childTnLst>
                                </p:cTn>
                              </p:par>
                              <p:par>
                                <p:cTn id="18" presetID="23" presetClass="entr" presetSubtype="32"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strVal val="4*#ppt_w"/>
                                          </p:val>
                                        </p:tav>
                                        <p:tav tm="100000">
                                          <p:val>
                                            <p:strVal val="#ppt_w"/>
                                          </p:val>
                                        </p:tav>
                                      </p:tavLst>
                                    </p:anim>
                                    <p:anim calcmode="lin" valueType="num">
                                      <p:cBhvr>
                                        <p:cTn id="21" dur="500" fill="hold"/>
                                        <p:tgtEl>
                                          <p:spTgt spid="13"/>
                                        </p:tgtEl>
                                        <p:attrNameLst>
                                          <p:attrName>ppt_h</p:attrName>
                                        </p:attrNameLst>
                                      </p:cBhvr>
                                      <p:tavLst>
                                        <p:tav tm="0">
                                          <p:val>
                                            <p:strVal val="4*#ppt_h"/>
                                          </p:val>
                                        </p:tav>
                                        <p:tav tm="100000">
                                          <p:val>
                                            <p:strVal val="#ppt_h"/>
                                          </p:val>
                                        </p:tav>
                                      </p:tavLst>
                                    </p:anim>
                                  </p:childTnLst>
                                </p:cTn>
                              </p:par>
                              <p:par>
                                <p:cTn id="22" presetID="1" presetClass="entr" presetSubtype="0" fill="hold" grpId="0" nodeType="with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childTnLst>
                                </p:cTn>
                              </p:par>
                              <p:par>
                                <p:cTn id="24" presetID="23" presetClass="entr" presetSubtype="32"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250" fill="hold"/>
                                        <p:tgtEl>
                                          <p:spTgt spid="10"/>
                                        </p:tgtEl>
                                        <p:attrNameLst>
                                          <p:attrName>ppt_w</p:attrName>
                                        </p:attrNameLst>
                                      </p:cBhvr>
                                      <p:tavLst>
                                        <p:tav tm="0">
                                          <p:val>
                                            <p:strVal val="4*#ppt_w"/>
                                          </p:val>
                                        </p:tav>
                                        <p:tav tm="100000">
                                          <p:val>
                                            <p:strVal val="#ppt_w"/>
                                          </p:val>
                                        </p:tav>
                                      </p:tavLst>
                                    </p:anim>
                                    <p:anim calcmode="lin" valueType="num">
                                      <p:cBhvr>
                                        <p:cTn id="27" dur="250" fill="hold"/>
                                        <p:tgtEl>
                                          <p:spTgt spid="10"/>
                                        </p:tgtEl>
                                        <p:attrNameLst>
                                          <p:attrName>ppt_h</p:attrName>
                                        </p:attrNameLst>
                                      </p:cBhvr>
                                      <p:tavLst>
                                        <p:tav tm="0">
                                          <p:val>
                                            <p:strVal val="4*#ppt_h"/>
                                          </p:val>
                                        </p:tav>
                                        <p:tav tm="100000">
                                          <p:val>
                                            <p:strVal val="#ppt_h"/>
                                          </p:val>
                                        </p:tav>
                                      </p:tavLst>
                                    </p:anim>
                                  </p:childTnLst>
                                </p:cTn>
                              </p:par>
                              <p:par>
                                <p:cTn id="28" presetID="23" presetClass="entr" presetSubtype="32"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250" fill="hold"/>
                                        <p:tgtEl>
                                          <p:spTgt spid="14"/>
                                        </p:tgtEl>
                                        <p:attrNameLst>
                                          <p:attrName>ppt_w</p:attrName>
                                        </p:attrNameLst>
                                      </p:cBhvr>
                                      <p:tavLst>
                                        <p:tav tm="0">
                                          <p:val>
                                            <p:strVal val="4*#ppt_w"/>
                                          </p:val>
                                        </p:tav>
                                        <p:tav tm="100000">
                                          <p:val>
                                            <p:strVal val="#ppt_w"/>
                                          </p:val>
                                        </p:tav>
                                      </p:tavLst>
                                    </p:anim>
                                    <p:anim calcmode="lin" valueType="num">
                                      <p:cBhvr>
                                        <p:cTn id="31" dur="250" fill="hold"/>
                                        <p:tgtEl>
                                          <p:spTgt spid="14"/>
                                        </p:tgtEl>
                                        <p:attrNameLst>
                                          <p:attrName>ppt_h</p:attrName>
                                        </p:attrNameLst>
                                      </p:cBhvr>
                                      <p:tavLst>
                                        <p:tav tm="0">
                                          <p:val>
                                            <p:strVal val="4*#ppt_h"/>
                                          </p:val>
                                        </p:tav>
                                        <p:tav tm="100000">
                                          <p:val>
                                            <p:strVal val="#ppt_h"/>
                                          </p:val>
                                        </p:tav>
                                      </p:tavLst>
                                    </p:anim>
                                  </p:childTnLst>
                                </p:cTn>
                              </p:par>
                              <p:par>
                                <p:cTn id="32" presetID="23" presetClass="entr" presetSubtype="32"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250" fill="hold"/>
                                        <p:tgtEl>
                                          <p:spTgt spid="15"/>
                                        </p:tgtEl>
                                        <p:attrNameLst>
                                          <p:attrName>ppt_w</p:attrName>
                                        </p:attrNameLst>
                                      </p:cBhvr>
                                      <p:tavLst>
                                        <p:tav tm="0">
                                          <p:val>
                                            <p:strVal val="4*#ppt_w"/>
                                          </p:val>
                                        </p:tav>
                                        <p:tav tm="100000">
                                          <p:val>
                                            <p:strVal val="#ppt_w"/>
                                          </p:val>
                                        </p:tav>
                                      </p:tavLst>
                                    </p:anim>
                                    <p:anim calcmode="lin" valueType="num">
                                      <p:cBhvr>
                                        <p:cTn id="35" dur="250" fill="hold"/>
                                        <p:tgtEl>
                                          <p:spTgt spid="15"/>
                                        </p:tgtEl>
                                        <p:attrNameLst>
                                          <p:attrName>ppt_h</p:attrName>
                                        </p:attrNameLst>
                                      </p:cBhvr>
                                      <p:tavLst>
                                        <p:tav tm="0">
                                          <p:val>
                                            <p:strVal val="4*#ppt_h"/>
                                          </p:val>
                                        </p:tav>
                                        <p:tav tm="100000">
                                          <p:val>
                                            <p:strVal val="#ppt_h"/>
                                          </p:val>
                                        </p:tav>
                                      </p:tavLst>
                                    </p:anim>
                                  </p:childTnLst>
                                </p:cTn>
                              </p:par>
                              <p:par>
                                <p:cTn id="36" presetID="23" presetClass="entr" presetSubtype="32"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250" fill="hold"/>
                                        <p:tgtEl>
                                          <p:spTgt spid="16"/>
                                        </p:tgtEl>
                                        <p:attrNameLst>
                                          <p:attrName>ppt_w</p:attrName>
                                        </p:attrNameLst>
                                      </p:cBhvr>
                                      <p:tavLst>
                                        <p:tav tm="0">
                                          <p:val>
                                            <p:strVal val="4*#ppt_w"/>
                                          </p:val>
                                        </p:tav>
                                        <p:tav tm="100000">
                                          <p:val>
                                            <p:strVal val="#ppt_w"/>
                                          </p:val>
                                        </p:tav>
                                      </p:tavLst>
                                    </p:anim>
                                    <p:anim calcmode="lin" valueType="num">
                                      <p:cBhvr>
                                        <p:cTn id="39" dur="250" fill="hold"/>
                                        <p:tgtEl>
                                          <p:spTgt spid="16"/>
                                        </p:tgtEl>
                                        <p:attrNameLst>
                                          <p:attrName>ppt_h</p:attrName>
                                        </p:attrNameLst>
                                      </p:cBhvr>
                                      <p:tavLst>
                                        <p:tav tm="0">
                                          <p:val>
                                            <p:strVal val="4*#ppt_h"/>
                                          </p:val>
                                        </p:tav>
                                        <p:tav tm="100000">
                                          <p:val>
                                            <p:strVal val="#ppt_h"/>
                                          </p:val>
                                        </p:tav>
                                      </p:tavLst>
                                    </p:anim>
                                  </p:childTnLst>
                                </p:cTn>
                              </p:par>
                              <p:par>
                                <p:cTn id="40" presetID="23" presetClass="entr" presetSubtype="32"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250" fill="hold"/>
                                        <p:tgtEl>
                                          <p:spTgt spid="17"/>
                                        </p:tgtEl>
                                        <p:attrNameLst>
                                          <p:attrName>ppt_w</p:attrName>
                                        </p:attrNameLst>
                                      </p:cBhvr>
                                      <p:tavLst>
                                        <p:tav tm="0">
                                          <p:val>
                                            <p:strVal val="4*#ppt_w"/>
                                          </p:val>
                                        </p:tav>
                                        <p:tav tm="100000">
                                          <p:val>
                                            <p:strVal val="#ppt_w"/>
                                          </p:val>
                                        </p:tav>
                                      </p:tavLst>
                                    </p:anim>
                                    <p:anim calcmode="lin" valueType="num">
                                      <p:cBhvr>
                                        <p:cTn id="43" dur="250" fill="hold"/>
                                        <p:tgtEl>
                                          <p:spTgt spid="17"/>
                                        </p:tgtEl>
                                        <p:attrNameLst>
                                          <p:attrName>ppt_h</p:attrName>
                                        </p:attrNameLst>
                                      </p:cBhvr>
                                      <p:tavLst>
                                        <p:tav tm="0">
                                          <p:val>
                                            <p:strVal val="4*#ppt_h"/>
                                          </p:val>
                                        </p:tav>
                                        <p:tav tm="100000">
                                          <p:val>
                                            <p:strVal val="#ppt_h"/>
                                          </p:val>
                                        </p:tav>
                                      </p:tavLst>
                                    </p:anim>
                                  </p:childTnLst>
                                </p:cTn>
                              </p:par>
                              <p:par>
                                <p:cTn id="44" presetID="23" presetClass="entr" presetSubtype="32"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250" fill="hold"/>
                                        <p:tgtEl>
                                          <p:spTgt spid="20"/>
                                        </p:tgtEl>
                                        <p:attrNameLst>
                                          <p:attrName>ppt_w</p:attrName>
                                        </p:attrNameLst>
                                      </p:cBhvr>
                                      <p:tavLst>
                                        <p:tav tm="0">
                                          <p:val>
                                            <p:strVal val="4*#ppt_w"/>
                                          </p:val>
                                        </p:tav>
                                        <p:tav tm="100000">
                                          <p:val>
                                            <p:strVal val="#ppt_w"/>
                                          </p:val>
                                        </p:tav>
                                      </p:tavLst>
                                    </p:anim>
                                    <p:anim calcmode="lin" valueType="num">
                                      <p:cBhvr>
                                        <p:cTn id="47" dur="250" fill="hold"/>
                                        <p:tgtEl>
                                          <p:spTgt spid="20"/>
                                        </p:tgtEl>
                                        <p:attrNameLst>
                                          <p:attrName>ppt_h</p:attrName>
                                        </p:attrNameLst>
                                      </p:cBhvr>
                                      <p:tavLst>
                                        <p:tav tm="0">
                                          <p:val>
                                            <p:strVal val="4*#ppt_h"/>
                                          </p:val>
                                        </p:tav>
                                        <p:tav tm="100000">
                                          <p:val>
                                            <p:strVal val="#ppt_h"/>
                                          </p:val>
                                        </p:tav>
                                      </p:tavLst>
                                    </p:anim>
                                  </p:childTnLst>
                                </p:cTn>
                              </p:par>
                              <p:par>
                                <p:cTn id="48" presetID="23" presetClass="entr" presetSubtype="32"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250" fill="hold"/>
                                        <p:tgtEl>
                                          <p:spTgt spid="22"/>
                                        </p:tgtEl>
                                        <p:attrNameLst>
                                          <p:attrName>ppt_w</p:attrName>
                                        </p:attrNameLst>
                                      </p:cBhvr>
                                      <p:tavLst>
                                        <p:tav tm="0">
                                          <p:val>
                                            <p:strVal val="4*#ppt_w"/>
                                          </p:val>
                                        </p:tav>
                                        <p:tav tm="100000">
                                          <p:val>
                                            <p:strVal val="#ppt_w"/>
                                          </p:val>
                                        </p:tav>
                                      </p:tavLst>
                                    </p:anim>
                                    <p:anim calcmode="lin" valueType="num">
                                      <p:cBhvr>
                                        <p:cTn id="51" dur="250" fill="hold"/>
                                        <p:tgtEl>
                                          <p:spTgt spid="22"/>
                                        </p:tgtEl>
                                        <p:attrNameLst>
                                          <p:attrName>ppt_h</p:attrName>
                                        </p:attrNameLst>
                                      </p:cBhvr>
                                      <p:tavLst>
                                        <p:tav tm="0">
                                          <p:val>
                                            <p:strVal val="4*#ppt_h"/>
                                          </p:val>
                                        </p:tav>
                                        <p:tav tm="100000">
                                          <p:val>
                                            <p:strVal val="#ppt_h"/>
                                          </p:val>
                                        </p:tav>
                                      </p:tavLst>
                                    </p:anim>
                                  </p:childTnLst>
                                </p:cTn>
                              </p:par>
                              <p:par>
                                <p:cTn id="52" presetID="23" presetClass="entr" presetSubtype="32"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250" fill="hold"/>
                                        <p:tgtEl>
                                          <p:spTgt spid="19"/>
                                        </p:tgtEl>
                                        <p:attrNameLst>
                                          <p:attrName>ppt_w</p:attrName>
                                        </p:attrNameLst>
                                      </p:cBhvr>
                                      <p:tavLst>
                                        <p:tav tm="0">
                                          <p:val>
                                            <p:strVal val="4*#ppt_w"/>
                                          </p:val>
                                        </p:tav>
                                        <p:tav tm="100000">
                                          <p:val>
                                            <p:strVal val="#ppt_w"/>
                                          </p:val>
                                        </p:tav>
                                      </p:tavLst>
                                    </p:anim>
                                    <p:anim calcmode="lin" valueType="num">
                                      <p:cBhvr>
                                        <p:cTn id="55" dur="250" fill="hold"/>
                                        <p:tgtEl>
                                          <p:spTgt spid="19"/>
                                        </p:tgtEl>
                                        <p:attrNameLst>
                                          <p:attrName>ppt_h</p:attrName>
                                        </p:attrNameLst>
                                      </p:cBhvr>
                                      <p:tavLst>
                                        <p:tav tm="0">
                                          <p:val>
                                            <p:strVal val="4*#ppt_h"/>
                                          </p:val>
                                        </p:tav>
                                        <p:tav tm="100000">
                                          <p:val>
                                            <p:strVal val="#ppt_h"/>
                                          </p:val>
                                        </p:tav>
                                      </p:tavLst>
                                    </p:anim>
                                  </p:childTnLst>
                                </p:cTn>
                              </p:par>
                              <p:par>
                                <p:cTn id="56" presetID="23" presetClass="entr" presetSubtype="32"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250" fill="hold"/>
                                        <p:tgtEl>
                                          <p:spTgt spid="24"/>
                                        </p:tgtEl>
                                        <p:attrNameLst>
                                          <p:attrName>ppt_w</p:attrName>
                                        </p:attrNameLst>
                                      </p:cBhvr>
                                      <p:tavLst>
                                        <p:tav tm="0">
                                          <p:val>
                                            <p:strVal val="4*#ppt_w"/>
                                          </p:val>
                                        </p:tav>
                                        <p:tav tm="100000">
                                          <p:val>
                                            <p:strVal val="#ppt_w"/>
                                          </p:val>
                                        </p:tav>
                                      </p:tavLst>
                                    </p:anim>
                                    <p:anim calcmode="lin" valueType="num">
                                      <p:cBhvr>
                                        <p:cTn id="59" dur="250" fill="hold"/>
                                        <p:tgtEl>
                                          <p:spTgt spid="24"/>
                                        </p:tgtEl>
                                        <p:attrNameLst>
                                          <p:attrName>ppt_h</p:attrName>
                                        </p:attrNameLst>
                                      </p:cBhvr>
                                      <p:tavLst>
                                        <p:tav tm="0">
                                          <p:val>
                                            <p:strVal val="4*#ppt_h"/>
                                          </p:val>
                                        </p:tav>
                                        <p:tav tm="100000">
                                          <p:val>
                                            <p:strVal val="#ppt_h"/>
                                          </p:val>
                                        </p:tav>
                                      </p:tavLst>
                                    </p:anim>
                                  </p:childTnLst>
                                </p:cTn>
                              </p:par>
                              <p:par>
                                <p:cTn id="60" presetID="23" presetClass="entr" presetSubtype="32"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250" fill="hold"/>
                                        <p:tgtEl>
                                          <p:spTgt spid="18"/>
                                        </p:tgtEl>
                                        <p:attrNameLst>
                                          <p:attrName>ppt_w</p:attrName>
                                        </p:attrNameLst>
                                      </p:cBhvr>
                                      <p:tavLst>
                                        <p:tav tm="0">
                                          <p:val>
                                            <p:strVal val="4*#ppt_w"/>
                                          </p:val>
                                        </p:tav>
                                        <p:tav tm="100000">
                                          <p:val>
                                            <p:strVal val="#ppt_w"/>
                                          </p:val>
                                        </p:tav>
                                      </p:tavLst>
                                    </p:anim>
                                    <p:anim calcmode="lin" valueType="num">
                                      <p:cBhvr>
                                        <p:cTn id="63" dur="250" fill="hold"/>
                                        <p:tgtEl>
                                          <p:spTgt spid="18"/>
                                        </p:tgtEl>
                                        <p:attrNameLst>
                                          <p:attrName>ppt_h</p:attrName>
                                        </p:attrNameLst>
                                      </p:cBhvr>
                                      <p:tavLst>
                                        <p:tav tm="0">
                                          <p:val>
                                            <p:strVal val="4*#ppt_h"/>
                                          </p:val>
                                        </p:tav>
                                        <p:tav tm="100000">
                                          <p:val>
                                            <p:strVal val="#ppt_h"/>
                                          </p:val>
                                        </p:tav>
                                      </p:tavLst>
                                    </p:anim>
                                  </p:childTnLst>
                                </p:cTn>
                              </p:par>
                              <p:par>
                                <p:cTn id="64" presetID="23" presetClass="entr" presetSubtype="32"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250" fill="hold"/>
                                        <p:tgtEl>
                                          <p:spTgt spid="25"/>
                                        </p:tgtEl>
                                        <p:attrNameLst>
                                          <p:attrName>ppt_w</p:attrName>
                                        </p:attrNameLst>
                                      </p:cBhvr>
                                      <p:tavLst>
                                        <p:tav tm="0">
                                          <p:val>
                                            <p:strVal val="4*#ppt_w"/>
                                          </p:val>
                                        </p:tav>
                                        <p:tav tm="100000">
                                          <p:val>
                                            <p:strVal val="#ppt_w"/>
                                          </p:val>
                                        </p:tav>
                                      </p:tavLst>
                                    </p:anim>
                                    <p:anim calcmode="lin" valueType="num">
                                      <p:cBhvr>
                                        <p:cTn id="67" dur="250" fill="hold"/>
                                        <p:tgtEl>
                                          <p:spTgt spid="25"/>
                                        </p:tgtEl>
                                        <p:attrNameLst>
                                          <p:attrName>ppt_h</p:attrName>
                                        </p:attrNameLst>
                                      </p:cBhvr>
                                      <p:tavLst>
                                        <p:tav tm="0">
                                          <p:val>
                                            <p:strVal val="4*#ppt_h"/>
                                          </p:val>
                                        </p:tav>
                                        <p:tav tm="100000">
                                          <p:val>
                                            <p:strVal val="#ppt_h"/>
                                          </p:val>
                                        </p:tav>
                                      </p:tavLst>
                                    </p:anim>
                                  </p:childTnLst>
                                </p:cTn>
                              </p:par>
                              <p:par>
                                <p:cTn id="68" presetID="23" presetClass="entr" presetSubtype="32"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p:cTn id="70" dur="250" fill="hold"/>
                                        <p:tgtEl>
                                          <p:spTgt spid="26"/>
                                        </p:tgtEl>
                                        <p:attrNameLst>
                                          <p:attrName>ppt_w</p:attrName>
                                        </p:attrNameLst>
                                      </p:cBhvr>
                                      <p:tavLst>
                                        <p:tav tm="0">
                                          <p:val>
                                            <p:strVal val="4*#ppt_w"/>
                                          </p:val>
                                        </p:tav>
                                        <p:tav tm="100000">
                                          <p:val>
                                            <p:strVal val="#ppt_w"/>
                                          </p:val>
                                        </p:tav>
                                      </p:tavLst>
                                    </p:anim>
                                    <p:anim calcmode="lin" valueType="num">
                                      <p:cBhvr>
                                        <p:cTn id="71" dur="250" fill="hold"/>
                                        <p:tgtEl>
                                          <p:spTgt spid="26"/>
                                        </p:tgtEl>
                                        <p:attrNameLst>
                                          <p:attrName>ppt_h</p:attrName>
                                        </p:attrNameLst>
                                      </p:cBhvr>
                                      <p:tavLst>
                                        <p:tav tm="0">
                                          <p:val>
                                            <p:strVal val="4*#ppt_h"/>
                                          </p:val>
                                        </p:tav>
                                        <p:tav tm="100000">
                                          <p:val>
                                            <p:strVal val="#ppt_h"/>
                                          </p:val>
                                        </p:tav>
                                      </p:tavLst>
                                    </p:anim>
                                  </p:childTnLst>
                                </p:cTn>
                              </p:par>
                              <p:par>
                                <p:cTn id="72" presetID="23" presetClass="entr" presetSubtype="32"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p:cTn id="74" dur="250" fill="hold"/>
                                        <p:tgtEl>
                                          <p:spTgt spid="27"/>
                                        </p:tgtEl>
                                        <p:attrNameLst>
                                          <p:attrName>ppt_w</p:attrName>
                                        </p:attrNameLst>
                                      </p:cBhvr>
                                      <p:tavLst>
                                        <p:tav tm="0">
                                          <p:val>
                                            <p:strVal val="4*#ppt_w"/>
                                          </p:val>
                                        </p:tav>
                                        <p:tav tm="100000">
                                          <p:val>
                                            <p:strVal val="#ppt_w"/>
                                          </p:val>
                                        </p:tav>
                                      </p:tavLst>
                                    </p:anim>
                                    <p:anim calcmode="lin" valueType="num">
                                      <p:cBhvr>
                                        <p:cTn id="75" dur="250" fill="hold"/>
                                        <p:tgtEl>
                                          <p:spTgt spid="27"/>
                                        </p:tgtEl>
                                        <p:attrNameLst>
                                          <p:attrName>ppt_h</p:attrName>
                                        </p:attrNameLst>
                                      </p:cBhvr>
                                      <p:tavLst>
                                        <p:tav tm="0">
                                          <p:val>
                                            <p:strVal val="4*#ppt_h"/>
                                          </p:val>
                                        </p:tav>
                                        <p:tav tm="100000">
                                          <p:val>
                                            <p:strVal val="#ppt_h"/>
                                          </p:val>
                                        </p:tav>
                                      </p:tavLst>
                                    </p:anim>
                                  </p:childTnLst>
                                </p:cTn>
                              </p:par>
                              <p:par>
                                <p:cTn id="76" presetID="23" presetClass="entr" presetSubtype="32"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250" fill="hold"/>
                                        <p:tgtEl>
                                          <p:spTgt spid="30"/>
                                        </p:tgtEl>
                                        <p:attrNameLst>
                                          <p:attrName>ppt_w</p:attrName>
                                        </p:attrNameLst>
                                      </p:cBhvr>
                                      <p:tavLst>
                                        <p:tav tm="0">
                                          <p:val>
                                            <p:strVal val="4*#ppt_w"/>
                                          </p:val>
                                        </p:tav>
                                        <p:tav tm="100000">
                                          <p:val>
                                            <p:strVal val="#ppt_w"/>
                                          </p:val>
                                        </p:tav>
                                      </p:tavLst>
                                    </p:anim>
                                    <p:anim calcmode="lin" valueType="num">
                                      <p:cBhvr>
                                        <p:cTn id="79" dur="250" fill="hold"/>
                                        <p:tgtEl>
                                          <p:spTgt spid="30"/>
                                        </p:tgtEl>
                                        <p:attrNameLst>
                                          <p:attrName>ppt_h</p:attrName>
                                        </p:attrNameLst>
                                      </p:cBhvr>
                                      <p:tavLst>
                                        <p:tav tm="0">
                                          <p:val>
                                            <p:strVal val="4*#ppt_h"/>
                                          </p:val>
                                        </p:tav>
                                        <p:tav tm="100000">
                                          <p:val>
                                            <p:strVal val="#ppt_h"/>
                                          </p:val>
                                        </p:tav>
                                      </p:tavLst>
                                    </p:anim>
                                  </p:childTnLst>
                                </p:cTn>
                              </p:par>
                              <p:par>
                                <p:cTn id="80" presetID="23" presetClass="entr" presetSubtype="32"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p:cTn id="82" dur="250" fill="hold"/>
                                        <p:tgtEl>
                                          <p:spTgt spid="29"/>
                                        </p:tgtEl>
                                        <p:attrNameLst>
                                          <p:attrName>ppt_w</p:attrName>
                                        </p:attrNameLst>
                                      </p:cBhvr>
                                      <p:tavLst>
                                        <p:tav tm="0">
                                          <p:val>
                                            <p:strVal val="4*#ppt_w"/>
                                          </p:val>
                                        </p:tav>
                                        <p:tav tm="100000">
                                          <p:val>
                                            <p:strVal val="#ppt_w"/>
                                          </p:val>
                                        </p:tav>
                                      </p:tavLst>
                                    </p:anim>
                                    <p:anim calcmode="lin" valueType="num">
                                      <p:cBhvr>
                                        <p:cTn id="83" dur="250" fill="hold"/>
                                        <p:tgtEl>
                                          <p:spTgt spid="29"/>
                                        </p:tgtEl>
                                        <p:attrNameLst>
                                          <p:attrName>ppt_h</p:attrName>
                                        </p:attrNameLst>
                                      </p:cBhvr>
                                      <p:tavLst>
                                        <p:tav tm="0">
                                          <p:val>
                                            <p:strVal val="4*#ppt_h"/>
                                          </p:val>
                                        </p:tav>
                                        <p:tav tm="100000">
                                          <p:val>
                                            <p:strVal val="#ppt_h"/>
                                          </p:val>
                                        </p:tav>
                                      </p:tavLst>
                                    </p:anim>
                                  </p:childTnLst>
                                </p:cTn>
                              </p:par>
                              <p:par>
                                <p:cTn id="84" presetID="23" presetClass="entr" presetSubtype="32"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p:cTn id="86" dur="500" fill="hold"/>
                                        <p:tgtEl>
                                          <p:spTgt spid="28"/>
                                        </p:tgtEl>
                                        <p:attrNameLst>
                                          <p:attrName>ppt_w</p:attrName>
                                        </p:attrNameLst>
                                      </p:cBhvr>
                                      <p:tavLst>
                                        <p:tav tm="0">
                                          <p:val>
                                            <p:strVal val="4*#ppt_w"/>
                                          </p:val>
                                        </p:tav>
                                        <p:tav tm="100000">
                                          <p:val>
                                            <p:strVal val="#ppt_w"/>
                                          </p:val>
                                        </p:tav>
                                      </p:tavLst>
                                    </p:anim>
                                    <p:anim calcmode="lin" valueType="num">
                                      <p:cBhvr>
                                        <p:cTn id="87" dur="500" fill="hold"/>
                                        <p:tgtEl>
                                          <p:spTgt spid="28"/>
                                        </p:tgtEl>
                                        <p:attrNameLst>
                                          <p:attrName>ppt_h</p:attrName>
                                        </p:attrNameLst>
                                      </p:cBhvr>
                                      <p:tavLst>
                                        <p:tav tm="0">
                                          <p:val>
                                            <p:strVal val="4*#ppt_h"/>
                                          </p:val>
                                        </p:tav>
                                        <p:tav tm="100000">
                                          <p:val>
                                            <p:strVal val="#ppt_h"/>
                                          </p:val>
                                        </p:tav>
                                      </p:tavLst>
                                    </p:anim>
                                  </p:childTnLst>
                                </p:cTn>
                              </p:par>
                              <p:par>
                                <p:cTn id="88" presetID="23" presetClass="entr" presetSubtype="32" fill="hold" grpId="0" nodeType="with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p:cTn id="90" dur="250" fill="hold"/>
                                        <p:tgtEl>
                                          <p:spTgt spid="23"/>
                                        </p:tgtEl>
                                        <p:attrNameLst>
                                          <p:attrName>ppt_w</p:attrName>
                                        </p:attrNameLst>
                                      </p:cBhvr>
                                      <p:tavLst>
                                        <p:tav tm="0">
                                          <p:val>
                                            <p:strVal val="4*#ppt_w"/>
                                          </p:val>
                                        </p:tav>
                                        <p:tav tm="100000">
                                          <p:val>
                                            <p:strVal val="#ppt_w"/>
                                          </p:val>
                                        </p:tav>
                                      </p:tavLst>
                                    </p:anim>
                                    <p:anim calcmode="lin" valueType="num">
                                      <p:cBhvr>
                                        <p:cTn id="91" dur="250" fill="hold"/>
                                        <p:tgtEl>
                                          <p:spTgt spid="23"/>
                                        </p:tgtEl>
                                        <p:attrNameLst>
                                          <p:attrName>ppt_h</p:attrName>
                                        </p:attrNameLst>
                                      </p:cBhvr>
                                      <p:tavLst>
                                        <p:tav tm="0">
                                          <p:val>
                                            <p:strVal val="4*#ppt_h"/>
                                          </p:val>
                                        </p:tav>
                                        <p:tav tm="100000">
                                          <p:val>
                                            <p:strVal val="#ppt_h"/>
                                          </p:val>
                                        </p:tav>
                                      </p:tavLst>
                                    </p:anim>
                                  </p:childTnLst>
                                </p:cTn>
                              </p:par>
                              <p:par>
                                <p:cTn id="92" presetID="23" presetClass="entr" presetSubtype="32" fill="hold" grpId="0" nodeType="with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p:cTn id="94" dur="250" fill="hold"/>
                                        <p:tgtEl>
                                          <p:spTgt spid="31"/>
                                        </p:tgtEl>
                                        <p:attrNameLst>
                                          <p:attrName>ppt_w</p:attrName>
                                        </p:attrNameLst>
                                      </p:cBhvr>
                                      <p:tavLst>
                                        <p:tav tm="0">
                                          <p:val>
                                            <p:strVal val="4*#ppt_w"/>
                                          </p:val>
                                        </p:tav>
                                        <p:tav tm="100000">
                                          <p:val>
                                            <p:strVal val="#ppt_w"/>
                                          </p:val>
                                        </p:tav>
                                      </p:tavLst>
                                    </p:anim>
                                    <p:anim calcmode="lin" valueType="num">
                                      <p:cBhvr>
                                        <p:cTn id="95" dur="250" fill="hold"/>
                                        <p:tgtEl>
                                          <p:spTgt spid="31"/>
                                        </p:tgtEl>
                                        <p:attrNameLst>
                                          <p:attrName>ppt_h</p:attrName>
                                        </p:attrNameLst>
                                      </p:cBhvr>
                                      <p:tavLst>
                                        <p:tav tm="0">
                                          <p:val>
                                            <p:strVal val="4*#ppt_h"/>
                                          </p:val>
                                        </p:tav>
                                        <p:tav tm="100000">
                                          <p:val>
                                            <p:strVal val="#ppt_h"/>
                                          </p:val>
                                        </p:tav>
                                      </p:tavLst>
                                    </p:anim>
                                  </p:childTnLst>
                                </p:cTn>
                              </p:par>
                              <p:par>
                                <p:cTn id="96" presetID="23" presetClass="entr" presetSubtype="32" fill="hold" grpId="0" nodeType="with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p:cTn id="98" dur="250" fill="hold"/>
                                        <p:tgtEl>
                                          <p:spTgt spid="21"/>
                                        </p:tgtEl>
                                        <p:attrNameLst>
                                          <p:attrName>ppt_w</p:attrName>
                                        </p:attrNameLst>
                                      </p:cBhvr>
                                      <p:tavLst>
                                        <p:tav tm="0">
                                          <p:val>
                                            <p:strVal val="4*#ppt_w"/>
                                          </p:val>
                                        </p:tav>
                                        <p:tav tm="100000">
                                          <p:val>
                                            <p:strVal val="#ppt_w"/>
                                          </p:val>
                                        </p:tav>
                                      </p:tavLst>
                                    </p:anim>
                                    <p:anim calcmode="lin" valueType="num">
                                      <p:cBhvr>
                                        <p:cTn id="99" dur="250" fill="hold"/>
                                        <p:tgtEl>
                                          <p:spTgt spid="21"/>
                                        </p:tgtEl>
                                        <p:attrNameLst>
                                          <p:attrName>ppt_h</p:attrName>
                                        </p:attrNameLst>
                                      </p:cBhvr>
                                      <p:tavLst>
                                        <p:tav tm="0">
                                          <p:val>
                                            <p:strVal val="4*#ppt_h"/>
                                          </p:val>
                                        </p:tav>
                                        <p:tav tm="100000">
                                          <p:val>
                                            <p:strVal val="#ppt_h"/>
                                          </p:val>
                                        </p:tav>
                                      </p:tavLst>
                                    </p:anim>
                                  </p:childTnLst>
                                </p:cTn>
                              </p:par>
                              <p:par>
                                <p:cTn id="100" presetID="23" presetClass="entr" presetSubtype="32" fill="hold" grpId="0" nodeType="withEffect">
                                  <p:stCondLst>
                                    <p:cond delay="0"/>
                                  </p:stCondLst>
                                  <p:childTnLst>
                                    <p:set>
                                      <p:cBhvr>
                                        <p:cTn id="101" dur="1" fill="hold">
                                          <p:stCondLst>
                                            <p:cond delay="0"/>
                                          </p:stCondLst>
                                        </p:cTn>
                                        <p:tgtEl>
                                          <p:spTgt spid="32"/>
                                        </p:tgtEl>
                                        <p:attrNameLst>
                                          <p:attrName>style.visibility</p:attrName>
                                        </p:attrNameLst>
                                      </p:cBhvr>
                                      <p:to>
                                        <p:strVal val="visible"/>
                                      </p:to>
                                    </p:set>
                                    <p:anim calcmode="lin" valueType="num">
                                      <p:cBhvr>
                                        <p:cTn id="102" dur="250" fill="hold"/>
                                        <p:tgtEl>
                                          <p:spTgt spid="32"/>
                                        </p:tgtEl>
                                        <p:attrNameLst>
                                          <p:attrName>ppt_w</p:attrName>
                                        </p:attrNameLst>
                                      </p:cBhvr>
                                      <p:tavLst>
                                        <p:tav tm="0">
                                          <p:val>
                                            <p:strVal val="4*#ppt_w"/>
                                          </p:val>
                                        </p:tav>
                                        <p:tav tm="100000">
                                          <p:val>
                                            <p:strVal val="#ppt_w"/>
                                          </p:val>
                                        </p:tav>
                                      </p:tavLst>
                                    </p:anim>
                                    <p:anim calcmode="lin" valueType="num">
                                      <p:cBhvr>
                                        <p:cTn id="103" dur="250" fill="hold"/>
                                        <p:tgtEl>
                                          <p:spTgt spid="32"/>
                                        </p:tgtEl>
                                        <p:attrNameLst>
                                          <p:attrName>ppt_h</p:attrName>
                                        </p:attrNameLst>
                                      </p:cBhvr>
                                      <p:tavLst>
                                        <p:tav tm="0">
                                          <p:val>
                                            <p:strVal val="4*#ppt_h"/>
                                          </p:val>
                                        </p:tav>
                                        <p:tav tm="100000">
                                          <p:val>
                                            <p:strVal val="#ppt_h"/>
                                          </p:val>
                                        </p:tav>
                                      </p:tavLst>
                                    </p:anim>
                                  </p:childTnLst>
                                </p:cTn>
                              </p:par>
                              <p:par>
                                <p:cTn id="104" presetID="23" presetClass="entr" presetSubtype="32" fill="hold" grpId="0" nodeType="with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p:cTn id="106" dur="250" fill="hold"/>
                                        <p:tgtEl>
                                          <p:spTgt spid="33"/>
                                        </p:tgtEl>
                                        <p:attrNameLst>
                                          <p:attrName>ppt_w</p:attrName>
                                        </p:attrNameLst>
                                      </p:cBhvr>
                                      <p:tavLst>
                                        <p:tav tm="0">
                                          <p:val>
                                            <p:strVal val="4*#ppt_w"/>
                                          </p:val>
                                        </p:tav>
                                        <p:tav tm="100000">
                                          <p:val>
                                            <p:strVal val="#ppt_w"/>
                                          </p:val>
                                        </p:tav>
                                      </p:tavLst>
                                    </p:anim>
                                    <p:anim calcmode="lin" valueType="num">
                                      <p:cBhvr>
                                        <p:cTn id="107" dur="250" fill="hold"/>
                                        <p:tgtEl>
                                          <p:spTgt spid="33"/>
                                        </p:tgtEl>
                                        <p:attrNameLst>
                                          <p:attrName>ppt_h</p:attrName>
                                        </p:attrNameLst>
                                      </p:cBhvr>
                                      <p:tavLst>
                                        <p:tav tm="0">
                                          <p:val>
                                            <p:strVal val="4*#ppt_h"/>
                                          </p:val>
                                        </p:tav>
                                        <p:tav tm="100000">
                                          <p:val>
                                            <p:strVal val="#ppt_h"/>
                                          </p:val>
                                        </p:tav>
                                      </p:tavLst>
                                    </p:anim>
                                  </p:childTnLst>
                                </p:cTn>
                              </p:par>
                              <p:par>
                                <p:cTn id="108" presetID="23" presetClass="entr" presetSubtype="32" fill="hold" grpId="0" nodeType="withEffect">
                                  <p:stCondLst>
                                    <p:cond delay="0"/>
                                  </p:stCondLst>
                                  <p:childTnLst>
                                    <p:set>
                                      <p:cBhvr>
                                        <p:cTn id="109" dur="1" fill="hold">
                                          <p:stCondLst>
                                            <p:cond delay="0"/>
                                          </p:stCondLst>
                                        </p:cTn>
                                        <p:tgtEl>
                                          <p:spTgt spid="36"/>
                                        </p:tgtEl>
                                        <p:attrNameLst>
                                          <p:attrName>style.visibility</p:attrName>
                                        </p:attrNameLst>
                                      </p:cBhvr>
                                      <p:to>
                                        <p:strVal val="visible"/>
                                      </p:to>
                                    </p:set>
                                    <p:anim calcmode="lin" valueType="num">
                                      <p:cBhvr>
                                        <p:cTn id="110" dur="250" fill="hold"/>
                                        <p:tgtEl>
                                          <p:spTgt spid="36"/>
                                        </p:tgtEl>
                                        <p:attrNameLst>
                                          <p:attrName>ppt_w</p:attrName>
                                        </p:attrNameLst>
                                      </p:cBhvr>
                                      <p:tavLst>
                                        <p:tav tm="0">
                                          <p:val>
                                            <p:strVal val="4*#ppt_w"/>
                                          </p:val>
                                        </p:tav>
                                        <p:tav tm="100000">
                                          <p:val>
                                            <p:strVal val="#ppt_w"/>
                                          </p:val>
                                        </p:tav>
                                      </p:tavLst>
                                    </p:anim>
                                    <p:anim calcmode="lin" valueType="num">
                                      <p:cBhvr>
                                        <p:cTn id="111" dur="250" fill="hold"/>
                                        <p:tgtEl>
                                          <p:spTgt spid="36"/>
                                        </p:tgtEl>
                                        <p:attrNameLst>
                                          <p:attrName>ppt_h</p:attrName>
                                        </p:attrNameLst>
                                      </p:cBhvr>
                                      <p:tavLst>
                                        <p:tav tm="0">
                                          <p:val>
                                            <p:strVal val="4*#ppt_h"/>
                                          </p:val>
                                        </p:tav>
                                        <p:tav tm="100000">
                                          <p:val>
                                            <p:strVal val="#ppt_h"/>
                                          </p:val>
                                        </p:tav>
                                      </p:tavLst>
                                    </p:anim>
                                  </p:childTnLst>
                                </p:cTn>
                              </p:par>
                              <p:par>
                                <p:cTn id="112" presetID="23" presetClass="entr" presetSubtype="32" fill="hold" grpId="0" nodeType="withEffect">
                                  <p:stCondLst>
                                    <p:cond delay="0"/>
                                  </p:stCondLst>
                                  <p:childTnLst>
                                    <p:set>
                                      <p:cBhvr>
                                        <p:cTn id="113" dur="1" fill="hold">
                                          <p:stCondLst>
                                            <p:cond delay="0"/>
                                          </p:stCondLst>
                                        </p:cTn>
                                        <p:tgtEl>
                                          <p:spTgt spid="39"/>
                                        </p:tgtEl>
                                        <p:attrNameLst>
                                          <p:attrName>style.visibility</p:attrName>
                                        </p:attrNameLst>
                                      </p:cBhvr>
                                      <p:to>
                                        <p:strVal val="visible"/>
                                      </p:to>
                                    </p:set>
                                    <p:anim calcmode="lin" valueType="num">
                                      <p:cBhvr>
                                        <p:cTn id="114" dur="250" fill="hold"/>
                                        <p:tgtEl>
                                          <p:spTgt spid="39"/>
                                        </p:tgtEl>
                                        <p:attrNameLst>
                                          <p:attrName>ppt_w</p:attrName>
                                        </p:attrNameLst>
                                      </p:cBhvr>
                                      <p:tavLst>
                                        <p:tav tm="0">
                                          <p:val>
                                            <p:strVal val="4*#ppt_w"/>
                                          </p:val>
                                        </p:tav>
                                        <p:tav tm="100000">
                                          <p:val>
                                            <p:strVal val="#ppt_w"/>
                                          </p:val>
                                        </p:tav>
                                      </p:tavLst>
                                    </p:anim>
                                    <p:anim calcmode="lin" valueType="num">
                                      <p:cBhvr>
                                        <p:cTn id="115" dur="250" fill="hold"/>
                                        <p:tgtEl>
                                          <p:spTgt spid="39"/>
                                        </p:tgtEl>
                                        <p:attrNameLst>
                                          <p:attrName>ppt_h</p:attrName>
                                        </p:attrNameLst>
                                      </p:cBhvr>
                                      <p:tavLst>
                                        <p:tav tm="0">
                                          <p:val>
                                            <p:strVal val="4*#ppt_h"/>
                                          </p:val>
                                        </p:tav>
                                        <p:tav tm="100000">
                                          <p:val>
                                            <p:strVal val="#ppt_h"/>
                                          </p:val>
                                        </p:tav>
                                      </p:tavLst>
                                    </p:anim>
                                  </p:childTnLst>
                                </p:cTn>
                              </p:par>
                              <p:par>
                                <p:cTn id="116" presetID="23" presetClass="entr" presetSubtype="32"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250" fill="hold"/>
                                        <p:tgtEl>
                                          <p:spTgt spid="38"/>
                                        </p:tgtEl>
                                        <p:attrNameLst>
                                          <p:attrName>ppt_w</p:attrName>
                                        </p:attrNameLst>
                                      </p:cBhvr>
                                      <p:tavLst>
                                        <p:tav tm="0">
                                          <p:val>
                                            <p:strVal val="4*#ppt_w"/>
                                          </p:val>
                                        </p:tav>
                                        <p:tav tm="100000">
                                          <p:val>
                                            <p:strVal val="#ppt_w"/>
                                          </p:val>
                                        </p:tav>
                                      </p:tavLst>
                                    </p:anim>
                                    <p:anim calcmode="lin" valueType="num">
                                      <p:cBhvr>
                                        <p:cTn id="119" dur="250" fill="hold"/>
                                        <p:tgtEl>
                                          <p:spTgt spid="38"/>
                                        </p:tgtEl>
                                        <p:attrNameLst>
                                          <p:attrName>ppt_h</p:attrName>
                                        </p:attrNameLst>
                                      </p:cBhvr>
                                      <p:tavLst>
                                        <p:tav tm="0">
                                          <p:val>
                                            <p:strVal val="4*#ppt_h"/>
                                          </p:val>
                                        </p:tav>
                                        <p:tav tm="100000">
                                          <p:val>
                                            <p:strVal val="#ppt_h"/>
                                          </p:val>
                                        </p:tav>
                                      </p:tavLst>
                                    </p:anim>
                                  </p:childTnLst>
                                </p:cTn>
                              </p:par>
                              <p:par>
                                <p:cTn id="120" presetID="23" presetClass="entr" presetSubtype="32" fill="hold" grpId="0"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500" fill="hold"/>
                                        <p:tgtEl>
                                          <p:spTgt spid="37"/>
                                        </p:tgtEl>
                                        <p:attrNameLst>
                                          <p:attrName>ppt_w</p:attrName>
                                        </p:attrNameLst>
                                      </p:cBhvr>
                                      <p:tavLst>
                                        <p:tav tm="0">
                                          <p:val>
                                            <p:strVal val="4*#ppt_w"/>
                                          </p:val>
                                        </p:tav>
                                        <p:tav tm="100000">
                                          <p:val>
                                            <p:strVal val="#ppt_w"/>
                                          </p:val>
                                        </p:tav>
                                      </p:tavLst>
                                    </p:anim>
                                    <p:anim calcmode="lin" valueType="num">
                                      <p:cBhvr>
                                        <p:cTn id="123" dur="500" fill="hold"/>
                                        <p:tgtEl>
                                          <p:spTgt spid="37"/>
                                        </p:tgtEl>
                                        <p:attrNameLst>
                                          <p:attrName>ppt_h</p:attrName>
                                        </p:attrNameLst>
                                      </p:cBhvr>
                                      <p:tavLst>
                                        <p:tav tm="0">
                                          <p:val>
                                            <p:strVal val="4*#ppt_h"/>
                                          </p:val>
                                        </p:tav>
                                        <p:tav tm="100000">
                                          <p:val>
                                            <p:strVal val="#ppt_h"/>
                                          </p:val>
                                        </p:tav>
                                      </p:tavLst>
                                    </p:anim>
                                  </p:childTnLst>
                                </p:cTn>
                              </p:par>
                              <p:par>
                                <p:cTn id="124" presetID="23" presetClass="entr" presetSubtype="32" fill="hold" grpId="0" nodeType="withEffect">
                                  <p:stCondLst>
                                    <p:cond delay="0"/>
                                  </p:stCondLst>
                                  <p:childTnLst>
                                    <p:set>
                                      <p:cBhvr>
                                        <p:cTn id="125" dur="1" fill="hold">
                                          <p:stCondLst>
                                            <p:cond delay="0"/>
                                          </p:stCondLst>
                                        </p:cTn>
                                        <p:tgtEl>
                                          <p:spTgt spid="35"/>
                                        </p:tgtEl>
                                        <p:attrNameLst>
                                          <p:attrName>style.visibility</p:attrName>
                                        </p:attrNameLst>
                                      </p:cBhvr>
                                      <p:to>
                                        <p:strVal val="visible"/>
                                      </p:to>
                                    </p:set>
                                    <p:anim calcmode="lin" valueType="num">
                                      <p:cBhvr>
                                        <p:cTn id="126" dur="250" fill="hold"/>
                                        <p:tgtEl>
                                          <p:spTgt spid="35"/>
                                        </p:tgtEl>
                                        <p:attrNameLst>
                                          <p:attrName>ppt_w</p:attrName>
                                        </p:attrNameLst>
                                      </p:cBhvr>
                                      <p:tavLst>
                                        <p:tav tm="0">
                                          <p:val>
                                            <p:strVal val="4*#ppt_w"/>
                                          </p:val>
                                        </p:tav>
                                        <p:tav tm="100000">
                                          <p:val>
                                            <p:strVal val="#ppt_w"/>
                                          </p:val>
                                        </p:tav>
                                      </p:tavLst>
                                    </p:anim>
                                    <p:anim calcmode="lin" valueType="num">
                                      <p:cBhvr>
                                        <p:cTn id="127" dur="250" fill="hold"/>
                                        <p:tgtEl>
                                          <p:spTgt spid="35"/>
                                        </p:tgtEl>
                                        <p:attrNameLst>
                                          <p:attrName>ppt_h</p:attrName>
                                        </p:attrNameLst>
                                      </p:cBhvr>
                                      <p:tavLst>
                                        <p:tav tm="0">
                                          <p:val>
                                            <p:strVal val="4*#ppt_h"/>
                                          </p:val>
                                        </p:tav>
                                        <p:tav tm="100000">
                                          <p:val>
                                            <p:strVal val="#ppt_h"/>
                                          </p:val>
                                        </p:tav>
                                      </p:tavLst>
                                    </p:anim>
                                  </p:childTnLst>
                                </p:cTn>
                              </p:par>
                              <p:par>
                                <p:cTn id="128" presetID="23" presetClass="entr" presetSubtype="32" fill="hold" grpId="0" nodeType="withEffect">
                                  <p:stCondLst>
                                    <p:cond delay="0"/>
                                  </p:stCondLst>
                                  <p:childTnLst>
                                    <p:set>
                                      <p:cBhvr>
                                        <p:cTn id="129" dur="1" fill="hold">
                                          <p:stCondLst>
                                            <p:cond delay="0"/>
                                          </p:stCondLst>
                                        </p:cTn>
                                        <p:tgtEl>
                                          <p:spTgt spid="40"/>
                                        </p:tgtEl>
                                        <p:attrNameLst>
                                          <p:attrName>style.visibility</p:attrName>
                                        </p:attrNameLst>
                                      </p:cBhvr>
                                      <p:to>
                                        <p:strVal val="visible"/>
                                      </p:to>
                                    </p:set>
                                    <p:anim calcmode="lin" valueType="num">
                                      <p:cBhvr>
                                        <p:cTn id="130" dur="250" fill="hold"/>
                                        <p:tgtEl>
                                          <p:spTgt spid="40"/>
                                        </p:tgtEl>
                                        <p:attrNameLst>
                                          <p:attrName>ppt_w</p:attrName>
                                        </p:attrNameLst>
                                      </p:cBhvr>
                                      <p:tavLst>
                                        <p:tav tm="0">
                                          <p:val>
                                            <p:strVal val="4*#ppt_w"/>
                                          </p:val>
                                        </p:tav>
                                        <p:tav tm="100000">
                                          <p:val>
                                            <p:strVal val="#ppt_w"/>
                                          </p:val>
                                        </p:tav>
                                      </p:tavLst>
                                    </p:anim>
                                    <p:anim calcmode="lin" valueType="num">
                                      <p:cBhvr>
                                        <p:cTn id="131" dur="250" fill="hold"/>
                                        <p:tgtEl>
                                          <p:spTgt spid="40"/>
                                        </p:tgtEl>
                                        <p:attrNameLst>
                                          <p:attrName>ppt_h</p:attrName>
                                        </p:attrNameLst>
                                      </p:cBhvr>
                                      <p:tavLst>
                                        <p:tav tm="0">
                                          <p:val>
                                            <p:strVal val="4*#ppt_h"/>
                                          </p:val>
                                        </p:tav>
                                        <p:tav tm="100000">
                                          <p:val>
                                            <p:strVal val="#ppt_h"/>
                                          </p:val>
                                        </p:tav>
                                      </p:tavLst>
                                    </p:anim>
                                  </p:childTnLst>
                                </p:cTn>
                              </p:par>
                              <p:par>
                                <p:cTn id="132" presetID="23" presetClass="entr" presetSubtype="32" fill="hold" grpId="0" nodeType="withEffect">
                                  <p:stCondLst>
                                    <p:cond delay="0"/>
                                  </p:stCondLst>
                                  <p:childTnLst>
                                    <p:set>
                                      <p:cBhvr>
                                        <p:cTn id="133" dur="1" fill="hold">
                                          <p:stCondLst>
                                            <p:cond delay="0"/>
                                          </p:stCondLst>
                                        </p:cTn>
                                        <p:tgtEl>
                                          <p:spTgt spid="34"/>
                                        </p:tgtEl>
                                        <p:attrNameLst>
                                          <p:attrName>style.visibility</p:attrName>
                                        </p:attrNameLst>
                                      </p:cBhvr>
                                      <p:to>
                                        <p:strVal val="visible"/>
                                      </p:to>
                                    </p:set>
                                    <p:anim calcmode="lin" valueType="num">
                                      <p:cBhvr>
                                        <p:cTn id="134" dur="250" fill="hold"/>
                                        <p:tgtEl>
                                          <p:spTgt spid="34"/>
                                        </p:tgtEl>
                                        <p:attrNameLst>
                                          <p:attrName>ppt_w</p:attrName>
                                        </p:attrNameLst>
                                      </p:cBhvr>
                                      <p:tavLst>
                                        <p:tav tm="0">
                                          <p:val>
                                            <p:strVal val="4*#ppt_w"/>
                                          </p:val>
                                        </p:tav>
                                        <p:tav tm="100000">
                                          <p:val>
                                            <p:strVal val="#ppt_w"/>
                                          </p:val>
                                        </p:tav>
                                      </p:tavLst>
                                    </p:anim>
                                    <p:anim calcmode="lin" valueType="num">
                                      <p:cBhvr>
                                        <p:cTn id="135" dur="250" fill="hold"/>
                                        <p:tgtEl>
                                          <p:spTgt spid="34"/>
                                        </p:tgtEl>
                                        <p:attrNameLst>
                                          <p:attrName>ppt_h</p:attrName>
                                        </p:attrNameLst>
                                      </p:cBhvr>
                                      <p:tavLst>
                                        <p:tav tm="0">
                                          <p:val>
                                            <p:strVal val="4*#ppt_h"/>
                                          </p:val>
                                        </p:tav>
                                        <p:tav tm="100000">
                                          <p:val>
                                            <p:strVal val="#ppt_h"/>
                                          </p:val>
                                        </p:tav>
                                      </p:tavLst>
                                    </p:anim>
                                  </p:childTnLst>
                                </p:cTn>
                              </p:par>
                              <p:par>
                                <p:cTn id="136" presetID="23" presetClass="entr" presetSubtype="32" fill="hold" grpId="0" nodeType="withEffect">
                                  <p:stCondLst>
                                    <p:cond delay="0"/>
                                  </p:stCondLst>
                                  <p:childTnLst>
                                    <p:set>
                                      <p:cBhvr>
                                        <p:cTn id="137" dur="1" fill="hold">
                                          <p:stCondLst>
                                            <p:cond delay="0"/>
                                          </p:stCondLst>
                                        </p:cTn>
                                        <p:tgtEl>
                                          <p:spTgt spid="41"/>
                                        </p:tgtEl>
                                        <p:attrNameLst>
                                          <p:attrName>style.visibility</p:attrName>
                                        </p:attrNameLst>
                                      </p:cBhvr>
                                      <p:to>
                                        <p:strVal val="visible"/>
                                      </p:to>
                                    </p:set>
                                    <p:anim calcmode="lin" valueType="num">
                                      <p:cBhvr>
                                        <p:cTn id="138" dur="250" fill="hold"/>
                                        <p:tgtEl>
                                          <p:spTgt spid="41"/>
                                        </p:tgtEl>
                                        <p:attrNameLst>
                                          <p:attrName>ppt_w</p:attrName>
                                        </p:attrNameLst>
                                      </p:cBhvr>
                                      <p:tavLst>
                                        <p:tav tm="0">
                                          <p:val>
                                            <p:strVal val="4*#ppt_w"/>
                                          </p:val>
                                        </p:tav>
                                        <p:tav tm="100000">
                                          <p:val>
                                            <p:strVal val="#ppt_w"/>
                                          </p:val>
                                        </p:tav>
                                      </p:tavLst>
                                    </p:anim>
                                    <p:anim calcmode="lin" valueType="num">
                                      <p:cBhvr>
                                        <p:cTn id="139" dur="250" fill="hold"/>
                                        <p:tgtEl>
                                          <p:spTgt spid="41"/>
                                        </p:tgtEl>
                                        <p:attrNameLst>
                                          <p:attrName>ppt_h</p:attrName>
                                        </p:attrNameLst>
                                      </p:cBhvr>
                                      <p:tavLst>
                                        <p:tav tm="0">
                                          <p:val>
                                            <p:strVal val="4*#ppt_h"/>
                                          </p:val>
                                        </p:tav>
                                        <p:tav tm="100000">
                                          <p:val>
                                            <p:strVal val="#ppt_h"/>
                                          </p:val>
                                        </p:tav>
                                      </p:tavLst>
                                    </p:anim>
                                  </p:childTnLst>
                                </p:cTn>
                              </p:par>
                              <p:par>
                                <p:cTn id="140" presetID="23" presetClass="entr" presetSubtype="32" fill="hold" grpId="0" nodeType="withEffect">
                                  <p:stCondLst>
                                    <p:cond delay="0"/>
                                  </p:stCondLst>
                                  <p:childTnLst>
                                    <p:set>
                                      <p:cBhvr>
                                        <p:cTn id="141" dur="1" fill="hold">
                                          <p:stCondLst>
                                            <p:cond delay="0"/>
                                          </p:stCondLst>
                                        </p:cTn>
                                        <p:tgtEl>
                                          <p:spTgt spid="42"/>
                                        </p:tgtEl>
                                        <p:attrNameLst>
                                          <p:attrName>style.visibility</p:attrName>
                                        </p:attrNameLst>
                                      </p:cBhvr>
                                      <p:to>
                                        <p:strVal val="visible"/>
                                      </p:to>
                                    </p:set>
                                    <p:anim calcmode="lin" valueType="num">
                                      <p:cBhvr>
                                        <p:cTn id="142" dur="250" fill="hold"/>
                                        <p:tgtEl>
                                          <p:spTgt spid="42"/>
                                        </p:tgtEl>
                                        <p:attrNameLst>
                                          <p:attrName>ppt_w</p:attrName>
                                        </p:attrNameLst>
                                      </p:cBhvr>
                                      <p:tavLst>
                                        <p:tav tm="0">
                                          <p:val>
                                            <p:strVal val="4*#ppt_w"/>
                                          </p:val>
                                        </p:tav>
                                        <p:tav tm="100000">
                                          <p:val>
                                            <p:strVal val="#ppt_w"/>
                                          </p:val>
                                        </p:tav>
                                      </p:tavLst>
                                    </p:anim>
                                    <p:anim calcmode="lin" valueType="num">
                                      <p:cBhvr>
                                        <p:cTn id="143" dur="250" fill="hold"/>
                                        <p:tgtEl>
                                          <p:spTgt spid="4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11" grpId="0" animBg="1"/>
      <p:bldP spid="13" grpId="0" animBg="1"/>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9" grpId="0" animBg="1"/>
      <p:bldP spid="8" grpId="0" animBg="1"/>
      <p:bldP spid="14" grpId="0" animBg="1"/>
      <p:bldP spid="16" grpId="0" animBg="1"/>
      <p:bldP spid="17" grpId="0" animBg="1"/>
      <p:bldP spid="18" grpId="0" animBg="1"/>
      <p:bldP spid="19" grpId="0" animBg="1"/>
      <p:bldP spid="20" grpId="0" animBg="1"/>
      <p:bldP spid="22" grpId="0" animBg="1"/>
      <p:bldP spid="24" grpId="0" animBg="1"/>
      <p:bldP spid="25" grpId="0" animBg="1"/>
      <p:bldP spid="26" grpId="0" animBg="1"/>
      <p:bldP spid="21" grpId="0" animBg="1"/>
      <p:bldP spid="23"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osca 12">
            <a:extLst>
              <a:ext uri="{FF2B5EF4-FFF2-40B4-BE49-F238E27FC236}">
                <a16:creationId xmlns:a16="http://schemas.microsoft.com/office/drawing/2014/main" id="{954C449F-30E5-D54A-8FAE-F64361A6AFC8}"/>
              </a:ext>
            </a:extLst>
          </p:cNvPr>
          <p:cNvSpPr/>
          <p:nvPr/>
        </p:nvSpPr>
        <p:spPr>
          <a:xfrm>
            <a:off x="309573" y="887662"/>
            <a:ext cx="5159276" cy="5082677"/>
          </a:xfrm>
          <a:prstGeom prst="donut">
            <a:avLst>
              <a:gd name="adj" fmla="val 132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Espaço Reservado para Texto 4">
            <a:extLst>
              <a:ext uri="{FF2B5EF4-FFF2-40B4-BE49-F238E27FC236}">
                <a16:creationId xmlns:a16="http://schemas.microsoft.com/office/drawing/2014/main" id="{AC6ABCD5-3FDC-7749-8169-4A616CF56F95}"/>
              </a:ext>
            </a:extLst>
          </p:cNvPr>
          <p:cNvSpPr>
            <a:spLocks noGrp="1"/>
          </p:cNvSpPr>
          <p:nvPr>
            <p:ph type="body" sz="quarter" idx="10"/>
          </p:nvPr>
        </p:nvSpPr>
        <p:spPr>
          <a:xfrm>
            <a:off x="6096000" y="655984"/>
            <a:ext cx="5575526" cy="5418246"/>
          </a:xfrm>
        </p:spPr>
        <p:txBody>
          <a:bodyPr anchor="ctr"/>
          <a:lstStyle>
            <a:lvl1pPr marL="0" indent="0" algn="ctr">
              <a:spcBef>
                <a:spcPts val="1200"/>
              </a:spcBef>
              <a:spcAft>
                <a:spcPts val="1200"/>
              </a:spcAft>
              <a:buClr>
                <a:schemeClr val="accent4">
                  <a:lumMod val="75000"/>
                </a:schemeClr>
              </a:buClr>
              <a:buFont typeface="Wingdings" pitchFamily="2" charset="2"/>
              <a:buNone/>
              <a:defRPr sz="3600"/>
            </a:lvl1pPr>
            <a:lvl2pPr marL="685800" indent="-228600">
              <a:spcBef>
                <a:spcPts val="1200"/>
              </a:spcBef>
              <a:spcAft>
                <a:spcPts val="1200"/>
              </a:spcAft>
              <a:buClr>
                <a:schemeClr val="accent4"/>
              </a:buClr>
              <a:buFont typeface="Wingdings" pitchFamily="2" charset="2"/>
              <a:buChar char="§"/>
              <a:defRPr sz="2800"/>
            </a:lvl2pPr>
            <a:lvl3pPr>
              <a:spcBef>
                <a:spcPts val="1200"/>
              </a:spcBef>
              <a:spcAft>
                <a:spcPts val="1200"/>
              </a:spcAft>
              <a:defRPr/>
            </a:lvl3pPr>
            <a:lvl4pPr>
              <a:spcBef>
                <a:spcPts val="1200"/>
              </a:spcBef>
              <a:spcAft>
                <a:spcPts val="1200"/>
              </a:spcAft>
              <a:defRPr/>
            </a:lvl4pPr>
            <a:lvl5pPr>
              <a:spcBef>
                <a:spcPts val="1200"/>
              </a:spcBef>
              <a:spcAft>
                <a:spcPts val="1200"/>
              </a:spcAft>
              <a:defRPr/>
            </a:lvl5pPr>
          </a:lstStyle>
          <a:p>
            <a:pPr lvl="0"/>
            <a:r>
              <a:rPr lang="pt-BR"/>
              <a:t>Clique para editar os estilos de texto Mestres</a:t>
            </a:r>
          </a:p>
        </p:txBody>
      </p:sp>
      <p:sp>
        <p:nvSpPr>
          <p:cNvPr id="9" name="Rosca 8">
            <a:extLst>
              <a:ext uri="{FF2B5EF4-FFF2-40B4-BE49-F238E27FC236}">
                <a16:creationId xmlns:a16="http://schemas.microsoft.com/office/drawing/2014/main" id="{6A22439D-9C0A-074D-9985-AF2B54513C94}"/>
              </a:ext>
            </a:extLst>
          </p:cNvPr>
          <p:cNvSpPr/>
          <p:nvPr/>
        </p:nvSpPr>
        <p:spPr>
          <a:xfrm>
            <a:off x="3900417" y="222211"/>
            <a:ext cx="1428076" cy="1428076"/>
          </a:xfrm>
          <a:prstGeom prst="donut">
            <a:avLst>
              <a:gd name="adj" fmla="val 56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Rosca 10">
            <a:extLst>
              <a:ext uri="{FF2B5EF4-FFF2-40B4-BE49-F238E27FC236}">
                <a16:creationId xmlns:a16="http://schemas.microsoft.com/office/drawing/2014/main" id="{C83B5A7F-3309-7C45-BD5A-E1254F1AABB0}"/>
              </a:ext>
            </a:extLst>
          </p:cNvPr>
          <p:cNvSpPr/>
          <p:nvPr/>
        </p:nvSpPr>
        <p:spPr>
          <a:xfrm>
            <a:off x="687628" y="5556442"/>
            <a:ext cx="1137973" cy="1137973"/>
          </a:xfrm>
          <a:prstGeom prst="donut">
            <a:avLst>
              <a:gd name="adj" fmla="val 3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Rosca 11">
            <a:extLst>
              <a:ext uri="{FF2B5EF4-FFF2-40B4-BE49-F238E27FC236}">
                <a16:creationId xmlns:a16="http://schemas.microsoft.com/office/drawing/2014/main" id="{CFCB0A98-044E-B842-9857-73AF20EF04FD}"/>
              </a:ext>
            </a:extLst>
          </p:cNvPr>
          <p:cNvSpPr/>
          <p:nvPr/>
        </p:nvSpPr>
        <p:spPr>
          <a:xfrm>
            <a:off x="-317578" y="222211"/>
            <a:ext cx="6413578" cy="6413578"/>
          </a:xfrm>
          <a:prstGeom prst="donut">
            <a:avLst>
              <a:gd name="adj" fmla="val 69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Espaço Reservado para Imagem 7">
            <a:extLst>
              <a:ext uri="{FF2B5EF4-FFF2-40B4-BE49-F238E27FC236}">
                <a16:creationId xmlns:a16="http://schemas.microsoft.com/office/drawing/2014/main" id="{8C82270E-3FB6-8845-BA70-97B805744F03}"/>
              </a:ext>
            </a:extLst>
          </p:cNvPr>
          <p:cNvSpPr>
            <a:spLocks noGrp="1"/>
          </p:cNvSpPr>
          <p:nvPr>
            <p:ph type="pic" sz="quarter" idx="11"/>
          </p:nvPr>
        </p:nvSpPr>
        <p:spPr>
          <a:xfrm>
            <a:off x="590286" y="1131093"/>
            <a:ext cx="4597851" cy="4595814"/>
          </a:xfrm>
          <a:prstGeom prst="ellipse">
            <a:avLst/>
          </a:prstGeom>
          <a:solidFill>
            <a:schemeClr val="bg1"/>
          </a:solidFill>
        </p:spPr>
        <p:txBody>
          <a:bodyPr/>
          <a:lstStyle/>
          <a:p>
            <a:r>
              <a:rPr lang="pt-BR"/>
              <a:t>Clique no ícone para adicionar uma imagem</a:t>
            </a:r>
          </a:p>
        </p:txBody>
      </p:sp>
      <p:sp>
        <p:nvSpPr>
          <p:cNvPr id="10" name="Rosca 9">
            <a:extLst>
              <a:ext uri="{FF2B5EF4-FFF2-40B4-BE49-F238E27FC236}">
                <a16:creationId xmlns:a16="http://schemas.microsoft.com/office/drawing/2014/main" id="{43AEC721-FEEF-8347-A4CD-2D60D04F1DD7}"/>
              </a:ext>
            </a:extLst>
          </p:cNvPr>
          <p:cNvSpPr/>
          <p:nvPr/>
        </p:nvSpPr>
        <p:spPr>
          <a:xfrm>
            <a:off x="885544" y="5754358"/>
            <a:ext cx="742142" cy="742142"/>
          </a:xfrm>
          <a:prstGeom prst="donut">
            <a:avLst>
              <a:gd name="adj" fmla="val 287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Rosca 13">
            <a:extLst>
              <a:ext uri="{FF2B5EF4-FFF2-40B4-BE49-F238E27FC236}">
                <a16:creationId xmlns:a16="http://schemas.microsoft.com/office/drawing/2014/main" id="{732D5DFA-4D2C-8643-95F7-2E5FAA026FC9}"/>
              </a:ext>
            </a:extLst>
          </p:cNvPr>
          <p:cNvSpPr/>
          <p:nvPr/>
        </p:nvSpPr>
        <p:spPr>
          <a:xfrm>
            <a:off x="309573" y="887662"/>
            <a:ext cx="5159276" cy="5082677"/>
          </a:xfrm>
          <a:prstGeom prst="donut">
            <a:avLst>
              <a:gd name="adj" fmla="val 132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5" name="Rosca 14">
            <a:extLst>
              <a:ext uri="{FF2B5EF4-FFF2-40B4-BE49-F238E27FC236}">
                <a16:creationId xmlns:a16="http://schemas.microsoft.com/office/drawing/2014/main" id="{AEEFE00F-FD13-5140-AAE8-BA6A26700C59}"/>
              </a:ext>
            </a:extLst>
          </p:cNvPr>
          <p:cNvSpPr/>
          <p:nvPr/>
        </p:nvSpPr>
        <p:spPr>
          <a:xfrm>
            <a:off x="3900417" y="222211"/>
            <a:ext cx="1428076" cy="1428076"/>
          </a:xfrm>
          <a:prstGeom prst="donut">
            <a:avLst>
              <a:gd name="adj" fmla="val 56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6" name="Rosca 15">
            <a:extLst>
              <a:ext uri="{FF2B5EF4-FFF2-40B4-BE49-F238E27FC236}">
                <a16:creationId xmlns:a16="http://schemas.microsoft.com/office/drawing/2014/main" id="{A589143F-BFCA-A940-9951-18C01FDA244A}"/>
              </a:ext>
            </a:extLst>
          </p:cNvPr>
          <p:cNvSpPr/>
          <p:nvPr/>
        </p:nvSpPr>
        <p:spPr>
          <a:xfrm>
            <a:off x="687628" y="5556442"/>
            <a:ext cx="1137973" cy="1137973"/>
          </a:xfrm>
          <a:prstGeom prst="donut">
            <a:avLst>
              <a:gd name="adj" fmla="val 3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7" name="Rosca 16">
            <a:extLst>
              <a:ext uri="{FF2B5EF4-FFF2-40B4-BE49-F238E27FC236}">
                <a16:creationId xmlns:a16="http://schemas.microsoft.com/office/drawing/2014/main" id="{786E2C0B-CCDF-2E4B-9EE3-122654FE102C}"/>
              </a:ext>
            </a:extLst>
          </p:cNvPr>
          <p:cNvSpPr/>
          <p:nvPr/>
        </p:nvSpPr>
        <p:spPr>
          <a:xfrm>
            <a:off x="-317578" y="222211"/>
            <a:ext cx="6413578" cy="6413578"/>
          </a:xfrm>
          <a:prstGeom prst="donut">
            <a:avLst>
              <a:gd name="adj" fmla="val 69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8" name="Rosca 17">
            <a:extLst>
              <a:ext uri="{FF2B5EF4-FFF2-40B4-BE49-F238E27FC236}">
                <a16:creationId xmlns:a16="http://schemas.microsoft.com/office/drawing/2014/main" id="{A09B02A9-1A1A-C84E-925D-07684F888599}"/>
              </a:ext>
            </a:extLst>
          </p:cNvPr>
          <p:cNvSpPr/>
          <p:nvPr/>
        </p:nvSpPr>
        <p:spPr>
          <a:xfrm>
            <a:off x="885544" y="5754358"/>
            <a:ext cx="742142" cy="742142"/>
          </a:xfrm>
          <a:prstGeom prst="donut">
            <a:avLst>
              <a:gd name="adj" fmla="val 287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9" name="Rosca 18">
            <a:extLst>
              <a:ext uri="{FF2B5EF4-FFF2-40B4-BE49-F238E27FC236}">
                <a16:creationId xmlns:a16="http://schemas.microsoft.com/office/drawing/2014/main" id="{E28DCE48-8E68-4045-ACE3-8E527710C15A}"/>
              </a:ext>
            </a:extLst>
          </p:cNvPr>
          <p:cNvSpPr/>
          <p:nvPr/>
        </p:nvSpPr>
        <p:spPr>
          <a:xfrm>
            <a:off x="309573" y="887662"/>
            <a:ext cx="5159276" cy="5082677"/>
          </a:xfrm>
          <a:prstGeom prst="donut">
            <a:avLst>
              <a:gd name="adj" fmla="val 132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0" name="Rosca 19">
            <a:extLst>
              <a:ext uri="{FF2B5EF4-FFF2-40B4-BE49-F238E27FC236}">
                <a16:creationId xmlns:a16="http://schemas.microsoft.com/office/drawing/2014/main" id="{AF7960D8-4DB4-BE4F-BC1E-567A314E2CA6}"/>
              </a:ext>
            </a:extLst>
          </p:cNvPr>
          <p:cNvSpPr/>
          <p:nvPr/>
        </p:nvSpPr>
        <p:spPr>
          <a:xfrm>
            <a:off x="3900417" y="222211"/>
            <a:ext cx="1428076" cy="1428076"/>
          </a:xfrm>
          <a:prstGeom prst="donut">
            <a:avLst>
              <a:gd name="adj" fmla="val 56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Rosca 20">
            <a:extLst>
              <a:ext uri="{FF2B5EF4-FFF2-40B4-BE49-F238E27FC236}">
                <a16:creationId xmlns:a16="http://schemas.microsoft.com/office/drawing/2014/main" id="{4CD1FAA8-727C-5048-8F12-2FDB3506D25A}"/>
              </a:ext>
            </a:extLst>
          </p:cNvPr>
          <p:cNvSpPr/>
          <p:nvPr/>
        </p:nvSpPr>
        <p:spPr>
          <a:xfrm>
            <a:off x="687628" y="5556442"/>
            <a:ext cx="1137973" cy="1137973"/>
          </a:xfrm>
          <a:prstGeom prst="donut">
            <a:avLst>
              <a:gd name="adj" fmla="val 3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2" name="Rosca 21">
            <a:extLst>
              <a:ext uri="{FF2B5EF4-FFF2-40B4-BE49-F238E27FC236}">
                <a16:creationId xmlns:a16="http://schemas.microsoft.com/office/drawing/2014/main" id="{05552D1D-DF58-C244-ABB3-D16F52AD5725}"/>
              </a:ext>
            </a:extLst>
          </p:cNvPr>
          <p:cNvSpPr/>
          <p:nvPr/>
        </p:nvSpPr>
        <p:spPr>
          <a:xfrm>
            <a:off x="-317578" y="222211"/>
            <a:ext cx="6413578" cy="6413578"/>
          </a:xfrm>
          <a:prstGeom prst="donut">
            <a:avLst>
              <a:gd name="adj" fmla="val 69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3" name="Rosca 22">
            <a:extLst>
              <a:ext uri="{FF2B5EF4-FFF2-40B4-BE49-F238E27FC236}">
                <a16:creationId xmlns:a16="http://schemas.microsoft.com/office/drawing/2014/main" id="{864BB97C-ADD5-0448-97B2-EE7AAE331B9C}"/>
              </a:ext>
            </a:extLst>
          </p:cNvPr>
          <p:cNvSpPr/>
          <p:nvPr/>
        </p:nvSpPr>
        <p:spPr>
          <a:xfrm>
            <a:off x="885544" y="5754358"/>
            <a:ext cx="742142" cy="742142"/>
          </a:xfrm>
          <a:prstGeom prst="donut">
            <a:avLst>
              <a:gd name="adj" fmla="val 287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4" name="Rosca 23">
            <a:extLst>
              <a:ext uri="{FF2B5EF4-FFF2-40B4-BE49-F238E27FC236}">
                <a16:creationId xmlns:a16="http://schemas.microsoft.com/office/drawing/2014/main" id="{82C5C722-713E-EF42-9345-710C260F5D7E}"/>
              </a:ext>
            </a:extLst>
          </p:cNvPr>
          <p:cNvSpPr/>
          <p:nvPr userDrawn="1"/>
        </p:nvSpPr>
        <p:spPr>
          <a:xfrm>
            <a:off x="309573" y="887662"/>
            <a:ext cx="5159276" cy="5082677"/>
          </a:xfrm>
          <a:prstGeom prst="donut">
            <a:avLst>
              <a:gd name="adj" fmla="val 132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5" name="Rosca 24">
            <a:extLst>
              <a:ext uri="{FF2B5EF4-FFF2-40B4-BE49-F238E27FC236}">
                <a16:creationId xmlns:a16="http://schemas.microsoft.com/office/drawing/2014/main" id="{D1ACCF1A-9DA6-8845-9A4C-B724E0F3CD8B}"/>
              </a:ext>
            </a:extLst>
          </p:cNvPr>
          <p:cNvSpPr/>
          <p:nvPr userDrawn="1"/>
        </p:nvSpPr>
        <p:spPr>
          <a:xfrm>
            <a:off x="3900417" y="222211"/>
            <a:ext cx="1428076" cy="1428076"/>
          </a:xfrm>
          <a:prstGeom prst="donut">
            <a:avLst>
              <a:gd name="adj" fmla="val 56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6" name="Rosca 25">
            <a:extLst>
              <a:ext uri="{FF2B5EF4-FFF2-40B4-BE49-F238E27FC236}">
                <a16:creationId xmlns:a16="http://schemas.microsoft.com/office/drawing/2014/main" id="{4D3EEFD0-68A5-BA48-BDF2-47DFB7A4AD76}"/>
              </a:ext>
            </a:extLst>
          </p:cNvPr>
          <p:cNvSpPr/>
          <p:nvPr userDrawn="1"/>
        </p:nvSpPr>
        <p:spPr>
          <a:xfrm>
            <a:off x="687628" y="5556442"/>
            <a:ext cx="1137973" cy="1137973"/>
          </a:xfrm>
          <a:prstGeom prst="donut">
            <a:avLst>
              <a:gd name="adj" fmla="val 3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7" name="Rosca 26">
            <a:extLst>
              <a:ext uri="{FF2B5EF4-FFF2-40B4-BE49-F238E27FC236}">
                <a16:creationId xmlns:a16="http://schemas.microsoft.com/office/drawing/2014/main" id="{D0F76B05-32DF-F247-9C2C-745ED60309D8}"/>
              </a:ext>
            </a:extLst>
          </p:cNvPr>
          <p:cNvSpPr/>
          <p:nvPr userDrawn="1"/>
        </p:nvSpPr>
        <p:spPr>
          <a:xfrm>
            <a:off x="-317578" y="222211"/>
            <a:ext cx="6413578" cy="6413578"/>
          </a:xfrm>
          <a:prstGeom prst="donut">
            <a:avLst>
              <a:gd name="adj" fmla="val 69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8" name="Rosca 27">
            <a:extLst>
              <a:ext uri="{FF2B5EF4-FFF2-40B4-BE49-F238E27FC236}">
                <a16:creationId xmlns:a16="http://schemas.microsoft.com/office/drawing/2014/main" id="{18DEF6BD-0AA2-1740-BF83-92635ADFD912}"/>
              </a:ext>
            </a:extLst>
          </p:cNvPr>
          <p:cNvSpPr/>
          <p:nvPr userDrawn="1"/>
        </p:nvSpPr>
        <p:spPr>
          <a:xfrm>
            <a:off x="885544" y="5754358"/>
            <a:ext cx="742142" cy="742142"/>
          </a:xfrm>
          <a:prstGeom prst="donut">
            <a:avLst>
              <a:gd name="adj" fmla="val 287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6992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strVal val="4*#ppt_w"/>
                                          </p:val>
                                        </p:tav>
                                        <p:tav tm="100000">
                                          <p:val>
                                            <p:strVal val="#ppt_w"/>
                                          </p:val>
                                        </p:tav>
                                      </p:tavLst>
                                    </p:anim>
                                    <p:anim calcmode="lin" valueType="num">
                                      <p:cBhvr>
                                        <p:cTn id="8" dur="250" fill="hold"/>
                                        <p:tgtEl>
                                          <p:spTgt spid="11"/>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250" fill="hold"/>
                                        <p:tgtEl>
                                          <p:spTgt spid="12"/>
                                        </p:tgtEl>
                                        <p:attrNameLst>
                                          <p:attrName>ppt_w</p:attrName>
                                        </p:attrNameLst>
                                      </p:cBhvr>
                                      <p:tavLst>
                                        <p:tav tm="0">
                                          <p:val>
                                            <p:strVal val="4*#ppt_w"/>
                                          </p:val>
                                        </p:tav>
                                        <p:tav tm="100000">
                                          <p:val>
                                            <p:strVal val="#ppt_w"/>
                                          </p:val>
                                        </p:tav>
                                      </p:tavLst>
                                    </p:anim>
                                    <p:anim calcmode="lin" valueType="num">
                                      <p:cBhvr>
                                        <p:cTn id="12" dur="250" fill="hold"/>
                                        <p:tgtEl>
                                          <p:spTgt spid="12"/>
                                        </p:tgtEl>
                                        <p:attrNameLst>
                                          <p:attrName>ppt_h</p:attrName>
                                        </p:attrNameLst>
                                      </p:cBhvr>
                                      <p:tavLst>
                                        <p:tav tm="0">
                                          <p:val>
                                            <p:strVal val="4*#ppt_h"/>
                                          </p:val>
                                        </p:tav>
                                        <p:tav tm="100000">
                                          <p:val>
                                            <p:strVal val="#ppt_h"/>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250" fill="hold"/>
                                        <p:tgtEl>
                                          <p:spTgt spid="8"/>
                                        </p:tgtEl>
                                        <p:attrNameLst>
                                          <p:attrName>ppt_w</p:attrName>
                                        </p:attrNameLst>
                                      </p:cBhvr>
                                      <p:tavLst>
                                        <p:tav tm="0">
                                          <p:val>
                                            <p:fltVal val="0"/>
                                          </p:val>
                                        </p:tav>
                                        <p:tav tm="100000">
                                          <p:val>
                                            <p:strVal val="#ppt_w"/>
                                          </p:val>
                                        </p:tav>
                                      </p:tavLst>
                                    </p:anim>
                                    <p:anim calcmode="lin" valueType="num">
                                      <p:cBhvr>
                                        <p:cTn id="16" dur="250" fill="hold"/>
                                        <p:tgtEl>
                                          <p:spTgt spid="8"/>
                                        </p:tgtEl>
                                        <p:attrNameLst>
                                          <p:attrName>ppt_h</p:attrName>
                                        </p:attrNameLst>
                                      </p:cBhvr>
                                      <p:tavLst>
                                        <p:tav tm="0">
                                          <p:val>
                                            <p:fltVal val="0"/>
                                          </p:val>
                                        </p:tav>
                                        <p:tav tm="100000">
                                          <p:val>
                                            <p:strVal val="#ppt_h"/>
                                          </p:val>
                                        </p:tav>
                                      </p:tavLst>
                                    </p:anim>
                                    <p:animEffect transition="in" filter="fade">
                                      <p:cBhvr>
                                        <p:cTn id="17" dur="250"/>
                                        <p:tgtEl>
                                          <p:spTgt spid="8"/>
                                        </p:tgtEl>
                                      </p:cBhvr>
                                    </p:animEffect>
                                  </p:childTnLst>
                                </p:cTn>
                              </p:par>
                              <p:par>
                                <p:cTn id="18" presetID="23" presetClass="entr" presetSubtype="32"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250" fill="hold"/>
                                        <p:tgtEl>
                                          <p:spTgt spid="9"/>
                                        </p:tgtEl>
                                        <p:attrNameLst>
                                          <p:attrName>ppt_w</p:attrName>
                                        </p:attrNameLst>
                                      </p:cBhvr>
                                      <p:tavLst>
                                        <p:tav tm="0">
                                          <p:val>
                                            <p:strVal val="4*#ppt_w"/>
                                          </p:val>
                                        </p:tav>
                                        <p:tav tm="100000">
                                          <p:val>
                                            <p:strVal val="#ppt_w"/>
                                          </p:val>
                                        </p:tav>
                                      </p:tavLst>
                                    </p:anim>
                                    <p:anim calcmode="lin" valueType="num">
                                      <p:cBhvr>
                                        <p:cTn id="21" dur="250" fill="hold"/>
                                        <p:tgtEl>
                                          <p:spTgt spid="9"/>
                                        </p:tgtEl>
                                        <p:attrNameLst>
                                          <p:attrName>ppt_h</p:attrName>
                                        </p:attrNameLst>
                                      </p:cBhvr>
                                      <p:tavLst>
                                        <p:tav tm="0">
                                          <p:val>
                                            <p:strVal val="4*#ppt_h"/>
                                          </p:val>
                                        </p:tav>
                                        <p:tav tm="100000">
                                          <p:val>
                                            <p:strVal val="#ppt_h"/>
                                          </p:val>
                                        </p:tav>
                                      </p:tavLst>
                                    </p:anim>
                                  </p:childTnLst>
                                </p:cTn>
                              </p:par>
                              <p:par>
                                <p:cTn id="22" presetID="23" presetClass="entr" presetSubtype="32"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strVal val="4*#ppt_w"/>
                                          </p:val>
                                        </p:tav>
                                        <p:tav tm="100000">
                                          <p:val>
                                            <p:strVal val="#ppt_w"/>
                                          </p:val>
                                        </p:tav>
                                      </p:tavLst>
                                    </p:anim>
                                    <p:anim calcmode="lin" valueType="num">
                                      <p:cBhvr>
                                        <p:cTn id="25" dur="500" fill="hold"/>
                                        <p:tgtEl>
                                          <p:spTgt spid="13"/>
                                        </p:tgtEl>
                                        <p:attrNameLst>
                                          <p:attrName>ppt_h</p:attrName>
                                        </p:attrNameLst>
                                      </p:cBhvr>
                                      <p:tavLst>
                                        <p:tav tm="0">
                                          <p:val>
                                            <p:strVal val="4*#ppt_h"/>
                                          </p:val>
                                        </p:tav>
                                        <p:tav tm="100000">
                                          <p:val>
                                            <p:strVal val="#ppt_h"/>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anim calcmode="lin" valueType="num">
                                      <p:cBhvr>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0" end="0"/>
                                            </p:txEl>
                                          </p:spTgt>
                                        </p:tgtEl>
                                        <p:attrNameLst>
                                          <p:attrName>ppt_y</p:attrName>
                                        </p:attrNameLst>
                                      </p:cBhvr>
                                      <p:tavLst>
                                        <p:tav tm="0">
                                          <p:val>
                                            <p:strVal val="#ppt_y+.1"/>
                                          </p:val>
                                        </p:tav>
                                        <p:tav tm="100000">
                                          <p:val>
                                            <p:strVal val="#ppt_y"/>
                                          </p:val>
                                        </p:tav>
                                      </p:tavLst>
                                    </p:anim>
                                  </p:childTnLst>
                                </p:cTn>
                              </p:par>
                              <p:par>
                                <p:cTn id="31" presetID="23" presetClass="entr" presetSubtype="32"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250" fill="hold"/>
                                        <p:tgtEl>
                                          <p:spTgt spid="10"/>
                                        </p:tgtEl>
                                        <p:attrNameLst>
                                          <p:attrName>ppt_w</p:attrName>
                                        </p:attrNameLst>
                                      </p:cBhvr>
                                      <p:tavLst>
                                        <p:tav tm="0">
                                          <p:val>
                                            <p:strVal val="4*#ppt_w"/>
                                          </p:val>
                                        </p:tav>
                                        <p:tav tm="100000">
                                          <p:val>
                                            <p:strVal val="#ppt_w"/>
                                          </p:val>
                                        </p:tav>
                                      </p:tavLst>
                                    </p:anim>
                                    <p:anim calcmode="lin" valueType="num">
                                      <p:cBhvr>
                                        <p:cTn id="34" dur="250" fill="hold"/>
                                        <p:tgtEl>
                                          <p:spTgt spid="10"/>
                                        </p:tgtEl>
                                        <p:attrNameLst>
                                          <p:attrName>ppt_h</p:attrName>
                                        </p:attrNameLst>
                                      </p:cBhvr>
                                      <p:tavLst>
                                        <p:tav tm="0">
                                          <p:val>
                                            <p:strVal val="4*#ppt_h"/>
                                          </p:val>
                                        </p:tav>
                                        <p:tav tm="100000">
                                          <p:val>
                                            <p:strVal val="#ppt_h"/>
                                          </p:val>
                                        </p:tav>
                                      </p:tavLst>
                                    </p:anim>
                                  </p:childTnLst>
                                </p:cTn>
                              </p:par>
                              <p:par>
                                <p:cTn id="35" presetID="23" presetClass="entr" presetSubtype="32"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250" fill="hold"/>
                                        <p:tgtEl>
                                          <p:spTgt spid="16"/>
                                        </p:tgtEl>
                                        <p:attrNameLst>
                                          <p:attrName>ppt_w</p:attrName>
                                        </p:attrNameLst>
                                      </p:cBhvr>
                                      <p:tavLst>
                                        <p:tav tm="0">
                                          <p:val>
                                            <p:strVal val="4*#ppt_w"/>
                                          </p:val>
                                        </p:tav>
                                        <p:tav tm="100000">
                                          <p:val>
                                            <p:strVal val="#ppt_w"/>
                                          </p:val>
                                        </p:tav>
                                      </p:tavLst>
                                    </p:anim>
                                    <p:anim calcmode="lin" valueType="num">
                                      <p:cBhvr>
                                        <p:cTn id="38" dur="250" fill="hold"/>
                                        <p:tgtEl>
                                          <p:spTgt spid="16"/>
                                        </p:tgtEl>
                                        <p:attrNameLst>
                                          <p:attrName>ppt_h</p:attrName>
                                        </p:attrNameLst>
                                      </p:cBhvr>
                                      <p:tavLst>
                                        <p:tav tm="0">
                                          <p:val>
                                            <p:strVal val="4*#ppt_h"/>
                                          </p:val>
                                        </p:tav>
                                        <p:tav tm="100000">
                                          <p:val>
                                            <p:strVal val="#ppt_h"/>
                                          </p:val>
                                        </p:tav>
                                      </p:tavLst>
                                    </p:anim>
                                  </p:childTnLst>
                                </p:cTn>
                              </p:par>
                              <p:par>
                                <p:cTn id="39" presetID="23" presetClass="entr" presetSubtype="32"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250" fill="hold"/>
                                        <p:tgtEl>
                                          <p:spTgt spid="17"/>
                                        </p:tgtEl>
                                        <p:attrNameLst>
                                          <p:attrName>ppt_w</p:attrName>
                                        </p:attrNameLst>
                                      </p:cBhvr>
                                      <p:tavLst>
                                        <p:tav tm="0">
                                          <p:val>
                                            <p:strVal val="4*#ppt_w"/>
                                          </p:val>
                                        </p:tav>
                                        <p:tav tm="100000">
                                          <p:val>
                                            <p:strVal val="#ppt_w"/>
                                          </p:val>
                                        </p:tav>
                                      </p:tavLst>
                                    </p:anim>
                                    <p:anim calcmode="lin" valueType="num">
                                      <p:cBhvr>
                                        <p:cTn id="42" dur="250" fill="hold"/>
                                        <p:tgtEl>
                                          <p:spTgt spid="17"/>
                                        </p:tgtEl>
                                        <p:attrNameLst>
                                          <p:attrName>ppt_h</p:attrName>
                                        </p:attrNameLst>
                                      </p:cBhvr>
                                      <p:tavLst>
                                        <p:tav tm="0">
                                          <p:val>
                                            <p:strVal val="4*#ppt_h"/>
                                          </p:val>
                                        </p:tav>
                                        <p:tav tm="100000">
                                          <p:val>
                                            <p:strVal val="#ppt_h"/>
                                          </p:val>
                                        </p:tav>
                                      </p:tavLst>
                                    </p:anim>
                                  </p:childTnLst>
                                </p:cTn>
                              </p:par>
                              <p:par>
                                <p:cTn id="43" presetID="23" presetClass="entr" presetSubtype="32"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250" fill="hold"/>
                                        <p:tgtEl>
                                          <p:spTgt spid="15"/>
                                        </p:tgtEl>
                                        <p:attrNameLst>
                                          <p:attrName>ppt_w</p:attrName>
                                        </p:attrNameLst>
                                      </p:cBhvr>
                                      <p:tavLst>
                                        <p:tav tm="0">
                                          <p:val>
                                            <p:strVal val="4*#ppt_w"/>
                                          </p:val>
                                        </p:tav>
                                        <p:tav tm="100000">
                                          <p:val>
                                            <p:strVal val="#ppt_w"/>
                                          </p:val>
                                        </p:tav>
                                      </p:tavLst>
                                    </p:anim>
                                    <p:anim calcmode="lin" valueType="num">
                                      <p:cBhvr>
                                        <p:cTn id="46" dur="250" fill="hold"/>
                                        <p:tgtEl>
                                          <p:spTgt spid="15"/>
                                        </p:tgtEl>
                                        <p:attrNameLst>
                                          <p:attrName>ppt_h</p:attrName>
                                        </p:attrNameLst>
                                      </p:cBhvr>
                                      <p:tavLst>
                                        <p:tav tm="0">
                                          <p:val>
                                            <p:strVal val="4*#ppt_h"/>
                                          </p:val>
                                        </p:tav>
                                        <p:tav tm="100000">
                                          <p:val>
                                            <p:strVal val="#ppt_h"/>
                                          </p:val>
                                        </p:tav>
                                      </p:tavLst>
                                    </p:anim>
                                  </p:childTnLst>
                                </p:cTn>
                              </p:par>
                              <p:par>
                                <p:cTn id="47" presetID="23" presetClass="entr" presetSubtype="32"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strVal val="4*#ppt_w"/>
                                          </p:val>
                                        </p:tav>
                                        <p:tav tm="100000">
                                          <p:val>
                                            <p:strVal val="#ppt_w"/>
                                          </p:val>
                                        </p:tav>
                                      </p:tavLst>
                                    </p:anim>
                                    <p:anim calcmode="lin" valueType="num">
                                      <p:cBhvr>
                                        <p:cTn id="50" dur="500" fill="hold"/>
                                        <p:tgtEl>
                                          <p:spTgt spid="14"/>
                                        </p:tgtEl>
                                        <p:attrNameLst>
                                          <p:attrName>ppt_h</p:attrName>
                                        </p:attrNameLst>
                                      </p:cBhvr>
                                      <p:tavLst>
                                        <p:tav tm="0">
                                          <p:val>
                                            <p:strVal val="4*#ppt_h"/>
                                          </p:val>
                                        </p:tav>
                                        <p:tav tm="100000">
                                          <p:val>
                                            <p:strVal val="#ppt_h"/>
                                          </p:val>
                                        </p:tav>
                                      </p:tavLst>
                                    </p:anim>
                                  </p:childTnLst>
                                </p:cTn>
                              </p:par>
                              <p:par>
                                <p:cTn id="51" presetID="23" presetClass="entr" presetSubtype="32"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250" fill="hold"/>
                                        <p:tgtEl>
                                          <p:spTgt spid="18"/>
                                        </p:tgtEl>
                                        <p:attrNameLst>
                                          <p:attrName>ppt_w</p:attrName>
                                        </p:attrNameLst>
                                      </p:cBhvr>
                                      <p:tavLst>
                                        <p:tav tm="0">
                                          <p:val>
                                            <p:strVal val="4*#ppt_w"/>
                                          </p:val>
                                        </p:tav>
                                        <p:tav tm="100000">
                                          <p:val>
                                            <p:strVal val="#ppt_w"/>
                                          </p:val>
                                        </p:tav>
                                      </p:tavLst>
                                    </p:anim>
                                    <p:anim calcmode="lin" valueType="num">
                                      <p:cBhvr>
                                        <p:cTn id="54" dur="250" fill="hold"/>
                                        <p:tgtEl>
                                          <p:spTgt spid="18"/>
                                        </p:tgtEl>
                                        <p:attrNameLst>
                                          <p:attrName>ppt_h</p:attrName>
                                        </p:attrNameLst>
                                      </p:cBhvr>
                                      <p:tavLst>
                                        <p:tav tm="0">
                                          <p:val>
                                            <p:strVal val="4*#ppt_h"/>
                                          </p:val>
                                        </p:tav>
                                        <p:tav tm="100000">
                                          <p:val>
                                            <p:strVal val="#ppt_h"/>
                                          </p:val>
                                        </p:tav>
                                      </p:tavLst>
                                    </p:anim>
                                  </p:childTnLst>
                                </p:cTn>
                              </p:par>
                              <p:par>
                                <p:cTn id="55" presetID="23" presetClass="entr" presetSubtype="32"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250" fill="hold"/>
                                        <p:tgtEl>
                                          <p:spTgt spid="21"/>
                                        </p:tgtEl>
                                        <p:attrNameLst>
                                          <p:attrName>ppt_w</p:attrName>
                                        </p:attrNameLst>
                                      </p:cBhvr>
                                      <p:tavLst>
                                        <p:tav tm="0">
                                          <p:val>
                                            <p:strVal val="4*#ppt_w"/>
                                          </p:val>
                                        </p:tav>
                                        <p:tav tm="100000">
                                          <p:val>
                                            <p:strVal val="#ppt_w"/>
                                          </p:val>
                                        </p:tav>
                                      </p:tavLst>
                                    </p:anim>
                                    <p:anim calcmode="lin" valueType="num">
                                      <p:cBhvr>
                                        <p:cTn id="58" dur="250" fill="hold"/>
                                        <p:tgtEl>
                                          <p:spTgt spid="21"/>
                                        </p:tgtEl>
                                        <p:attrNameLst>
                                          <p:attrName>ppt_h</p:attrName>
                                        </p:attrNameLst>
                                      </p:cBhvr>
                                      <p:tavLst>
                                        <p:tav tm="0">
                                          <p:val>
                                            <p:strVal val="4*#ppt_h"/>
                                          </p:val>
                                        </p:tav>
                                        <p:tav tm="100000">
                                          <p:val>
                                            <p:strVal val="#ppt_h"/>
                                          </p:val>
                                        </p:tav>
                                      </p:tavLst>
                                    </p:anim>
                                  </p:childTnLst>
                                </p:cTn>
                              </p:par>
                              <p:par>
                                <p:cTn id="59" presetID="23" presetClass="entr" presetSubtype="32"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250" fill="hold"/>
                                        <p:tgtEl>
                                          <p:spTgt spid="22"/>
                                        </p:tgtEl>
                                        <p:attrNameLst>
                                          <p:attrName>ppt_w</p:attrName>
                                        </p:attrNameLst>
                                      </p:cBhvr>
                                      <p:tavLst>
                                        <p:tav tm="0">
                                          <p:val>
                                            <p:strVal val="4*#ppt_w"/>
                                          </p:val>
                                        </p:tav>
                                        <p:tav tm="100000">
                                          <p:val>
                                            <p:strVal val="#ppt_w"/>
                                          </p:val>
                                        </p:tav>
                                      </p:tavLst>
                                    </p:anim>
                                    <p:anim calcmode="lin" valueType="num">
                                      <p:cBhvr>
                                        <p:cTn id="62" dur="250" fill="hold"/>
                                        <p:tgtEl>
                                          <p:spTgt spid="22"/>
                                        </p:tgtEl>
                                        <p:attrNameLst>
                                          <p:attrName>ppt_h</p:attrName>
                                        </p:attrNameLst>
                                      </p:cBhvr>
                                      <p:tavLst>
                                        <p:tav tm="0">
                                          <p:val>
                                            <p:strVal val="4*#ppt_h"/>
                                          </p:val>
                                        </p:tav>
                                        <p:tav tm="100000">
                                          <p:val>
                                            <p:strVal val="#ppt_h"/>
                                          </p:val>
                                        </p:tav>
                                      </p:tavLst>
                                    </p:anim>
                                  </p:childTnLst>
                                </p:cTn>
                              </p:par>
                              <p:par>
                                <p:cTn id="63" presetID="23" presetClass="entr" presetSubtype="32"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250" fill="hold"/>
                                        <p:tgtEl>
                                          <p:spTgt spid="20"/>
                                        </p:tgtEl>
                                        <p:attrNameLst>
                                          <p:attrName>ppt_w</p:attrName>
                                        </p:attrNameLst>
                                      </p:cBhvr>
                                      <p:tavLst>
                                        <p:tav tm="0">
                                          <p:val>
                                            <p:strVal val="4*#ppt_w"/>
                                          </p:val>
                                        </p:tav>
                                        <p:tav tm="100000">
                                          <p:val>
                                            <p:strVal val="#ppt_w"/>
                                          </p:val>
                                        </p:tav>
                                      </p:tavLst>
                                    </p:anim>
                                    <p:anim calcmode="lin" valueType="num">
                                      <p:cBhvr>
                                        <p:cTn id="66" dur="250" fill="hold"/>
                                        <p:tgtEl>
                                          <p:spTgt spid="20"/>
                                        </p:tgtEl>
                                        <p:attrNameLst>
                                          <p:attrName>ppt_h</p:attrName>
                                        </p:attrNameLst>
                                      </p:cBhvr>
                                      <p:tavLst>
                                        <p:tav tm="0">
                                          <p:val>
                                            <p:strVal val="4*#ppt_h"/>
                                          </p:val>
                                        </p:tav>
                                        <p:tav tm="100000">
                                          <p:val>
                                            <p:strVal val="#ppt_h"/>
                                          </p:val>
                                        </p:tav>
                                      </p:tavLst>
                                    </p:anim>
                                  </p:childTnLst>
                                </p:cTn>
                              </p:par>
                              <p:par>
                                <p:cTn id="67" presetID="23" presetClass="entr" presetSubtype="32"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strVal val="4*#ppt_w"/>
                                          </p:val>
                                        </p:tav>
                                        <p:tav tm="100000">
                                          <p:val>
                                            <p:strVal val="#ppt_w"/>
                                          </p:val>
                                        </p:tav>
                                      </p:tavLst>
                                    </p:anim>
                                    <p:anim calcmode="lin" valueType="num">
                                      <p:cBhvr>
                                        <p:cTn id="70" dur="500" fill="hold"/>
                                        <p:tgtEl>
                                          <p:spTgt spid="19"/>
                                        </p:tgtEl>
                                        <p:attrNameLst>
                                          <p:attrName>ppt_h</p:attrName>
                                        </p:attrNameLst>
                                      </p:cBhvr>
                                      <p:tavLst>
                                        <p:tav tm="0">
                                          <p:val>
                                            <p:strVal val="4*#ppt_h"/>
                                          </p:val>
                                        </p:tav>
                                        <p:tav tm="100000">
                                          <p:val>
                                            <p:strVal val="#ppt_h"/>
                                          </p:val>
                                        </p:tav>
                                      </p:tavLst>
                                    </p:anim>
                                  </p:childTnLst>
                                </p:cTn>
                              </p:par>
                              <p:par>
                                <p:cTn id="71" presetID="23" presetClass="entr" presetSubtype="32"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250" fill="hold"/>
                                        <p:tgtEl>
                                          <p:spTgt spid="23"/>
                                        </p:tgtEl>
                                        <p:attrNameLst>
                                          <p:attrName>ppt_w</p:attrName>
                                        </p:attrNameLst>
                                      </p:cBhvr>
                                      <p:tavLst>
                                        <p:tav tm="0">
                                          <p:val>
                                            <p:strVal val="4*#ppt_w"/>
                                          </p:val>
                                        </p:tav>
                                        <p:tav tm="100000">
                                          <p:val>
                                            <p:strVal val="#ppt_w"/>
                                          </p:val>
                                        </p:tav>
                                      </p:tavLst>
                                    </p:anim>
                                    <p:anim calcmode="lin" valueType="num">
                                      <p:cBhvr>
                                        <p:cTn id="74" dur="250" fill="hold"/>
                                        <p:tgtEl>
                                          <p:spTgt spid="23"/>
                                        </p:tgtEl>
                                        <p:attrNameLst>
                                          <p:attrName>ppt_h</p:attrName>
                                        </p:attrNameLst>
                                      </p:cBhvr>
                                      <p:tavLst>
                                        <p:tav tm="0">
                                          <p:val>
                                            <p:strVal val="4*#ppt_h"/>
                                          </p:val>
                                        </p:tav>
                                        <p:tav tm="100000">
                                          <p:val>
                                            <p:strVal val="#ppt_h"/>
                                          </p:val>
                                        </p:tav>
                                      </p:tavLst>
                                    </p:anim>
                                  </p:childTnLst>
                                </p:cTn>
                              </p:par>
                              <p:par>
                                <p:cTn id="75" presetID="23" presetClass="entr" presetSubtype="32"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50" fill="hold"/>
                                        <p:tgtEl>
                                          <p:spTgt spid="26"/>
                                        </p:tgtEl>
                                        <p:attrNameLst>
                                          <p:attrName>ppt_w</p:attrName>
                                        </p:attrNameLst>
                                      </p:cBhvr>
                                      <p:tavLst>
                                        <p:tav tm="0">
                                          <p:val>
                                            <p:strVal val="4*#ppt_w"/>
                                          </p:val>
                                        </p:tav>
                                        <p:tav tm="100000">
                                          <p:val>
                                            <p:strVal val="#ppt_w"/>
                                          </p:val>
                                        </p:tav>
                                      </p:tavLst>
                                    </p:anim>
                                    <p:anim calcmode="lin" valueType="num">
                                      <p:cBhvr>
                                        <p:cTn id="78" dur="250" fill="hold"/>
                                        <p:tgtEl>
                                          <p:spTgt spid="26"/>
                                        </p:tgtEl>
                                        <p:attrNameLst>
                                          <p:attrName>ppt_h</p:attrName>
                                        </p:attrNameLst>
                                      </p:cBhvr>
                                      <p:tavLst>
                                        <p:tav tm="0">
                                          <p:val>
                                            <p:strVal val="4*#ppt_h"/>
                                          </p:val>
                                        </p:tav>
                                        <p:tav tm="100000">
                                          <p:val>
                                            <p:strVal val="#ppt_h"/>
                                          </p:val>
                                        </p:tav>
                                      </p:tavLst>
                                    </p:anim>
                                  </p:childTnLst>
                                </p:cTn>
                              </p:par>
                              <p:par>
                                <p:cTn id="79" presetID="23" presetClass="entr" presetSubtype="32"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p:cTn id="81" dur="250" fill="hold"/>
                                        <p:tgtEl>
                                          <p:spTgt spid="27"/>
                                        </p:tgtEl>
                                        <p:attrNameLst>
                                          <p:attrName>ppt_w</p:attrName>
                                        </p:attrNameLst>
                                      </p:cBhvr>
                                      <p:tavLst>
                                        <p:tav tm="0">
                                          <p:val>
                                            <p:strVal val="4*#ppt_w"/>
                                          </p:val>
                                        </p:tav>
                                        <p:tav tm="100000">
                                          <p:val>
                                            <p:strVal val="#ppt_w"/>
                                          </p:val>
                                        </p:tav>
                                      </p:tavLst>
                                    </p:anim>
                                    <p:anim calcmode="lin" valueType="num">
                                      <p:cBhvr>
                                        <p:cTn id="82" dur="250" fill="hold"/>
                                        <p:tgtEl>
                                          <p:spTgt spid="27"/>
                                        </p:tgtEl>
                                        <p:attrNameLst>
                                          <p:attrName>ppt_h</p:attrName>
                                        </p:attrNameLst>
                                      </p:cBhvr>
                                      <p:tavLst>
                                        <p:tav tm="0">
                                          <p:val>
                                            <p:strVal val="4*#ppt_h"/>
                                          </p:val>
                                        </p:tav>
                                        <p:tav tm="100000">
                                          <p:val>
                                            <p:strVal val="#ppt_h"/>
                                          </p:val>
                                        </p:tav>
                                      </p:tavLst>
                                    </p:anim>
                                  </p:childTnLst>
                                </p:cTn>
                              </p:par>
                              <p:par>
                                <p:cTn id="83" presetID="23" presetClass="entr" presetSubtype="32"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250" fill="hold"/>
                                        <p:tgtEl>
                                          <p:spTgt spid="25"/>
                                        </p:tgtEl>
                                        <p:attrNameLst>
                                          <p:attrName>ppt_w</p:attrName>
                                        </p:attrNameLst>
                                      </p:cBhvr>
                                      <p:tavLst>
                                        <p:tav tm="0">
                                          <p:val>
                                            <p:strVal val="4*#ppt_w"/>
                                          </p:val>
                                        </p:tav>
                                        <p:tav tm="100000">
                                          <p:val>
                                            <p:strVal val="#ppt_w"/>
                                          </p:val>
                                        </p:tav>
                                      </p:tavLst>
                                    </p:anim>
                                    <p:anim calcmode="lin" valueType="num">
                                      <p:cBhvr>
                                        <p:cTn id="86" dur="250" fill="hold"/>
                                        <p:tgtEl>
                                          <p:spTgt spid="25"/>
                                        </p:tgtEl>
                                        <p:attrNameLst>
                                          <p:attrName>ppt_h</p:attrName>
                                        </p:attrNameLst>
                                      </p:cBhvr>
                                      <p:tavLst>
                                        <p:tav tm="0">
                                          <p:val>
                                            <p:strVal val="4*#ppt_h"/>
                                          </p:val>
                                        </p:tav>
                                        <p:tav tm="100000">
                                          <p:val>
                                            <p:strVal val="#ppt_h"/>
                                          </p:val>
                                        </p:tav>
                                      </p:tavLst>
                                    </p:anim>
                                  </p:childTnLst>
                                </p:cTn>
                              </p:par>
                              <p:par>
                                <p:cTn id="87" presetID="23" presetClass="entr" presetSubtype="32"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p:cTn id="89" dur="500" fill="hold"/>
                                        <p:tgtEl>
                                          <p:spTgt spid="24"/>
                                        </p:tgtEl>
                                        <p:attrNameLst>
                                          <p:attrName>ppt_w</p:attrName>
                                        </p:attrNameLst>
                                      </p:cBhvr>
                                      <p:tavLst>
                                        <p:tav tm="0">
                                          <p:val>
                                            <p:strVal val="4*#ppt_w"/>
                                          </p:val>
                                        </p:tav>
                                        <p:tav tm="100000">
                                          <p:val>
                                            <p:strVal val="#ppt_w"/>
                                          </p:val>
                                        </p:tav>
                                      </p:tavLst>
                                    </p:anim>
                                    <p:anim calcmode="lin" valueType="num">
                                      <p:cBhvr>
                                        <p:cTn id="90" dur="500" fill="hold"/>
                                        <p:tgtEl>
                                          <p:spTgt spid="24"/>
                                        </p:tgtEl>
                                        <p:attrNameLst>
                                          <p:attrName>ppt_h</p:attrName>
                                        </p:attrNameLst>
                                      </p:cBhvr>
                                      <p:tavLst>
                                        <p:tav tm="0">
                                          <p:val>
                                            <p:strVal val="4*#ppt_h"/>
                                          </p:val>
                                        </p:tav>
                                        <p:tav tm="100000">
                                          <p:val>
                                            <p:strVal val="#ppt_h"/>
                                          </p:val>
                                        </p:tav>
                                      </p:tavLst>
                                    </p:anim>
                                  </p:childTnLst>
                                </p:cTn>
                              </p:par>
                              <p:par>
                                <p:cTn id="91" presetID="23" presetClass="entr" presetSubtype="32"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 calcmode="lin" valueType="num">
                                      <p:cBhvr>
                                        <p:cTn id="93" dur="250" fill="hold"/>
                                        <p:tgtEl>
                                          <p:spTgt spid="28"/>
                                        </p:tgtEl>
                                        <p:attrNameLst>
                                          <p:attrName>ppt_w</p:attrName>
                                        </p:attrNameLst>
                                      </p:cBhvr>
                                      <p:tavLst>
                                        <p:tav tm="0">
                                          <p:val>
                                            <p:strVal val="4*#ppt_w"/>
                                          </p:val>
                                        </p:tav>
                                        <p:tav tm="100000">
                                          <p:val>
                                            <p:strVal val="#ppt_w"/>
                                          </p:val>
                                        </p:tav>
                                      </p:tavLst>
                                    </p:anim>
                                    <p:anim calcmode="lin" valueType="num">
                                      <p:cBhvr>
                                        <p:cTn id="94" dur="250" fill="hold"/>
                                        <p:tgtEl>
                                          <p:spTgt spid="2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build="p">
        <p:tmplLst>
          <p:tmpl lvl="1">
            <p:tnLst>
              <p:par>
                <p:cTn presetID="42"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 lvl="2">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9" grpId="0" animBg="1"/>
      <p:bldP spid="11" grpId="0" animBg="1"/>
      <p:bldP spid="12" grpId="0" animBg="1"/>
      <p:bldP spid="8" grpId="0" animBg="1"/>
      <p:bldP spid="10"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3_Compara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E0515F8F-B47A-2B44-B280-FC945E04CC1E}"/>
              </a:ext>
            </a:extLst>
          </p:cNvPr>
          <p:cNvSpPr>
            <a:spLocks noGrp="1"/>
          </p:cNvSpPr>
          <p:nvPr>
            <p:ph sz="quarter" idx="4"/>
          </p:nvPr>
        </p:nvSpPr>
        <p:spPr>
          <a:xfrm>
            <a:off x="5688922" y="457200"/>
            <a:ext cx="6163056" cy="5943600"/>
          </a:xfrm>
        </p:spPr>
        <p:txBody>
          <a:bodyPr anchor="ctr"/>
          <a:lstStyle>
            <a:lvl1pPr marL="0" indent="0" algn="ctr">
              <a:buNone/>
              <a:defRPr/>
            </a:lvl1pPr>
          </a:lstStyle>
          <a:p>
            <a:pPr lvl="0"/>
            <a:r>
              <a:rPr lang="pt-BR"/>
              <a:t>Clique para editar os estilos de texto Mestres</a:t>
            </a:r>
          </a:p>
        </p:txBody>
      </p:sp>
      <p:sp>
        <p:nvSpPr>
          <p:cNvPr id="4" name="Quadro 3">
            <a:extLst>
              <a:ext uri="{FF2B5EF4-FFF2-40B4-BE49-F238E27FC236}">
                <a16:creationId xmlns:a16="http://schemas.microsoft.com/office/drawing/2014/main" id="{A5656BB9-8C03-5F40-A966-741965BB2813}"/>
              </a:ext>
            </a:extLst>
          </p:cNvPr>
          <p:cNvSpPr/>
          <p:nvPr/>
        </p:nvSpPr>
        <p:spPr>
          <a:xfrm>
            <a:off x="54478" y="10252"/>
            <a:ext cx="982168" cy="975420"/>
          </a:xfrm>
          <a:prstGeom prst="frame">
            <a:avLst>
              <a:gd name="adj1"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Quadro 6">
            <a:extLst>
              <a:ext uri="{FF2B5EF4-FFF2-40B4-BE49-F238E27FC236}">
                <a16:creationId xmlns:a16="http://schemas.microsoft.com/office/drawing/2014/main" id="{8E72F1CF-955A-0645-8108-638258024255}"/>
              </a:ext>
            </a:extLst>
          </p:cNvPr>
          <p:cNvSpPr/>
          <p:nvPr/>
        </p:nvSpPr>
        <p:spPr>
          <a:xfrm>
            <a:off x="264160" y="220246"/>
            <a:ext cx="11731123" cy="5947763"/>
          </a:xfrm>
          <a:prstGeom prst="frame">
            <a:avLst>
              <a:gd name="adj1" fmla="val 16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0" name="Gráfico 9">
            <a:extLst>
              <a:ext uri="{FF2B5EF4-FFF2-40B4-BE49-F238E27FC236}">
                <a16:creationId xmlns:a16="http://schemas.microsoft.com/office/drawing/2014/main" id="{3C6645AD-6B9B-F846-9EBA-51D7FC57FC7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49227" y="6311900"/>
            <a:ext cx="1693547" cy="552768"/>
          </a:xfrm>
          <a:prstGeom prst="rect">
            <a:avLst/>
          </a:prstGeom>
        </p:spPr>
      </p:pic>
    </p:spTree>
    <p:extLst>
      <p:ext uri="{BB962C8B-B14F-4D97-AF65-F5344CB8AC3E}">
        <p14:creationId xmlns:p14="http://schemas.microsoft.com/office/powerpoint/2010/main" val="329348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5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6">
                                            <p:txEl>
                                              <p:pRg st="0" end="0"/>
                                            </p:txEl>
                                          </p:spTgt>
                                        </p:tgtEl>
                                      </p:cBhvr>
                                    </p:animEffect>
                                  </p:childTnLst>
                                </p:cTn>
                              </p:par>
                            </p:childTnLst>
                          </p:cTn>
                        </p:par>
                        <p:par>
                          <p:cTn id="10" fill="hold">
                            <p:stCondLst>
                              <p:cond delay="250"/>
                            </p:stCondLst>
                            <p:childTnLst>
                              <p:par>
                                <p:cTn id="11" presetID="23" presetClass="entr" presetSubtype="32"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50" fill="hold"/>
                                        <p:tgtEl>
                                          <p:spTgt spid="7"/>
                                        </p:tgtEl>
                                        <p:attrNameLst>
                                          <p:attrName>ppt_w</p:attrName>
                                        </p:attrNameLst>
                                      </p:cBhvr>
                                      <p:tavLst>
                                        <p:tav tm="0">
                                          <p:val>
                                            <p:strVal val="4*#ppt_w"/>
                                          </p:val>
                                        </p:tav>
                                        <p:tav tm="100000">
                                          <p:val>
                                            <p:strVal val="#ppt_w"/>
                                          </p:val>
                                        </p:tav>
                                      </p:tavLst>
                                    </p:anim>
                                    <p:anim calcmode="lin" valueType="num">
                                      <p:cBhvr>
                                        <p:cTn id="14" dur="15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53" presetClass="entr" presetSubtype="16"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250" fill="hold"/>
                        <p:tgtEl>
                          <p:spTgt spid="6"/>
                        </p:tgtEl>
                        <p:attrNameLst>
                          <p:attrName>ppt_w</p:attrName>
                        </p:attrNameLst>
                      </p:cBhvr>
                      <p:tavLst>
                        <p:tav tm="0">
                          <p:val>
                            <p:fltVal val="0"/>
                          </p:val>
                        </p:tav>
                        <p:tav tm="100000">
                          <p:val>
                            <p:strVal val="#ppt_w"/>
                          </p:val>
                        </p:tav>
                      </p:tavLst>
                    </p:anim>
                    <p:anim calcmode="lin" valueType="num">
                      <p:cBhvr>
                        <p:cTn dur="250" fill="hold"/>
                        <p:tgtEl>
                          <p:spTgt spid="6"/>
                        </p:tgtEl>
                        <p:attrNameLst>
                          <p:attrName>ppt_h</p:attrName>
                        </p:attrNameLst>
                      </p:cBhvr>
                      <p:tavLst>
                        <p:tav tm="0">
                          <p:val>
                            <p:fltVal val="0"/>
                          </p:val>
                        </p:tav>
                        <p:tav tm="100000">
                          <p:val>
                            <p:strVal val="#ppt_h"/>
                          </p:val>
                        </p:tav>
                      </p:tavLst>
                    </p:anim>
                    <p:animEffect transition="in" filter="fade">
                      <p:cBhvr>
                        <p:cTn dur="250"/>
                        <p:tgtEl>
                          <p:spTgt spid="6"/>
                        </p:tgtEl>
                      </p:cBhvr>
                    </p:animEffect>
                  </p:childTnLst>
                </p:cTn>
              </p:par>
            </p:tnLst>
          </p:tmpl>
        </p:tmplLst>
      </p:bldP>
      <p:bldP spid="7"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8_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5" name="Nível de Corpo Um…"/>
          <p:cNvSpPr txBox="1">
            <a:spLocks noGrp="1"/>
          </p:cNvSpPr>
          <p:nvPr>
            <p:ph type="body" idx="1" hasCustomPrompt="1"/>
          </p:nvPr>
        </p:nvSpPr>
        <p:spPr>
          <a:xfrm>
            <a:off x="6146799" y="652339"/>
            <a:ext cx="5570963" cy="5187584"/>
          </a:xfrm>
          <a:prstGeom prst="rect">
            <a:avLst/>
          </a:prstGeom>
        </p:spPr>
        <p:txBody>
          <a:bodyPr anchor="ctr"/>
          <a:lstStyle>
            <a:lvl1pPr marL="0" indent="0" algn="ctr">
              <a:buSzTx/>
              <a:buFontTx/>
              <a:buNone/>
              <a:defRPr sz="4000"/>
            </a:lvl1pPr>
            <a:lvl2pPr marL="0" indent="457200">
              <a:buSzTx/>
              <a:buFontTx/>
              <a:buNone/>
              <a:defRPr sz="4000"/>
            </a:lvl2pPr>
            <a:lvl3pPr marL="0" indent="914400">
              <a:buSzTx/>
              <a:buFontTx/>
              <a:buNone/>
              <a:defRPr sz="4000"/>
            </a:lvl3pPr>
            <a:lvl4pPr marL="0" indent="1371600">
              <a:buSzTx/>
              <a:buFontTx/>
              <a:buNone/>
              <a:defRPr sz="4000"/>
            </a:lvl4pPr>
            <a:lvl5pPr marL="0" indent="1828800">
              <a:buSzTx/>
              <a:buFontTx/>
              <a:buNone/>
              <a:defRPr sz="4000"/>
            </a:lvl5pPr>
          </a:lstStyle>
          <a:p>
            <a:r>
              <a:rPr dirty="0" err="1"/>
              <a:t>Nível</a:t>
            </a:r>
            <a:r>
              <a:rPr dirty="0"/>
              <a:t> de </a:t>
            </a:r>
            <a:r>
              <a:rPr dirty="0" err="1"/>
              <a:t>Corpo</a:t>
            </a:r>
            <a:r>
              <a:rPr dirty="0"/>
              <a:t> Um</a:t>
            </a:r>
          </a:p>
        </p:txBody>
      </p:sp>
      <p:sp>
        <p:nvSpPr>
          <p:cNvPr id="167" name="Espaço Reservado para Imagem 2"/>
          <p:cNvSpPr>
            <a:spLocks noGrp="1"/>
          </p:cNvSpPr>
          <p:nvPr>
            <p:ph type="pic" sz="quarter" idx="21"/>
          </p:nvPr>
        </p:nvSpPr>
        <p:spPr>
          <a:xfrm>
            <a:off x="421382" y="652339"/>
            <a:ext cx="5008747" cy="4980985"/>
          </a:xfrm>
          <a:prstGeom prst="rect">
            <a:avLst/>
          </a:prstGeom>
          <a:ln w="50800">
            <a:solidFill>
              <a:schemeClr val="bg1"/>
            </a:solidFill>
          </a:ln>
        </p:spPr>
        <p:txBody>
          <a:bodyPr lIns="91439" rIns="91439">
            <a:noAutofit/>
          </a:bodyPr>
          <a:lstStyle/>
          <a:p>
            <a:r>
              <a:rPr lang="pt-BR"/>
              <a:t>Clique no ícone para adicionar uma imagem</a:t>
            </a:r>
            <a:endParaRPr dirty="0"/>
          </a:p>
        </p:txBody>
      </p:sp>
      <p:sp>
        <p:nvSpPr>
          <p:cNvPr id="2" name="Quadro 1">
            <a:extLst>
              <a:ext uri="{FF2B5EF4-FFF2-40B4-BE49-F238E27FC236}">
                <a16:creationId xmlns:a16="http://schemas.microsoft.com/office/drawing/2014/main" id="{8B71B3FF-214C-044C-8DF2-6F4039D600BA}"/>
              </a:ext>
            </a:extLst>
          </p:cNvPr>
          <p:cNvSpPr/>
          <p:nvPr/>
        </p:nvSpPr>
        <p:spPr>
          <a:xfrm>
            <a:off x="224463" y="438615"/>
            <a:ext cx="5466653" cy="5509199"/>
          </a:xfrm>
          <a:prstGeom prst="frame">
            <a:avLst>
              <a:gd name="adj1" fmla="val 157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Retângulo 11">
            <a:extLst>
              <a:ext uri="{FF2B5EF4-FFF2-40B4-BE49-F238E27FC236}">
                <a16:creationId xmlns:a16="http://schemas.microsoft.com/office/drawing/2014/main" id="{297BAFE2-663D-FB4A-828C-D61EDDE9EBAE}"/>
              </a:ext>
            </a:extLst>
          </p:cNvPr>
          <p:cNvSpPr/>
          <p:nvPr/>
        </p:nvSpPr>
        <p:spPr>
          <a:xfrm>
            <a:off x="646180" y="6270429"/>
            <a:ext cx="367325" cy="3673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 name="Quadro 12">
            <a:extLst>
              <a:ext uri="{FF2B5EF4-FFF2-40B4-BE49-F238E27FC236}">
                <a16:creationId xmlns:a16="http://schemas.microsoft.com/office/drawing/2014/main" id="{39E2C039-7DB1-A842-8997-60211C4C2090}"/>
              </a:ext>
            </a:extLst>
          </p:cNvPr>
          <p:cNvSpPr/>
          <p:nvPr/>
        </p:nvSpPr>
        <p:spPr>
          <a:xfrm>
            <a:off x="5726847" y="155163"/>
            <a:ext cx="982168" cy="975420"/>
          </a:xfrm>
          <a:prstGeom prst="frame">
            <a:avLst>
              <a:gd name="adj1"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5" name="Retângulo 14">
            <a:extLst>
              <a:ext uri="{FF2B5EF4-FFF2-40B4-BE49-F238E27FC236}">
                <a16:creationId xmlns:a16="http://schemas.microsoft.com/office/drawing/2014/main" id="{CB5DCDE9-74B7-D347-83A4-7D8E3FE29442}"/>
              </a:ext>
            </a:extLst>
          </p:cNvPr>
          <p:cNvSpPr/>
          <p:nvPr/>
        </p:nvSpPr>
        <p:spPr>
          <a:xfrm>
            <a:off x="5474937" y="6056934"/>
            <a:ext cx="345961" cy="34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6" name="Quadro 15">
            <a:extLst>
              <a:ext uri="{FF2B5EF4-FFF2-40B4-BE49-F238E27FC236}">
                <a16:creationId xmlns:a16="http://schemas.microsoft.com/office/drawing/2014/main" id="{14D92C3C-9B93-054B-B19B-5163D6237533}"/>
              </a:ext>
            </a:extLst>
          </p:cNvPr>
          <p:cNvSpPr/>
          <p:nvPr/>
        </p:nvSpPr>
        <p:spPr>
          <a:xfrm>
            <a:off x="5928365" y="319303"/>
            <a:ext cx="6066917" cy="5808349"/>
          </a:xfrm>
          <a:prstGeom prst="frame">
            <a:avLst>
              <a:gd name="adj1" fmla="val 16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8" name="Retângulo 17">
            <a:extLst>
              <a:ext uri="{FF2B5EF4-FFF2-40B4-BE49-F238E27FC236}">
                <a16:creationId xmlns:a16="http://schemas.microsoft.com/office/drawing/2014/main" id="{E7DB1E5A-56D2-6642-BE17-FE818C988FFC}"/>
              </a:ext>
            </a:extLst>
          </p:cNvPr>
          <p:cNvSpPr/>
          <p:nvPr/>
        </p:nvSpPr>
        <p:spPr>
          <a:xfrm>
            <a:off x="1037021" y="6062943"/>
            <a:ext cx="248371" cy="24837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9" name="Retângulo 18">
            <a:extLst>
              <a:ext uri="{FF2B5EF4-FFF2-40B4-BE49-F238E27FC236}">
                <a16:creationId xmlns:a16="http://schemas.microsoft.com/office/drawing/2014/main" id="{DDF7897C-EB7E-C548-9A4A-54734A339262}"/>
              </a:ext>
            </a:extLst>
          </p:cNvPr>
          <p:cNvSpPr/>
          <p:nvPr/>
        </p:nvSpPr>
        <p:spPr>
          <a:xfrm>
            <a:off x="873597" y="6260902"/>
            <a:ext cx="139908" cy="1399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0" name="Retângulo 19">
            <a:extLst>
              <a:ext uri="{FF2B5EF4-FFF2-40B4-BE49-F238E27FC236}">
                <a16:creationId xmlns:a16="http://schemas.microsoft.com/office/drawing/2014/main" id="{C1C6FBB0-3E44-8240-B12D-4106D3A6F256}"/>
              </a:ext>
            </a:extLst>
          </p:cNvPr>
          <p:cNvSpPr/>
          <p:nvPr/>
        </p:nvSpPr>
        <p:spPr>
          <a:xfrm>
            <a:off x="1441429" y="124125"/>
            <a:ext cx="250917" cy="250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Retângulo 20">
            <a:extLst>
              <a:ext uri="{FF2B5EF4-FFF2-40B4-BE49-F238E27FC236}">
                <a16:creationId xmlns:a16="http://schemas.microsoft.com/office/drawing/2014/main" id="{EC615706-4877-5D4B-9039-D0F90B0E4D44}"/>
              </a:ext>
            </a:extLst>
          </p:cNvPr>
          <p:cNvSpPr/>
          <p:nvPr/>
        </p:nvSpPr>
        <p:spPr>
          <a:xfrm>
            <a:off x="5144820" y="5771140"/>
            <a:ext cx="285309" cy="28530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2" name="Quadro 21">
            <a:extLst>
              <a:ext uri="{FF2B5EF4-FFF2-40B4-BE49-F238E27FC236}">
                <a16:creationId xmlns:a16="http://schemas.microsoft.com/office/drawing/2014/main" id="{02653E6E-55BA-9B4F-BA93-A5331786CDF9}"/>
              </a:ext>
            </a:extLst>
          </p:cNvPr>
          <p:cNvSpPr/>
          <p:nvPr/>
        </p:nvSpPr>
        <p:spPr>
          <a:xfrm>
            <a:off x="5074871" y="5639048"/>
            <a:ext cx="1104354" cy="1104354"/>
          </a:xfrm>
          <a:prstGeom prst="frame">
            <a:avLst>
              <a:gd name="adj1" fmla="val 58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3" name="Quadro 22">
            <a:extLst>
              <a:ext uri="{FF2B5EF4-FFF2-40B4-BE49-F238E27FC236}">
                <a16:creationId xmlns:a16="http://schemas.microsoft.com/office/drawing/2014/main" id="{FE75F890-F2D0-EF4D-A9B1-FD616FBCE366}"/>
              </a:ext>
            </a:extLst>
          </p:cNvPr>
          <p:cNvSpPr/>
          <p:nvPr/>
        </p:nvSpPr>
        <p:spPr>
          <a:xfrm>
            <a:off x="1328379" y="-4517"/>
            <a:ext cx="477018" cy="477018"/>
          </a:xfrm>
          <a:prstGeom prst="frame">
            <a:avLst>
              <a:gd name="adj1" fmla="val 8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4" name="Quadro 23">
            <a:extLst>
              <a:ext uri="{FF2B5EF4-FFF2-40B4-BE49-F238E27FC236}">
                <a16:creationId xmlns:a16="http://schemas.microsoft.com/office/drawing/2014/main" id="{C68090D9-1698-2D40-AAF6-8D8BE10DE060}"/>
              </a:ext>
            </a:extLst>
          </p:cNvPr>
          <p:cNvSpPr/>
          <p:nvPr/>
        </p:nvSpPr>
        <p:spPr>
          <a:xfrm>
            <a:off x="765699" y="6127652"/>
            <a:ext cx="367325" cy="367325"/>
          </a:xfrm>
          <a:prstGeom prst="frame">
            <a:avLst>
              <a:gd name="adj1" fmla="val 69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Retângulo 10">
            <a:extLst>
              <a:ext uri="{FF2B5EF4-FFF2-40B4-BE49-F238E27FC236}">
                <a16:creationId xmlns:a16="http://schemas.microsoft.com/office/drawing/2014/main" id="{0C02B23C-C229-1345-9140-92B62D614395}"/>
              </a:ext>
            </a:extLst>
          </p:cNvPr>
          <p:cNvSpPr/>
          <p:nvPr/>
        </p:nvSpPr>
        <p:spPr>
          <a:xfrm>
            <a:off x="5396030" y="6229914"/>
            <a:ext cx="216725" cy="21672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7" name="Quadro 16">
            <a:extLst>
              <a:ext uri="{FF2B5EF4-FFF2-40B4-BE49-F238E27FC236}">
                <a16:creationId xmlns:a16="http://schemas.microsoft.com/office/drawing/2014/main" id="{8BF7CE58-E54C-D248-8406-0C82AB0398AB}"/>
              </a:ext>
            </a:extLst>
          </p:cNvPr>
          <p:cNvSpPr/>
          <p:nvPr/>
        </p:nvSpPr>
        <p:spPr>
          <a:xfrm>
            <a:off x="224463" y="438615"/>
            <a:ext cx="5466653" cy="5509199"/>
          </a:xfrm>
          <a:prstGeom prst="frame">
            <a:avLst>
              <a:gd name="adj1" fmla="val 157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5" name="Retângulo 24">
            <a:extLst>
              <a:ext uri="{FF2B5EF4-FFF2-40B4-BE49-F238E27FC236}">
                <a16:creationId xmlns:a16="http://schemas.microsoft.com/office/drawing/2014/main" id="{1E6D24B3-77C1-DA47-95CE-BFADA6F4268C}"/>
              </a:ext>
            </a:extLst>
          </p:cNvPr>
          <p:cNvSpPr/>
          <p:nvPr/>
        </p:nvSpPr>
        <p:spPr>
          <a:xfrm>
            <a:off x="646180" y="6270429"/>
            <a:ext cx="367325" cy="3673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6" name="Quadro 25">
            <a:extLst>
              <a:ext uri="{FF2B5EF4-FFF2-40B4-BE49-F238E27FC236}">
                <a16:creationId xmlns:a16="http://schemas.microsoft.com/office/drawing/2014/main" id="{5FE47DED-FF32-4544-B530-C1A6E01C56D4}"/>
              </a:ext>
            </a:extLst>
          </p:cNvPr>
          <p:cNvSpPr/>
          <p:nvPr/>
        </p:nvSpPr>
        <p:spPr>
          <a:xfrm>
            <a:off x="5726847" y="155163"/>
            <a:ext cx="982168" cy="975420"/>
          </a:xfrm>
          <a:prstGeom prst="frame">
            <a:avLst>
              <a:gd name="adj1"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8" name="Quadro 27">
            <a:extLst>
              <a:ext uri="{FF2B5EF4-FFF2-40B4-BE49-F238E27FC236}">
                <a16:creationId xmlns:a16="http://schemas.microsoft.com/office/drawing/2014/main" id="{23EB75B1-6CBE-EF44-94DD-8F04CB943815}"/>
              </a:ext>
            </a:extLst>
          </p:cNvPr>
          <p:cNvSpPr/>
          <p:nvPr/>
        </p:nvSpPr>
        <p:spPr>
          <a:xfrm>
            <a:off x="5928365" y="319303"/>
            <a:ext cx="6066917" cy="5808349"/>
          </a:xfrm>
          <a:prstGeom prst="frame">
            <a:avLst>
              <a:gd name="adj1" fmla="val 16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9" name="Retângulo 28">
            <a:extLst>
              <a:ext uri="{FF2B5EF4-FFF2-40B4-BE49-F238E27FC236}">
                <a16:creationId xmlns:a16="http://schemas.microsoft.com/office/drawing/2014/main" id="{105747DB-81D0-CB4C-BB5B-346FADBD3320}"/>
              </a:ext>
            </a:extLst>
          </p:cNvPr>
          <p:cNvSpPr/>
          <p:nvPr/>
        </p:nvSpPr>
        <p:spPr>
          <a:xfrm>
            <a:off x="1037021" y="6062943"/>
            <a:ext cx="248371" cy="24837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0" name="Retângulo 29">
            <a:extLst>
              <a:ext uri="{FF2B5EF4-FFF2-40B4-BE49-F238E27FC236}">
                <a16:creationId xmlns:a16="http://schemas.microsoft.com/office/drawing/2014/main" id="{5A25E8BC-ED0D-2A4B-8F32-C75E953BB336}"/>
              </a:ext>
            </a:extLst>
          </p:cNvPr>
          <p:cNvSpPr/>
          <p:nvPr/>
        </p:nvSpPr>
        <p:spPr>
          <a:xfrm>
            <a:off x="873597" y="6260902"/>
            <a:ext cx="139908" cy="1399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1" name="Retângulo 30">
            <a:extLst>
              <a:ext uri="{FF2B5EF4-FFF2-40B4-BE49-F238E27FC236}">
                <a16:creationId xmlns:a16="http://schemas.microsoft.com/office/drawing/2014/main" id="{84953AFA-ED1A-F94A-8483-A6516732CAD7}"/>
              </a:ext>
            </a:extLst>
          </p:cNvPr>
          <p:cNvSpPr/>
          <p:nvPr/>
        </p:nvSpPr>
        <p:spPr>
          <a:xfrm>
            <a:off x="1441429" y="124125"/>
            <a:ext cx="250917" cy="250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2" name="Retângulo 31">
            <a:extLst>
              <a:ext uri="{FF2B5EF4-FFF2-40B4-BE49-F238E27FC236}">
                <a16:creationId xmlns:a16="http://schemas.microsoft.com/office/drawing/2014/main" id="{51148DD1-400D-7A48-9B6B-74BC63E3DEE7}"/>
              </a:ext>
            </a:extLst>
          </p:cNvPr>
          <p:cNvSpPr/>
          <p:nvPr/>
        </p:nvSpPr>
        <p:spPr>
          <a:xfrm>
            <a:off x="5144820" y="5771140"/>
            <a:ext cx="285309" cy="28530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4" name="Quadro 33">
            <a:extLst>
              <a:ext uri="{FF2B5EF4-FFF2-40B4-BE49-F238E27FC236}">
                <a16:creationId xmlns:a16="http://schemas.microsoft.com/office/drawing/2014/main" id="{08201EFC-6FD2-BF49-AD98-445A15261A9E}"/>
              </a:ext>
            </a:extLst>
          </p:cNvPr>
          <p:cNvSpPr/>
          <p:nvPr/>
        </p:nvSpPr>
        <p:spPr>
          <a:xfrm>
            <a:off x="1328379" y="-4517"/>
            <a:ext cx="477018" cy="477018"/>
          </a:xfrm>
          <a:prstGeom prst="frame">
            <a:avLst>
              <a:gd name="adj1" fmla="val 8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5" name="Quadro 34">
            <a:extLst>
              <a:ext uri="{FF2B5EF4-FFF2-40B4-BE49-F238E27FC236}">
                <a16:creationId xmlns:a16="http://schemas.microsoft.com/office/drawing/2014/main" id="{8EED36E0-89C0-3247-B4BA-FBBC4E3B5CE9}"/>
              </a:ext>
            </a:extLst>
          </p:cNvPr>
          <p:cNvSpPr/>
          <p:nvPr/>
        </p:nvSpPr>
        <p:spPr>
          <a:xfrm>
            <a:off x="765699" y="6127652"/>
            <a:ext cx="367325" cy="367325"/>
          </a:xfrm>
          <a:prstGeom prst="frame">
            <a:avLst>
              <a:gd name="adj1" fmla="val 69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9608408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50" fill="hold"/>
                                        <p:tgtEl>
                                          <p:spTgt spid="15"/>
                                        </p:tgtEl>
                                        <p:attrNameLst>
                                          <p:attrName>ppt_w</p:attrName>
                                        </p:attrNameLst>
                                      </p:cBhvr>
                                      <p:tavLst>
                                        <p:tav tm="0">
                                          <p:val>
                                            <p:strVal val="4*#ppt_w"/>
                                          </p:val>
                                        </p:tav>
                                        <p:tav tm="100000">
                                          <p:val>
                                            <p:strVal val="#ppt_w"/>
                                          </p:val>
                                        </p:tav>
                                      </p:tavLst>
                                    </p:anim>
                                    <p:anim calcmode="lin" valueType="num">
                                      <p:cBhvr>
                                        <p:cTn id="8" dur="150" fill="hold"/>
                                        <p:tgtEl>
                                          <p:spTgt spid="15"/>
                                        </p:tgtEl>
                                        <p:attrNameLst>
                                          <p:attrName>ppt_h</p:attrName>
                                        </p:attrNameLst>
                                      </p:cBhvr>
                                      <p:tavLst>
                                        <p:tav tm="0">
                                          <p:val>
                                            <p:strVal val="4*#ppt_h"/>
                                          </p:val>
                                        </p:tav>
                                        <p:tav tm="100000">
                                          <p:val>
                                            <p:strVal val="#ppt_h"/>
                                          </p:val>
                                        </p:tav>
                                      </p:tavLst>
                                    </p:anim>
                                  </p:childTnLst>
                                </p:cTn>
                              </p:par>
                            </p:childTnLst>
                          </p:cTn>
                        </p:par>
                        <p:par>
                          <p:cTn id="9" fill="hold">
                            <p:stCondLst>
                              <p:cond delay="150"/>
                            </p:stCondLst>
                            <p:childTnLst>
                              <p:par>
                                <p:cTn id="10" presetID="23" presetClass="entr" presetSubtype="3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50" fill="hold"/>
                                        <p:tgtEl>
                                          <p:spTgt spid="12"/>
                                        </p:tgtEl>
                                        <p:attrNameLst>
                                          <p:attrName>ppt_w</p:attrName>
                                        </p:attrNameLst>
                                      </p:cBhvr>
                                      <p:tavLst>
                                        <p:tav tm="0">
                                          <p:val>
                                            <p:strVal val="4*#ppt_w"/>
                                          </p:val>
                                        </p:tav>
                                        <p:tav tm="100000">
                                          <p:val>
                                            <p:strVal val="#ppt_w"/>
                                          </p:val>
                                        </p:tav>
                                      </p:tavLst>
                                    </p:anim>
                                    <p:anim calcmode="lin" valueType="num">
                                      <p:cBhvr>
                                        <p:cTn id="13" dur="150" fill="hold"/>
                                        <p:tgtEl>
                                          <p:spTgt spid="12"/>
                                        </p:tgtEl>
                                        <p:attrNameLst>
                                          <p:attrName>ppt_h</p:attrName>
                                        </p:attrNameLst>
                                      </p:cBhvr>
                                      <p:tavLst>
                                        <p:tav tm="0">
                                          <p:val>
                                            <p:strVal val="4*#ppt_h"/>
                                          </p:val>
                                        </p:tav>
                                        <p:tav tm="100000">
                                          <p:val>
                                            <p:strVal val="#ppt_h"/>
                                          </p:val>
                                        </p:tav>
                                      </p:tavLst>
                                    </p:anim>
                                  </p:childTnLst>
                                </p:cTn>
                              </p:par>
                            </p:childTnLst>
                          </p:cTn>
                        </p:par>
                        <p:par>
                          <p:cTn id="14" fill="hold">
                            <p:stCondLst>
                              <p:cond delay="300"/>
                            </p:stCondLst>
                            <p:childTnLst>
                              <p:par>
                                <p:cTn id="15" presetID="23" presetClass="entr" presetSubtype="3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50" fill="hold"/>
                                        <p:tgtEl>
                                          <p:spTgt spid="16"/>
                                        </p:tgtEl>
                                        <p:attrNameLst>
                                          <p:attrName>ppt_w</p:attrName>
                                        </p:attrNameLst>
                                      </p:cBhvr>
                                      <p:tavLst>
                                        <p:tav tm="0">
                                          <p:val>
                                            <p:strVal val="4*#ppt_w"/>
                                          </p:val>
                                        </p:tav>
                                        <p:tav tm="100000">
                                          <p:val>
                                            <p:strVal val="#ppt_w"/>
                                          </p:val>
                                        </p:tav>
                                      </p:tavLst>
                                    </p:anim>
                                    <p:anim calcmode="lin" valueType="num">
                                      <p:cBhvr>
                                        <p:cTn id="18" dur="150" fill="hold"/>
                                        <p:tgtEl>
                                          <p:spTgt spid="16"/>
                                        </p:tgtEl>
                                        <p:attrNameLst>
                                          <p:attrName>ppt_h</p:attrName>
                                        </p:attrNameLst>
                                      </p:cBhvr>
                                      <p:tavLst>
                                        <p:tav tm="0">
                                          <p:val>
                                            <p:strVal val="4*#ppt_h"/>
                                          </p:val>
                                        </p:tav>
                                        <p:tav tm="100000">
                                          <p:val>
                                            <p:strVal val="#ppt_h"/>
                                          </p:val>
                                        </p:tav>
                                      </p:tavLst>
                                    </p:anim>
                                  </p:childTnLst>
                                </p:cTn>
                              </p:par>
                            </p:childTnLst>
                          </p:cTn>
                        </p:par>
                        <p:par>
                          <p:cTn id="19" fill="hold">
                            <p:stCondLst>
                              <p:cond delay="450"/>
                            </p:stCondLst>
                            <p:childTnLst>
                              <p:par>
                                <p:cTn id="20" presetID="23" presetClass="entr" presetSubtype="32"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50" fill="hold"/>
                                        <p:tgtEl>
                                          <p:spTgt spid="11"/>
                                        </p:tgtEl>
                                        <p:attrNameLst>
                                          <p:attrName>ppt_w</p:attrName>
                                        </p:attrNameLst>
                                      </p:cBhvr>
                                      <p:tavLst>
                                        <p:tav tm="0">
                                          <p:val>
                                            <p:strVal val="4*#ppt_w"/>
                                          </p:val>
                                        </p:tav>
                                        <p:tav tm="100000">
                                          <p:val>
                                            <p:strVal val="#ppt_w"/>
                                          </p:val>
                                        </p:tav>
                                      </p:tavLst>
                                    </p:anim>
                                    <p:anim calcmode="lin" valueType="num">
                                      <p:cBhvr>
                                        <p:cTn id="23" dur="150" fill="hold"/>
                                        <p:tgtEl>
                                          <p:spTgt spid="11"/>
                                        </p:tgtEl>
                                        <p:attrNameLst>
                                          <p:attrName>ppt_h</p:attrName>
                                        </p:attrNameLst>
                                      </p:cBhvr>
                                      <p:tavLst>
                                        <p:tav tm="0">
                                          <p:val>
                                            <p:strVal val="4*#ppt_h"/>
                                          </p:val>
                                        </p:tav>
                                        <p:tav tm="100000">
                                          <p:val>
                                            <p:strVal val="#ppt_h"/>
                                          </p:val>
                                        </p:tav>
                                      </p:tavLst>
                                    </p:anim>
                                  </p:childTnLst>
                                </p:cTn>
                              </p:par>
                              <p:par>
                                <p:cTn id="24" presetID="23" presetClass="entr" presetSubtype="32"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50" fill="hold"/>
                                        <p:tgtEl>
                                          <p:spTgt spid="18"/>
                                        </p:tgtEl>
                                        <p:attrNameLst>
                                          <p:attrName>ppt_w</p:attrName>
                                        </p:attrNameLst>
                                      </p:cBhvr>
                                      <p:tavLst>
                                        <p:tav tm="0">
                                          <p:val>
                                            <p:strVal val="4*#ppt_w"/>
                                          </p:val>
                                        </p:tav>
                                        <p:tav tm="100000">
                                          <p:val>
                                            <p:strVal val="#ppt_w"/>
                                          </p:val>
                                        </p:tav>
                                      </p:tavLst>
                                    </p:anim>
                                    <p:anim calcmode="lin" valueType="num">
                                      <p:cBhvr>
                                        <p:cTn id="27" dur="150" fill="hold"/>
                                        <p:tgtEl>
                                          <p:spTgt spid="18"/>
                                        </p:tgtEl>
                                        <p:attrNameLst>
                                          <p:attrName>ppt_h</p:attrName>
                                        </p:attrNameLst>
                                      </p:cBhvr>
                                      <p:tavLst>
                                        <p:tav tm="0">
                                          <p:val>
                                            <p:strVal val="4*#ppt_h"/>
                                          </p:val>
                                        </p:tav>
                                        <p:tav tm="100000">
                                          <p:val>
                                            <p:strVal val="#ppt_h"/>
                                          </p:val>
                                        </p:tav>
                                      </p:tavLst>
                                    </p:anim>
                                  </p:childTnLst>
                                </p:cTn>
                              </p:par>
                              <p:par>
                                <p:cTn id="28" presetID="23" presetClass="entr" presetSubtype="32"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150" fill="hold"/>
                                        <p:tgtEl>
                                          <p:spTgt spid="19"/>
                                        </p:tgtEl>
                                        <p:attrNameLst>
                                          <p:attrName>ppt_w</p:attrName>
                                        </p:attrNameLst>
                                      </p:cBhvr>
                                      <p:tavLst>
                                        <p:tav tm="0">
                                          <p:val>
                                            <p:strVal val="4*#ppt_w"/>
                                          </p:val>
                                        </p:tav>
                                        <p:tav tm="100000">
                                          <p:val>
                                            <p:strVal val="#ppt_w"/>
                                          </p:val>
                                        </p:tav>
                                      </p:tavLst>
                                    </p:anim>
                                    <p:anim calcmode="lin" valueType="num">
                                      <p:cBhvr>
                                        <p:cTn id="31" dur="150" fill="hold"/>
                                        <p:tgtEl>
                                          <p:spTgt spid="19"/>
                                        </p:tgtEl>
                                        <p:attrNameLst>
                                          <p:attrName>ppt_h</p:attrName>
                                        </p:attrNameLst>
                                      </p:cBhvr>
                                      <p:tavLst>
                                        <p:tav tm="0">
                                          <p:val>
                                            <p:strVal val="4*#ppt_h"/>
                                          </p:val>
                                        </p:tav>
                                        <p:tav tm="100000">
                                          <p:val>
                                            <p:strVal val="#ppt_h"/>
                                          </p:val>
                                        </p:tav>
                                      </p:tavLst>
                                    </p:anim>
                                  </p:childTnLst>
                                </p:cTn>
                              </p:par>
                              <p:par>
                                <p:cTn id="32" presetID="23" presetClass="entr" presetSubtype="32"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150" fill="hold"/>
                                        <p:tgtEl>
                                          <p:spTgt spid="20"/>
                                        </p:tgtEl>
                                        <p:attrNameLst>
                                          <p:attrName>ppt_w</p:attrName>
                                        </p:attrNameLst>
                                      </p:cBhvr>
                                      <p:tavLst>
                                        <p:tav tm="0">
                                          <p:val>
                                            <p:strVal val="4*#ppt_w"/>
                                          </p:val>
                                        </p:tav>
                                        <p:tav tm="100000">
                                          <p:val>
                                            <p:strVal val="#ppt_w"/>
                                          </p:val>
                                        </p:tav>
                                      </p:tavLst>
                                    </p:anim>
                                    <p:anim calcmode="lin" valueType="num">
                                      <p:cBhvr>
                                        <p:cTn id="35" dur="150" fill="hold"/>
                                        <p:tgtEl>
                                          <p:spTgt spid="20"/>
                                        </p:tgtEl>
                                        <p:attrNameLst>
                                          <p:attrName>ppt_h</p:attrName>
                                        </p:attrNameLst>
                                      </p:cBhvr>
                                      <p:tavLst>
                                        <p:tav tm="0">
                                          <p:val>
                                            <p:strVal val="4*#ppt_h"/>
                                          </p:val>
                                        </p:tav>
                                        <p:tav tm="100000">
                                          <p:val>
                                            <p:strVal val="#ppt_h"/>
                                          </p:val>
                                        </p:tav>
                                      </p:tavLst>
                                    </p:anim>
                                  </p:childTnLst>
                                </p:cTn>
                              </p:par>
                              <p:par>
                                <p:cTn id="36" presetID="23" presetClass="entr" presetSubtype="32"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150" fill="hold"/>
                                        <p:tgtEl>
                                          <p:spTgt spid="21"/>
                                        </p:tgtEl>
                                        <p:attrNameLst>
                                          <p:attrName>ppt_w</p:attrName>
                                        </p:attrNameLst>
                                      </p:cBhvr>
                                      <p:tavLst>
                                        <p:tav tm="0">
                                          <p:val>
                                            <p:strVal val="4*#ppt_w"/>
                                          </p:val>
                                        </p:tav>
                                        <p:tav tm="100000">
                                          <p:val>
                                            <p:strVal val="#ppt_w"/>
                                          </p:val>
                                        </p:tav>
                                      </p:tavLst>
                                    </p:anim>
                                    <p:anim calcmode="lin" valueType="num">
                                      <p:cBhvr>
                                        <p:cTn id="39" dur="150" fill="hold"/>
                                        <p:tgtEl>
                                          <p:spTgt spid="21"/>
                                        </p:tgtEl>
                                        <p:attrNameLst>
                                          <p:attrName>ppt_h</p:attrName>
                                        </p:attrNameLst>
                                      </p:cBhvr>
                                      <p:tavLst>
                                        <p:tav tm="0">
                                          <p:val>
                                            <p:strVal val="4*#ppt_h"/>
                                          </p:val>
                                        </p:tav>
                                        <p:tav tm="100000">
                                          <p:val>
                                            <p:strVal val="#ppt_h"/>
                                          </p:val>
                                        </p:tav>
                                      </p:tavLst>
                                    </p:anim>
                                  </p:childTnLst>
                                </p:cTn>
                              </p:par>
                            </p:childTnLst>
                          </p:cTn>
                        </p:par>
                        <p:par>
                          <p:cTn id="40" fill="hold">
                            <p:stCondLst>
                              <p:cond delay="600"/>
                            </p:stCondLst>
                            <p:childTnLst>
                              <p:par>
                                <p:cTn id="41" presetID="53" presetClass="entr" presetSubtype="16" fill="hold" grpId="0" nodeType="afterEffect">
                                  <p:stCondLst>
                                    <p:cond delay="0"/>
                                  </p:stCondLst>
                                  <p:childTnLst>
                                    <p:set>
                                      <p:cBhvr>
                                        <p:cTn id="42" dur="1" fill="hold">
                                          <p:stCondLst>
                                            <p:cond delay="0"/>
                                          </p:stCondLst>
                                        </p:cTn>
                                        <p:tgtEl>
                                          <p:spTgt spid="167"/>
                                        </p:tgtEl>
                                        <p:attrNameLst>
                                          <p:attrName>style.visibility</p:attrName>
                                        </p:attrNameLst>
                                      </p:cBhvr>
                                      <p:to>
                                        <p:strVal val="visible"/>
                                      </p:to>
                                    </p:set>
                                    <p:anim calcmode="lin" valueType="num">
                                      <p:cBhvr>
                                        <p:cTn id="43" dur="250" fill="hold"/>
                                        <p:tgtEl>
                                          <p:spTgt spid="167"/>
                                        </p:tgtEl>
                                        <p:attrNameLst>
                                          <p:attrName>ppt_w</p:attrName>
                                        </p:attrNameLst>
                                      </p:cBhvr>
                                      <p:tavLst>
                                        <p:tav tm="0">
                                          <p:val>
                                            <p:fltVal val="0"/>
                                          </p:val>
                                        </p:tav>
                                        <p:tav tm="100000">
                                          <p:val>
                                            <p:strVal val="#ppt_w"/>
                                          </p:val>
                                        </p:tav>
                                      </p:tavLst>
                                    </p:anim>
                                    <p:anim calcmode="lin" valueType="num">
                                      <p:cBhvr>
                                        <p:cTn id="44" dur="250" fill="hold"/>
                                        <p:tgtEl>
                                          <p:spTgt spid="167"/>
                                        </p:tgtEl>
                                        <p:attrNameLst>
                                          <p:attrName>ppt_h</p:attrName>
                                        </p:attrNameLst>
                                      </p:cBhvr>
                                      <p:tavLst>
                                        <p:tav tm="0">
                                          <p:val>
                                            <p:fltVal val="0"/>
                                          </p:val>
                                        </p:tav>
                                        <p:tav tm="100000">
                                          <p:val>
                                            <p:strVal val="#ppt_h"/>
                                          </p:val>
                                        </p:tav>
                                      </p:tavLst>
                                    </p:anim>
                                    <p:animEffect transition="in" filter="fade">
                                      <p:cBhvr>
                                        <p:cTn id="45" dur="250"/>
                                        <p:tgtEl>
                                          <p:spTgt spid="167"/>
                                        </p:tgtEl>
                                      </p:cBhvr>
                                    </p:animEffect>
                                  </p:childTnLst>
                                </p:cTn>
                              </p:par>
                            </p:childTnLst>
                          </p:cTn>
                        </p:par>
                        <p:par>
                          <p:cTn id="46" fill="hold">
                            <p:stCondLst>
                              <p:cond delay="850"/>
                            </p:stCondLst>
                            <p:childTnLst>
                              <p:par>
                                <p:cTn id="47" presetID="23" presetClass="entr" presetSubtype="32"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50" fill="hold"/>
                                        <p:tgtEl>
                                          <p:spTgt spid="25"/>
                                        </p:tgtEl>
                                        <p:attrNameLst>
                                          <p:attrName>ppt_w</p:attrName>
                                        </p:attrNameLst>
                                      </p:cBhvr>
                                      <p:tavLst>
                                        <p:tav tm="0">
                                          <p:val>
                                            <p:strVal val="4*#ppt_w"/>
                                          </p:val>
                                        </p:tav>
                                        <p:tav tm="100000">
                                          <p:val>
                                            <p:strVal val="#ppt_w"/>
                                          </p:val>
                                        </p:tav>
                                      </p:tavLst>
                                    </p:anim>
                                    <p:anim calcmode="lin" valueType="num">
                                      <p:cBhvr>
                                        <p:cTn id="50" dur="150" fill="hold"/>
                                        <p:tgtEl>
                                          <p:spTgt spid="25"/>
                                        </p:tgtEl>
                                        <p:attrNameLst>
                                          <p:attrName>ppt_h</p:attrName>
                                        </p:attrNameLst>
                                      </p:cBhvr>
                                      <p:tavLst>
                                        <p:tav tm="0">
                                          <p:val>
                                            <p:strVal val="4*#ppt_h"/>
                                          </p:val>
                                        </p:tav>
                                        <p:tav tm="100000">
                                          <p:val>
                                            <p:strVal val="#ppt_h"/>
                                          </p:val>
                                        </p:tav>
                                      </p:tavLst>
                                    </p:anim>
                                  </p:childTnLst>
                                </p:cTn>
                              </p:par>
                            </p:childTnLst>
                          </p:cTn>
                        </p:par>
                        <p:par>
                          <p:cTn id="51" fill="hold">
                            <p:stCondLst>
                              <p:cond delay="1000"/>
                            </p:stCondLst>
                            <p:childTnLst>
                              <p:par>
                                <p:cTn id="52" presetID="23" presetClass="entr" presetSubtype="32"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150" fill="hold"/>
                                        <p:tgtEl>
                                          <p:spTgt spid="28"/>
                                        </p:tgtEl>
                                        <p:attrNameLst>
                                          <p:attrName>ppt_w</p:attrName>
                                        </p:attrNameLst>
                                      </p:cBhvr>
                                      <p:tavLst>
                                        <p:tav tm="0">
                                          <p:val>
                                            <p:strVal val="4*#ppt_w"/>
                                          </p:val>
                                        </p:tav>
                                        <p:tav tm="100000">
                                          <p:val>
                                            <p:strVal val="#ppt_w"/>
                                          </p:val>
                                        </p:tav>
                                      </p:tavLst>
                                    </p:anim>
                                    <p:anim calcmode="lin" valueType="num">
                                      <p:cBhvr>
                                        <p:cTn id="55" dur="150" fill="hold"/>
                                        <p:tgtEl>
                                          <p:spTgt spid="28"/>
                                        </p:tgtEl>
                                        <p:attrNameLst>
                                          <p:attrName>ppt_h</p:attrName>
                                        </p:attrNameLst>
                                      </p:cBhvr>
                                      <p:tavLst>
                                        <p:tav tm="0">
                                          <p:val>
                                            <p:strVal val="4*#ppt_h"/>
                                          </p:val>
                                        </p:tav>
                                        <p:tav tm="100000">
                                          <p:val>
                                            <p:strVal val="#ppt_h"/>
                                          </p:val>
                                        </p:tav>
                                      </p:tavLst>
                                    </p:anim>
                                  </p:childTnLst>
                                </p:cTn>
                              </p:par>
                              <p:par>
                                <p:cTn id="56" presetID="23" presetClass="entr" presetSubtype="32"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150" fill="hold"/>
                                        <p:tgtEl>
                                          <p:spTgt spid="29"/>
                                        </p:tgtEl>
                                        <p:attrNameLst>
                                          <p:attrName>ppt_w</p:attrName>
                                        </p:attrNameLst>
                                      </p:cBhvr>
                                      <p:tavLst>
                                        <p:tav tm="0">
                                          <p:val>
                                            <p:strVal val="4*#ppt_w"/>
                                          </p:val>
                                        </p:tav>
                                        <p:tav tm="100000">
                                          <p:val>
                                            <p:strVal val="#ppt_w"/>
                                          </p:val>
                                        </p:tav>
                                      </p:tavLst>
                                    </p:anim>
                                    <p:anim calcmode="lin" valueType="num">
                                      <p:cBhvr>
                                        <p:cTn id="59" dur="150" fill="hold"/>
                                        <p:tgtEl>
                                          <p:spTgt spid="29"/>
                                        </p:tgtEl>
                                        <p:attrNameLst>
                                          <p:attrName>ppt_h</p:attrName>
                                        </p:attrNameLst>
                                      </p:cBhvr>
                                      <p:tavLst>
                                        <p:tav tm="0">
                                          <p:val>
                                            <p:strVal val="4*#ppt_h"/>
                                          </p:val>
                                        </p:tav>
                                        <p:tav tm="100000">
                                          <p:val>
                                            <p:strVal val="#ppt_h"/>
                                          </p:val>
                                        </p:tav>
                                      </p:tavLst>
                                    </p:anim>
                                  </p:childTnLst>
                                </p:cTn>
                              </p:par>
                              <p:par>
                                <p:cTn id="60" presetID="23" presetClass="entr" presetSubtype="32"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p:cTn id="62" dur="150" fill="hold"/>
                                        <p:tgtEl>
                                          <p:spTgt spid="30"/>
                                        </p:tgtEl>
                                        <p:attrNameLst>
                                          <p:attrName>ppt_w</p:attrName>
                                        </p:attrNameLst>
                                      </p:cBhvr>
                                      <p:tavLst>
                                        <p:tav tm="0">
                                          <p:val>
                                            <p:strVal val="4*#ppt_w"/>
                                          </p:val>
                                        </p:tav>
                                        <p:tav tm="100000">
                                          <p:val>
                                            <p:strVal val="#ppt_w"/>
                                          </p:val>
                                        </p:tav>
                                      </p:tavLst>
                                    </p:anim>
                                    <p:anim calcmode="lin" valueType="num">
                                      <p:cBhvr>
                                        <p:cTn id="63" dur="150" fill="hold"/>
                                        <p:tgtEl>
                                          <p:spTgt spid="30"/>
                                        </p:tgtEl>
                                        <p:attrNameLst>
                                          <p:attrName>ppt_h</p:attrName>
                                        </p:attrNameLst>
                                      </p:cBhvr>
                                      <p:tavLst>
                                        <p:tav tm="0">
                                          <p:val>
                                            <p:strVal val="4*#ppt_h"/>
                                          </p:val>
                                        </p:tav>
                                        <p:tav tm="100000">
                                          <p:val>
                                            <p:strVal val="#ppt_h"/>
                                          </p:val>
                                        </p:tav>
                                      </p:tavLst>
                                    </p:anim>
                                  </p:childTnLst>
                                </p:cTn>
                              </p:par>
                              <p:par>
                                <p:cTn id="64" presetID="23" presetClass="entr" presetSubtype="32"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p:cTn id="66" dur="150" fill="hold"/>
                                        <p:tgtEl>
                                          <p:spTgt spid="31"/>
                                        </p:tgtEl>
                                        <p:attrNameLst>
                                          <p:attrName>ppt_w</p:attrName>
                                        </p:attrNameLst>
                                      </p:cBhvr>
                                      <p:tavLst>
                                        <p:tav tm="0">
                                          <p:val>
                                            <p:strVal val="4*#ppt_w"/>
                                          </p:val>
                                        </p:tav>
                                        <p:tav tm="100000">
                                          <p:val>
                                            <p:strVal val="#ppt_w"/>
                                          </p:val>
                                        </p:tav>
                                      </p:tavLst>
                                    </p:anim>
                                    <p:anim calcmode="lin" valueType="num">
                                      <p:cBhvr>
                                        <p:cTn id="67" dur="150" fill="hold"/>
                                        <p:tgtEl>
                                          <p:spTgt spid="31"/>
                                        </p:tgtEl>
                                        <p:attrNameLst>
                                          <p:attrName>ppt_h</p:attrName>
                                        </p:attrNameLst>
                                      </p:cBhvr>
                                      <p:tavLst>
                                        <p:tav tm="0">
                                          <p:val>
                                            <p:strVal val="4*#ppt_h"/>
                                          </p:val>
                                        </p:tav>
                                        <p:tav tm="100000">
                                          <p:val>
                                            <p:strVal val="#ppt_h"/>
                                          </p:val>
                                        </p:tav>
                                      </p:tavLst>
                                    </p:anim>
                                  </p:childTnLst>
                                </p:cTn>
                              </p:par>
                              <p:par>
                                <p:cTn id="68" presetID="23" presetClass="entr" presetSubtype="32"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50" fill="hold"/>
                                        <p:tgtEl>
                                          <p:spTgt spid="32"/>
                                        </p:tgtEl>
                                        <p:attrNameLst>
                                          <p:attrName>ppt_w</p:attrName>
                                        </p:attrNameLst>
                                      </p:cBhvr>
                                      <p:tavLst>
                                        <p:tav tm="0">
                                          <p:val>
                                            <p:strVal val="4*#ppt_w"/>
                                          </p:val>
                                        </p:tav>
                                        <p:tav tm="100000">
                                          <p:val>
                                            <p:strVal val="#ppt_w"/>
                                          </p:val>
                                        </p:tav>
                                      </p:tavLst>
                                    </p:anim>
                                    <p:anim calcmode="lin" valueType="num">
                                      <p:cBhvr>
                                        <p:cTn id="71" dur="150" fill="hold"/>
                                        <p:tgtEl>
                                          <p:spTgt spid="3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12" grpId="0" animBg="1"/>
      <p:bldP spid="15" grpId="0" animBg="1"/>
      <p:bldP spid="16" grpId="0" animBg="1"/>
      <p:bldP spid="18" grpId="0" animBg="1"/>
      <p:bldP spid="19" grpId="0" animBg="1"/>
      <p:bldP spid="20" grpId="0" animBg="1"/>
      <p:bldP spid="21" grpId="0" animBg="1"/>
      <p:bldP spid="11" grpId="0" animBg="1"/>
      <p:bldP spid="25" grpId="0" animBg="1"/>
      <p:bldP spid="28" grpId="0" animBg="1"/>
      <p:bldP spid="29" grpId="0" animBg="1"/>
      <p:bldP spid="30" grpId="0" animBg="1"/>
      <p:bldP spid="31" grpId="0" animBg="1"/>
      <p:bldP spid="32"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46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uas Partes d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7997F8-2A08-2F4B-9D5E-8157FB7B010B}"/>
              </a:ext>
            </a:extLst>
          </p:cNvPr>
          <p:cNvSpPr>
            <a:spLocks noGrp="1"/>
          </p:cNvSpPr>
          <p:nvPr>
            <p:ph type="title"/>
          </p:nvPr>
        </p:nvSpPr>
        <p:spPr>
          <a:xfrm>
            <a:off x="6096000" y="365125"/>
            <a:ext cx="5257800" cy="1870075"/>
          </a:xfrm>
        </p:spPr>
        <p:txBody>
          <a:bodyPr/>
          <a:lstStyle>
            <a:lvl1pPr algn="l">
              <a:defRPr/>
            </a:lvl1pPr>
          </a:lstStyle>
          <a:p>
            <a:r>
              <a:rPr lang="pt-BR"/>
              <a:t>Clique para editar o título Mestre</a:t>
            </a:r>
            <a:endParaRPr lang="pt-BR" dirty="0"/>
          </a:p>
        </p:txBody>
      </p:sp>
      <p:sp>
        <p:nvSpPr>
          <p:cNvPr id="4" name="Espaço Reservado para Conteúdo 3">
            <a:extLst>
              <a:ext uri="{FF2B5EF4-FFF2-40B4-BE49-F238E27FC236}">
                <a16:creationId xmlns:a16="http://schemas.microsoft.com/office/drawing/2014/main" id="{27B1FCF8-E8FD-E846-B138-8F1978CF896E}"/>
              </a:ext>
            </a:extLst>
          </p:cNvPr>
          <p:cNvSpPr>
            <a:spLocks noGrp="1"/>
          </p:cNvSpPr>
          <p:nvPr>
            <p:ph sz="half" idx="2"/>
          </p:nvPr>
        </p:nvSpPr>
        <p:spPr>
          <a:xfrm>
            <a:off x="6096000" y="2428874"/>
            <a:ext cx="5257800" cy="404336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454618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E0515F8F-B47A-2B44-B280-FC945E04CC1E}"/>
              </a:ext>
            </a:extLst>
          </p:cNvPr>
          <p:cNvSpPr>
            <a:spLocks noGrp="1"/>
          </p:cNvSpPr>
          <p:nvPr>
            <p:ph sz="quarter" idx="4"/>
          </p:nvPr>
        </p:nvSpPr>
        <p:spPr>
          <a:xfrm>
            <a:off x="6189352" y="679993"/>
            <a:ext cx="5381063" cy="4953331"/>
          </a:xfrm>
        </p:spPr>
        <p:txBody>
          <a:bodyPr anchor="ctr">
            <a:normAutofit/>
          </a:bodyPr>
          <a:lstStyle>
            <a:lvl1pPr marL="0" indent="0" algn="ctr">
              <a:buNone/>
              <a:defRPr sz="3600"/>
            </a:lvl1pPr>
          </a:lstStyle>
          <a:p>
            <a:pPr lvl="0"/>
            <a:r>
              <a:rPr lang="pt-BR"/>
              <a:t>Clique para editar os estilos de texto Mestres</a:t>
            </a:r>
          </a:p>
        </p:txBody>
      </p:sp>
      <p:sp>
        <p:nvSpPr>
          <p:cNvPr id="4" name="Espaço Reservado para Imagem 2">
            <a:extLst>
              <a:ext uri="{FF2B5EF4-FFF2-40B4-BE49-F238E27FC236}">
                <a16:creationId xmlns:a16="http://schemas.microsoft.com/office/drawing/2014/main" id="{2554D62D-5854-C841-801C-9FF4865D5A84}"/>
              </a:ext>
            </a:extLst>
          </p:cNvPr>
          <p:cNvSpPr>
            <a:spLocks noGrp="1"/>
          </p:cNvSpPr>
          <p:nvPr>
            <p:ph type="pic" sz="quarter" idx="21"/>
          </p:nvPr>
        </p:nvSpPr>
        <p:spPr>
          <a:xfrm>
            <a:off x="421382" y="652339"/>
            <a:ext cx="5008747" cy="4980985"/>
          </a:xfrm>
          <a:prstGeom prst="rect">
            <a:avLst/>
          </a:prstGeom>
          <a:ln w="50800">
            <a:solidFill>
              <a:schemeClr val="bg1"/>
            </a:solidFill>
          </a:ln>
        </p:spPr>
        <p:txBody>
          <a:bodyPr lIns="91439" rIns="91439">
            <a:noAutofit/>
          </a:bodyPr>
          <a:lstStyle/>
          <a:p>
            <a:r>
              <a:rPr lang="pt-BR"/>
              <a:t>Clique no ícone para adicionar uma imagem</a:t>
            </a:r>
            <a:endParaRPr dirty="0"/>
          </a:p>
        </p:txBody>
      </p:sp>
      <p:sp>
        <p:nvSpPr>
          <p:cNvPr id="5" name="Quadro 4">
            <a:extLst>
              <a:ext uri="{FF2B5EF4-FFF2-40B4-BE49-F238E27FC236}">
                <a16:creationId xmlns:a16="http://schemas.microsoft.com/office/drawing/2014/main" id="{2D3E32A2-94D3-6E44-BC2D-AEC4BA35ACEF}"/>
              </a:ext>
            </a:extLst>
          </p:cNvPr>
          <p:cNvSpPr/>
          <p:nvPr/>
        </p:nvSpPr>
        <p:spPr>
          <a:xfrm>
            <a:off x="224463" y="438615"/>
            <a:ext cx="5466653" cy="5509199"/>
          </a:xfrm>
          <a:prstGeom prst="frame">
            <a:avLst>
              <a:gd name="adj1" fmla="val 157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Retângulo 6">
            <a:extLst>
              <a:ext uri="{FF2B5EF4-FFF2-40B4-BE49-F238E27FC236}">
                <a16:creationId xmlns:a16="http://schemas.microsoft.com/office/drawing/2014/main" id="{CABE9731-3465-AD4E-B6D6-D2F4AC9D9D21}"/>
              </a:ext>
            </a:extLst>
          </p:cNvPr>
          <p:cNvSpPr/>
          <p:nvPr/>
        </p:nvSpPr>
        <p:spPr>
          <a:xfrm>
            <a:off x="646180" y="6270429"/>
            <a:ext cx="367325" cy="3673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Quadro 7">
            <a:extLst>
              <a:ext uri="{FF2B5EF4-FFF2-40B4-BE49-F238E27FC236}">
                <a16:creationId xmlns:a16="http://schemas.microsoft.com/office/drawing/2014/main" id="{5E26C698-FEFE-744F-ACE8-7A3CADFCEC9F}"/>
              </a:ext>
            </a:extLst>
          </p:cNvPr>
          <p:cNvSpPr/>
          <p:nvPr/>
        </p:nvSpPr>
        <p:spPr>
          <a:xfrm>
            <a:off x="5726847" y="155163"/>
            <a:ext cx="982168" cy="975420"/>
          </a:xfrm>
          <a:prstGeom prst="frame">
            <a:avLst>
              <a:gd name="adj1"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Retângulo 8">
            <a:extLst>
              <a:ext uri="{FF2B5EF4-FFF2-40B4-BE49-F238E27FC236}">
                <a16:creationId xmlns:a16="http://schemas.microsoft.com/office/drawing/2014/main" id="{DBDDB4B5-9535-9C45-AD9C-BDD541D41E5C}"/>
              </a:ext>
            </a:extLst>
          </p:cNvPr>
          <p:cNvSpPr/>
          <p:nvPr/>
        </p:nvSpPr>
        <p:spPr>
          <a:xfrm>
            <a:off x="5850538" y="5951286"/>
            <a:ext cx="345961" cy="34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Quadro 9">
            <a:extLst>
              <a:ext uri="{FF2B5EF4-FFF2-40B4-BE49-F238E27FC236}">
                <a16:creationId xmlns:a16="http://schemas.microsoft.com/office/drawing/2014/main" id="{F4DD0B07-396E-A147-93C0-A0AF86E01C7F}"/>
              </a:ext>
            </a:extLst>
          </p:cNvPr>
          <p:cNvSpPr/>
          <p:nvPr/>
        </p:nvSpPr>
        <p:spPr>
          <a:xfrm>
            <a:off x="5928365" y="319303"/>
            <a:ext cx="6066917" cy="5808349"/>
          </a:xfrm>
          <a:prstGeom prst="frame">
            <a:avLst>
              <a:gd name="adj1" fmla="val 16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Retângulo 10">
            <a:extLst>
              <a:ext uri="{FF2B5EF4-FFF2-40B4-BE49-F238E27FC236}">
                <a16:creationId xmlns:a16="http://schemas.microsoft.com/office/drawing/2014/main" id="{A0C4B9A2-AA84-FC46-A541-0E1D56D611D1}"/>
              </a:ext>
            </a:extLst>
          </p:cNvPr>
          <p:cNvSpPr/>
          <p:nvPr/>
        </p:nvSpPr>
        <p:spPr>
          <a:xfrm>
            <a:off x="1037021" y="6062943"/>
            <a:ext cx="248371" cy="24837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Retângulo 11">
            <a:extLst>
              <a:ext uri="{FF2B5EF4-FFF2-40B4-BE49-F238E27FC236}">
                <a16:creationId xmlns:a16="http://schemas.microsoft.com/office/drawing/2014/main" id="{7E9FA880-8610-C542-B860-F173D7755D6E}"/>
              </a:ext>
            </a:extLst>
          </p:cNvPr>
          <p:cNvSpPr/>
          <p:nvPr/>
        </p:nvSpPr>
        <p:spPr>
          <a:xfrm>
            <a:off x="873597" y="6260902"/>
            <a:ext cx="139908" cy="1399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 name="Retângulo 12">
            <a:extLst>
              <a:ext uri="{FF2B5EF4-FFF2-40B4-BE49-F238E27FC236}">
                <a16:creationId xmlns:a16="http://schemas.microsoft.com/office/drawing/2014/main" id="{0C330A33-0ADC-6245-8DDA-EC5BECA092EB}"/>
              </a:ext>
            </a:extLst>
          </p:cNvPr>
          <p:cNvSpPr/>
          <p:nvPr/>
        </p:nvSpPr>
        <p:spPr>
          <a:xfrm>
            <a:off x="1441429" y="124125"/>
            <a:ext cx="250917" cy="250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Retângulo 13">
            <a:extLst>
              <a:ext uri="{FF2B5EF4-FFF2-40B4-BE49-F238E27FC236}">
                <a16:creationId xmlns:a16="http://schemas.microsoft.com/office/drawing/2014/main" id="{6D856A2D-8B97-224A-9258-81525E5DF0E6}"/>
              </a:ext>
            </a:extLst>
          </p:cNvPr>
          <p:cNvSpPr/>
          <p:nvPr/>
        </p:nvSpPr>
        <p:spPr>
          <a:xfrm>
            <a:off x="5144820" y="5771140"/>
            <a:ext cx="285309" cy="28530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5" name="Quadro 14">
            <a:extLst>
              <a:ext uri="{FF2B5EF4-FFF2-40B4-BE49-F238E27FC236}">
                <a16:creationId xmlns:a16="http://schemas.microsoft.com/office/drawing/2014/main" id="{655911A9-9C52-C34C-AAC7-77D2BD4F6950}"/>
              </a:ext>
            </a:extLst>
          </p:cNvPr>
          <p:cNvSpPr/>
          <p:nvPr/>
        </p:nvSpPr>
        <p:spPr>
          <a:xfrm>
            <a:off x="5450472" y="5533400"/>
            <a:ext cx="1104354" cy="1104354"/>
          </a:xfrm>
          <a:prstGeom prst="frame">
            <a:avLst>
              <a:gd name="adj1" fmla="val 58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6" name="Quadro 15">
            <a:extLst>
              <a:ext uri="{FF2B5EF4-FFF2-40B4-BE49-F238E27FC236}">
                <a16:creationId xmlns:a16="http://schemas.microsoft.com/office/drawing/2014/main" id="{E130ACB7-707A-8F42-8E0D-EADE7874BA31}"/>
              </a:ext>
            </a:extLst>
          </p:cNvPr>
          <p:cNvSpPr/>
          <p:nvPr/>
        </p:nvSpPr>
        <p:spPr>
          <a:xfrm>
            <a:off x="1328379" y="-4517"/>
            <a:ext cx="477018" cy="477018"/>
          </a:xfrm>
          <a:prstGeom prst="frame">
            <a:avLst>
              <a:gd name="adj1" fmla="val 8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7" name="Quadro 16">
            <a:extLst>
              <a:ext uri="{FF2B5EF4-FFF2-40B4-BE49-F238E27FC236}">
                <a16:creationId xmlns:a16="http://schemas.microsoft.com/office/drawing/2014/main" id="{711C6D8C-C1CD-7B4C-81E8-629D2E8F2C91}"/>
              </a:ext>
            </a:extLst>
          </p:cNvPr>
          <p:cNvSpPr/>
          <p:nvPr/>
        </p:nvSpPr>
        <p:spPr>
          <a:xfrm>
            <a:off x="765699" y="6127652"/>
            <a:ext cx="367325" cy="367325"/>
          </a:xfrm>
          <a:prstGeom prst="frame">
            <a:avLst>
              <a:gd name="adj1" fmla="val 69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8" name="Retângulo 17">
            <a:extLst>
              <a:ext uri="{FF2B5EF4-FFF2-40B4-BE49-F238E27FC236}">
                <a16:creationId xmlns:a16="http://schemas.microsoft.com/office/drawing/2014/main" id="{BEE96817-51AB-3042-AD3C-8DBEB6C24034}"/>
              </a:ext>
            </a:extLst>
          </p:cNvPr>
          <p:cNvSpPr/>
          <p:nvPr/>
        </p:nvSpPr>
        <p:spPr>
          <a:xfrm>
            <a:off x="5771631" y="6124266"/>
            <a:ext cx="216725" cy="21672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9" name="Quadro 18">
            <a:extLst>
              <a:ext uri="{FF2B5EF4-FFF2-40B4-BE49-F238E27FC236}">
                <a16:creationId xmlns:a16="http://schemas.microsoft.com/office/drawing/2014/main" id="{0A85A240-8A8E-5348-A098-0B142AC2E4C9}"/>
              </a:ext>
            </a:extLst>
          </p:cNvPr>
          <p:cNvSpPr/>
          <p:nvPr userDrawn="1"/>
        </p:nvSpPr>
        <p:spPr>
          <a:xfrm>
            <a:off x="224463" y="438615"/>
            <a:ext cx="5466653" cy="5509199"/>
          </a:xfrm>
          <a:prstGeom prst="frame">
            <a:avLst>
              <a:gd name="adj1" fmla="val 157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0" name="Retângulo 19">
            <a:extLst>
              <a:ext uri="{FF2B5EF4-FFF2-40B4-BE49-F238E27FC236}">
                <a16:creationId xmlns:a16="http://schemas.microsoft.com/office/drawing/2014/main" id="{21E3708A-E5FA-6D43-A3E6-F6B70E548FAA}"/>
              </a:ext>
            </a:extLst>
          </p:cNvPr>
          <p:cNvSpPr/>
          <p:nvPr userDrawn="1"/>
        </p:nvSpPr>
        <p:spPr>
          <a:xfrm>
            <a:off x="646180" y="6270429"/>
            <a:ext cx="367325" cy="3673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Quadro 20">
            <a:extLst>
              <a:ext uri="{FF2B5EF4-FFF2-40B4-BE49-F238E27FC236}">
                <a16:creationId xmlns:a16="http://schemas.microsoft.com/office/drawing/2014/main" id="{86EFAE36-2B08-5745-BFDF-AEBC5A814290}"/>
              </a:ext>
            </a:extLst>
          </p:cNvPr>
          <p:cNvSpPr/>
          <p:nvPr userDrawn="1"/>
        </p:nvSpPr>
        <p:spPr>
          <a:xfrm>
            <a:off x="5726847" y="155163"/>
            <a:ext cx="982168" cy="975420"/>
          </a:xfrm>
          <a:prstGeom prst="frame">
            <a:avLst>
              <a:gd name="adj1"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2" name="Retângulo 21">
            <a:extLst>
              <a:ext uri="{FF2B5EF4-FFF2-40B4-BE49-F238E27FC236}">
                <a16:creationId xmlns:a16="http://schemas.microsoft.com/office/drawing/2014/main" id="{F395A0D8-72AE-944E-9667-43CBADF7C312}"/>
              </a:ext>
            </a:extLst>
          </p:cNvPr>
          <p:cNvSpPr/>
          <p:nvPr userDrawn="1"/>
        </p:nvSpPr>
        <p:spPr>
          <a:xfrm>
            <a:off x="5850538" y="5951286"/>
            <a:ext cx="345961" cy="34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3" name="Quadro 22">
            <a:extLst>
              <a:ext uri="{FF2B5EF4-FFF2-40B4-BE49-F238E27FC236}">
                <a16:creationId xmlns:a16="http://schemas.microsoft.com/office/drawing/2014/main" id="{803F1D42-C72D-1F44-A621-F03534437D2A}"/>
              </a:ext>
            </a:extLst>
          </p:cNvPr>
          <p:cNvSpPr/>
          <p:nvPr userDrawn="1"/>
        </p:nvSpPr>
        <p:spPr>
          <a:xfrm>
            <a:off x="5928365" y="319303"/>
            <a:ext cx="6066917" cy="5808349"/>
          </a:xfrm>
          <a:prstGeom prst="frame">
            <a:avLst>
              <a:gd name="adj1" fmla="val 16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4" name="Retângulo 23">
            <a:extLst>
              <a:ext uri="{FF2B5EF4-FFF2-40B4-BE49-F238E27FC236}">
                <a16:creationId xmlns:a16="http://schemas.microsoft.com/office/drawing/2014/main" id="{94603762-D04A-8241-859E-E2F5CCBFCDFE}"/>
              </a:ext>
            </a:extLst>
          </p:cNvPr>
          <p:cNvSpPr/>
          <p:nvPr userDrawn="1"/>
        </p:nvSpPr>
        <p:spPr>
          <a:xfrm>
            <a:off x="1037021" y="6062943"/>
            <a:ext cx="248371" cy="24837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5" name="Retângulo 24">
            <a:extLst>
              <a:ext uri="{FF2B5EF4-FFF2-40B4-BE49-F238E27FC236}">
                <a16:creationId xmlns:a16="http://schemas.microsoft.com/office/drawing/2014/main" id="{0CBF3E4E-6DD7-F749-AF95-C49BA1FC688B}"/>
              </a:ext>
            </a:extLst>
          </p:cNvPr>
          <p:cNvSpPr/>
          <p:nvPr userDrawn="1"/>
        </p:nvSpPr>
        <p:spPr>
          <a:xfrm>
            <a:off x="873597" y="6260902"/>
            <a:ext cx="139908" cy="1399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6" name="Retângulo 25">
            <a:extLst>
              <a:ext uri="{FF2B5EF4-FFF2-40B4-BE49-F238E27FC236}">
                <a16:creationId xmlns:a16="http://schemas.microsoft.com/office/drawing/2014/main" id="{68477EA5-8950-8A49-AD44-E7755798313F}"/>
              </a:ext>
            </a:extLst>
          </p:cNvPr>
          <p:cNvSpPr/>
          <p:nvPr userDrawn="1"/>
        </p:nvSpPr>
        <p:spPr>
          <a:xfrm>
            <a:off x="1441429" y="124125"/>
            <a:ext cx="250917" cy="250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7" name="Retângulo 26">
            <a:extLst>
              <a:ext uri="{FF2B5EF4-FFF2-40B4-BE49-F238E27FC236}">
                <a16:creationId xmlns:a16="http://schemas.microsoft.com/office/drawing/2014/main" id="{F3722816-8AB3-2149-A437-8661ECFBEC66}"/>
              </a:ext>
            </a:extLst>
          </p:cNvPr>
          <p:cNvSpPr/>
          <p:nvPr userDrawn="1"/>
        </p:nvSpPr>
        <p:spPr>
          <a:xfrm>
            <a:off x="5144820" y="5771140"/>
            <a:ext cx="285309" cy="28530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8" name="Quadro 27">
            <a:extLst>
              <a:ext uri="{FF2B5EF4-FFF2-40B4-BE49-F238E27FC236}">
                <a16:creationId xmlns:a16="http://schemas.microsoft.com/office/drawing/2014/main" id="{1901AF2B-8ECC-C645-BF5C-20C19D2EDA64}"/>
              </a:ext>
            </a:extLst>
          </p:cNvPr>
          <p:cNvSpPr/>
          <p:nvPr userDrawn="1"/>
        </p:nvSpPr>
        <p:spPr>
          <a:xfrm>
            <a:off x="5450472" y="5533400"/>
            <a:ext cx="1104354" cy="1104354"/>
          </a:xfrm>
          <a:prstGeom prst="frame">
            <a:avLst>
              <a:gd name="adj1" fmla="val 58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9" name="Quadro 28">
            <a:extLst>
              <a:ext uri="{FF2B5EF4-FFF2-40B4-BE49-F238E27FC236}">
                <a16:creationId xmlns:a16="http://schemas.microsoft.com/office/drawing/2014/main" id="{8A6E7C80-D509-C348-9536-234B4EB021A4}"/>
              </a:ext>
            </a:extLst>
          </p:cNvPr>
          <p:cNvSpPr/>
          <p:nvPr userDrawn="1"/>
        </p:nvSpPr>
        <p:spPr>
          <a:xfrm>
            <a:off x="1328379" y="-4517"/>
            <a:ext cx="477018" cy="477018"/>
          </a:xfrm>
          <a:prstGeom prst="frame">
            <a:avLst>
              <a:gd name="adj1" fmla="val 8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0" name="Quadro 29">
            <a:extLst>
              <a:ext uri="{FF2B5EF4-FFF2-40B4-BE49-F238E27FC236}">
                <a16:creationId xmlns:a16="http://schemas.microsoft.com/office/drawing/2014/main" id="{7AF7E2F0-8D8E-B541-9F63-EAC8B26D8788}"/>
              </a:ext>
            </a:extLst>
          </p:cNvPr>
          <p:cNvSpPr/>
          <p:nvPr userDrawn="1"/>
        </p:nvSpPr>
        <p:spPr>
          <a:xfrm>
            <a:off x="765699" y="6127652"/>
            <a:ext cx="367325" cy="367325"/>
          </a:xfrm>
          <a:prstGeom prst="frame">
            <a:avLst>
              <a:gd name="adj1" fmla="val 69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1" name="Retângulo 30">
            <a:extLst>
              <a:ext uri="{FF2B5EF4-FFF2-40B4-BE49-F238E27FC236}">
                <a16:creationId xmlns:a16="http://schemas.microsoft.com/office/drawing/2014/main" id="{9F2E06F8-221C-4948-A1E5-8E05DD2D34E1}"/>
              </a:ext>
            </a:extLst>
          </p:cNvPr>
          <p:cNvSpPr/>
          <p:nvPr userDrawn="1"/>
        </p:nvSpPr>
        <p:spPr>
          <a:xfrm>
            <a:off x="5771631" y="6124266"/>
            <a:ext cx="216725" cy="21672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253010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5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6">
                                            <p:txEl>
                                              <p:pRg st="0" end="0"/>
                                            </p:txEl>
                                          </p:spTgt>
                                        </p:tgtEl>
                                      </p:cBhvr>
                                    </p:animEffect>
                                  </p:childTnLst>
                                </p:cTn>
                              </p:par>
                              <p:par>
                                <p:cTn id="10" presetID="23" presetClass="entr" presetSubtype="3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50" fill="hold"/>
                                        <p:tgtEl>
                                          <p:spTgt spid="9"/>
                                        </p:tgtEl>
                                        <p:attrNameLst>
                                          <p:attrName>ppt_w</p:attrName>
                                        </p:attrNameLst>
                                      </p:cBhvr>
                                      <p:tavLst>
                                        <p:tav tm="0">
                                          <p:val>
                                            <p:strVal val="4*#ppt_w"/>
                                          </p:val>
                                        </p:tav>
                                        <p:tav tm="100000">
                                          <p:val>
                                            <p:strVal val="#ppt_w"/>
                                          </p:val>
                                        </p:tav>
                                      </p:tavLst>
                                    </p:anim>
                                    <p:anim calcmode="lin" valueType="num">
                                      <p:cBhvr>
                                        <p:cTn id="13" dur="150" fill="hold"/>
                                        <p:tgtEl>
                                          <p:spTgt spid="9"/>
                                        </p:tgtEl>
                                        <p:attrNameLst>
                                          <p:attrName>ppt_h</p:attrName>
                                        </p:attrNameLst>
                                      </p:cBhvr>
                                      <p:tavLst>
                                        <p:tav tm="0">
                                          <p:val>
                                            <p:strVal val="4*#ppt_h"/>
                                          </p:val>
                                        </p:tav>
                                        <p:tav tm="100000">
                                          <p:val>
                                            <p:strVal val="#ppt_h"/>
                                          </p:val>
                                        </p:tav>
                                      </p:tavLst>
                                    </p:anim>
                                  </p:childTnLst>
                                </p:cTn>
                              </p:par>
                            </p:childTnLst>
                          </p:cTn>
                        </p:par>
                        <p:par>
                          <p:cTn id="14" fill="hold">
                            <p:stCondLst>
                              <p:cond delay="250"/>
                            </p:stCondLst>
                            <p:childTnLst>
                              <p:par>
                                <p:cTn id="15" presetID="23" presetClass="entr" presetSubtype="3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50" fill="hold"/>
                                        <p:tgtEl>
                                          <p:spTgt spid="7"/>
                                        </p:tgtEl>
                                        <p:attrNameLst>
                                          <p:attrName>ppt_w</p:attrName>
                                        </p:attrNameLst>
                                      </p:cBhvr>
                                      <p:tavLst>
                                        <p:tav tm="0">
                                          <p:val>
                                            <p:strVal val="4*#ppt_w"/>
                                          </p:val>
                                        </p:tav>
                                        <p:tav tm="100000">
                                          <p:val>
                                            <p:strVal val="#ppt_w"/>
                                          </p:val>
                                        </p:tav>
                                      </p:tavLst>
                                    </p:anim>
                                    <p:anim calcmode="lin" valueType="num">
                                      <p:cBhvr>
                                        <p:cTn id="18" dur="150" fill="hold"/>
                                        <p:tgtEl>
                                          <p:spTgt spid="7"/>
                                        </p:tgtEl>
                                        <p:attrNameLst>
                                          <p:attrName>ppt_h</p:attrName>
                                        </p:attrNameLst>
                                      </p:cBhvr>
                                      <p:tavLst>
                                        <p:tav tm="0">
                                          <p:val>
                                            <p:strVal val="4*#ppt_h"/>
                                          </p:val>
                                        </p:tav>
                                        <p:tav tm="100000">
                                          <p:val>
                                            <p:strVal val="#ppt_h"/>
                                          </p:val>
                                        </p:tav>
                                      </p:tavLst>
                                    </p:anim>
                                  </p:childTnLst>
                                </p:cTn>
                              </p:par>
                            </p:childTnLst>
                          </p:cTn>
                        </p:par>
                        <p:par>
                          <p:cTn id="19" fill="hold">
                            <p:stCondLst>
                              <p:cond delay="400"/>
                            </p:stCondLst>
                            <p:childTnLst>
                              <p:par>
                                <p:cTn id="20" presetID="23" presetClass="entr" presetSubtype="3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50" fill="hold"/>
                                        <p:tgtEl>
                                          <p:spTgt spid="10"/>
                                        </p:tgtEl>
                                        <p:attrNameLst>
                                          <p:attrName>ppt_w</p:attrName>
                                        </p:attrNameLst>
                                      </p:cBhvr>
                                      <p:tavLst>
                                        <p:tav tm="0">
                                          <p:val>
                                            <p:strVal val="4*#ppt_w"/>
                                          </p:val>
                                        </p:tav>
                                        <p:tav tm="100000">
                                          <p:val>
                                            <p:strVal val="#ppt_w"/>
                                          </p:val>
                                        </p:tav>
                                      </p:tavLst>
                                    </p:anim>
                                    <p:anim calcmode="lin" valueType="num">
                                      <p:cBhvr>
                                        <p:cTn id="23" dur="150" fill="hold"/>
                                        <p:tgtEl>
                                          <p:spTgt spid="10"/>
                                        </p:tgtEl>
                                        <p:attrNameLst>
                                          <p:attrName>ppt_h</p:attrName>
                                        </p:attrNameLst>
                                      </p:cBhvr>
                                      <p:tavLst>
                                        <p:tav tm="0">
                                          <p:val>
                                            <p:strVal val="4*#ppt_h"/>
                                          </p:val>
                                        </p:tav>
                                        <p:tav tm="100000">
                                          <p:val>
                                            <p:strVal val="#ppt_h"/>
                                          </p:val>
                                        </p:tav>
                                      </p:tavLst>
                                    </p:anim>
                                  </p:childTnLst>
                                </p:cTn>
                              </p:par>
                            </p:childTnLst>
                          </p:cTn>
                        </p:par>
                        <p:par>
                          <p:cTn id="24" fill="hold">
                            <p:stCondLst>
                              <p:cond delay="550"/>
                            </p:stCondLst>
                            <p:childTnLst>
                              <p:par>
                                <p:cTn id="25" presetID="23" presetClass="entr" presetSubtype="3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50" fill="hold"/>
                                        <p:tgtEl>
                                          <p:spTgt spid="18"/>
                                        </p:tgtEl>
                                        <p:attrNameLst>
                                          <p:attrName>ppt_w</p:attrName>
                                        </p:attrNameLst>
                                      </p:cBhvr>
                                      <p:tavLst>
                                        <p:tav tm="0">
                                          <p:val>
                                            <p:strVal val="4*#ppt_w"/>
                                          </p:val>
                                        </p:tav>
                                        <p:tav tm="100000">
                                          <p:val>
                                            <p:strVal val="#ppt_w"/>
                                          </p:val>
                                        </p:tav>
                                      </p:tavLst>
                                    </p:anim>
                                    <p:anim calcmode="lin" valueType="num">
                                      <p:cBhvr>
                                        <p:cTn id="28" dur="150" fill="hold"/>
                                        <p:tgtEl>
                                          <p:spTgt spid="18"/>
                                        </p:tgtEl>
                                        <p:attrNameLst>
                                          <p:attrName>ppt_h</p:attrName>
                                        </p:attrNameLst>
                                      </p:cBhvr>
                                      <p:tavLst>
                                        <p:tav tm="0">
                                          <p:val>
                                            <p:strVal val="4*#ppt_h"/>
                                          </p:val>
                                        </p:tav>
                                        <p:tav tm="100000">
                                          <p:val>
                                            <p:strVal val="#ppt_h"/>
                                          </p:val>
                                        </p:tav>
                                      </p:tavLst>
                                    </p:anim>
                                  </p:childTnLst>
                                </p:cTn>
                              </p:par>
                              <p:par>
                                <p:cTn id="29" presetID="23" presetClass="entr" presetSubtype="32"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50" fill="hold"/>
                                        <p:tgtEl>
                                          <p:spTgt spid="11"/>
                                        </p:tgtEl>
                                        <p:attrNameLst>
                                          <p:attrName>ppt_w</p:attrName>
                                        </p:attrNameLst>
                                      </p:cBhvr>
                                      <p:tavLst>
                                        <p:tav tm="0">
                                          <p:val>
                                            <p:strVal val="4*#ppt_w"/>
                                          </p:val>
                                        </p:tav>
                                        <p:tav tm="100000">
                                          <p:val>
                                            <p:strVal val="#ppt_w"/>
                                          </p:val>
                                        </p:tav>
                                      </p:tavLst>
                                    </p:anim>
                                    <p:anim calcmode="lin" valueType="num">
                                      <p:cBhvr>
                                        <p:cTn id="32" dur="150" fill="hold"/>
                                        <p:tgtEl>
                                          <p:spTgt spid="11"/>
                                        </p:tgtEl>
                                        <p:attrNameLst>
                                          <p:attrName>ppt_h</p:attrName>
                                        </p:attrNameLst>
                                      </p:cBhvr>
                                      <p:tavLst>
                                        <p:tav tm="0">
                                          <p:val>
                                            <p:strVal val="4*#ppt_h"/>
                                          </p:val>
                                        </p:tav>
                                        <p:tav tm="100000">
                                          <p:val>
                                            <p:strVal val="#ppt_h"/>
                                          </p:val>
                                        </p:tav>
                                      </p:tavLst>
                                    </p:anim>
                                  </p:childTnLst>
                                </p:cTn>
                              </p:par>
                              <p:par>
                                <p:cTn id="33" presetID="23" presetClass="entr" presetSubtype="32"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50" fill="hold"/>
                                        <p:tgtEl>
                                          <p:spTgt spid="12"/>
                                        </p:tgtEl>
                                        <p:attrNameLst>
                                          <p:attrName>ppt_w</p:attrName>
                                        </p:attrNameLst>
                                      </p:cBhvr>
                                      <p:tavLst>
                                        <p:tav tm="0">
                                          <p:val>
                                            <p:strVal val="4*#ppt_w"/>
                                          </p:val>
                                        </p:tav>
                                        <p:tav tm="100000">
                                          <p:val>
                                            <p:strVal val="#ppt_w"/>
                                          </p:val>
                                        </p:tav>
                                      </p:tavLst>
                                    </p:anim>
                                    <p:anim calcmode="lin" valueType="num">
                                      <p:cBhvr>
                                        <p:cTn id="36" dur="150" fill="hold"/>
                                        <p:tgtEl>
                                          <p:spTgt spid="12"/>
                                        </p:tgtEl>
                                        <p:attrNameLst>
                                          <p:attrName>ppt_h</p:attrName>
                                        </p:attrNameLst>
                                      </p:cBhvr>
                                      <p:tavLst>
                                        <p:tav tm="0">
                                          <p:val>
                                            <p:strVal val="4*#ppt_h"/>
                                          </p:val>
                                        </p:tav>
                                        <p:tav tm="100000">
                                          <p:val>
                                            <p:strVal val="#ppt_h"/>
                                          </p:val>
                                        </p:tav>
                                      </p:tavLst>
                                    </p:anim>
                                  </p:childTnLst>
                                </p:cTn>
                              </p:par>
                              <p:par>
                                <p:cTn id="37" presetID="23" presetClass="entr" presetSubtype="32"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50" fill="hold"/>
                                        <p:tgtEl>
                                          <p:spTgt spid="13"/>
                                        </p:tgtEl>
                                        <p:attrNameLst>
                                          <p:attrName>ppt_w</p:attrName>
                                        </p:attrNameLst>
                                      </p:cBhvr>
                                      <p:tavLst>
                                        <p:tav tm="0">
                                          <p:val>
                                            <p:strVal val="4*#ppt_w"/>
                                          </p:val>
                                        </p:tav>
                                        <p:tav tm="100000">
                                          <p:val>
                                            <p:strVal val="#ppt_w"/>
                                          </p:val>
                                        </p:tav>
                                      </p:tavLst>
                                    </p:anim>
                                    <p:anim calcmode="lin" valueType="num">
                                      <p:cBhvr>
                                        <p:cTn id="40" dur="150" fill="hold"/>
                                        <p:tgtEl>
                                          <p:spTgt spid="13"/>
                                        </p:tgtEl>
                                        <p:attrNameLst>
                                          <p:attrName>ppt_h</p:attrName>
                                        </p:attrNameLst>
                                      </p:cBhvr>
                                      <p:tavLst>
                                        <p:tav tm="0">
                                          <p:val>
                                            <p:strVal val="4*#ppt_h"/>
                                          </p:val>
                                        </p:tav>
                                        <p:tav tm="100000">
                                          <p:val>
                                            <p:strVal val="#ppt_h"/>
                                          </p:val>
                                        </p:tav>
                                      </p:tavLst>
                                    </p:anim>
                                  </p:childTnLst>
                                </p:cTn>
                              </p:par>
                              <p:par>
                                <p:cTn id="41" presetID="23" presetClass="entr" presetSubtype="32"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50" fill="hold"/>
                                        <p:tgtEl>
                                          <p:spTgt spid="14"/>
                                        </p:tgtEl>
                                        <p:attrNameLst>
                                          <p:attrName>ppt_w</p:attrName>
                                        </p:attrNameLst>
                                      </p:cBhvr>
                                      <p:tavLst>
                                        <p:tav tm="0">
                                          <p:val>
                                            <p:strVal val="4*#ppt_w"/>
                                          </p:val>
                                        </p:tav>
                                        <p:tav tm="100000">
                                          <p:val>
                                            <p:strVal val="#ppt_w"/>
                                          </p:val>
                                        </p:tav>
                                      </p:tavLst>
                                    </p:anim>
                                    <p:anim calcmode="lin" valueType="num">
                                      <p:cBhvr>
                                        <p:cTn id="44" dur="150" fill="hold"/>
                                        <p:tgtEl>
                                          <p:spTgt spid="14"/>
                                        </p:tgtEl>
                                        <p:attrNameLst>
                                          <p:attrName>ppt_h</p:attrName>
                                        </p:attrNameLst>
                                      </p:cBhvr>
                                      <p:tavLst>
                                        <p:tav tm="0">
                                          <p:val>
                                            <p:strVal val="4*#ppt_h"/>
                                          </p:val>
                                        </p:tav>
                                        <p:tav tm="100000">
                                          <p:val>
                                            <p:strVal val="#ppt_h"/>
                                          </p:val>
                                        </p:tav>
                                      </p:tavLst>
                                    </p:anim>
                                  </p:childTnLst>
                                </p:cTn>
                              </p:par>
                            </p:childTnLst>
                          </p:cTn>
                        </p:par>
                        <p:par>
                          <p:cTn id="45" fill="hold">
                            <p:stCondLst>
                              <p:cond delay="700"/>
                            </p:stCondLst>
                            <p:childTnLst>
                              <p:par>
                                <p:cTn id="46" presetID="53" presetClass="entr" presetSubtype="16"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250" fill="hold"/>
                                        <p:tgtEl>
                                          <p:spTgt spid="4"/>
                                        </p:tgtEl>
                                        <p:attrNameLst>
                                          <p:attrName>ppt_w</p:attrName>
                                        </p:attrNameLst>
                                      </p:cBhvr>
                                      <p:tavLst>
                                        <p:tav tm="0">
                                          <p:val>
                                            <p:fltVal val="0"/>
                                          </p:val>
                                        </p:tav>
                                        <p:tav tm="100000">
                                          <p:val>
                                            <p:strVal val="#ppt_w"/>
                                          </p:val>
                                        </p:tav>
                                      </p:tavLst>
                                    </p:anim>
                                    <p:anim calcmode="lin" valueType="num">
                                      <p:cBhvr>
                                        <p:cTn id="49" dur="250" fill="hold"/>
                                        <p:tgtEl>
                                          <p:spTgt spid="4"/>
                                        </p:tgtEl>
                                        <p:attrNameLst>
                                          <p:attrName>ppt_h</p:attrName>
                                        </p:attrNameLst>
                                      </p:cBhvr>
                                      <p:tavLst>
                                        <p:tav tm="0">
                                          <p:val>
                                            <p:fltVal val="0"/>
                                          </p:val>
                                        </p:tav>
                                        <p:tav tm="100000">
                                          <p:val>
                                            <p:strVal val="#ppt_h"/>
                                          </p:val>
                                        </p:tav>
                                      </p:tavLst>
                                    </p:anim>
                                    <p:animEffect transition="in" filter="fade">
                                      <p:cBhvr>
                                        <p:cTn id="50" dur="250"/>
                                        <p:tgtEl>
                                          <p:spTgt spid="4"/>
                                        </p:tgtEl>
                                      </p:cBhvr>
                                    </p:animEffect>
                                  </p:childTnLst>
                                </p:cTn>
                              </p:par>
                              <p:par>
                                <p:cTn id="51" presetID="23" presetClass="entr" presetSubtype="32"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150" fill="hold"/>
                                        <p:tgtEl>
                                          <p:spTgt spid="22"/>
                                        </p:tgtEl>
                                        <p:attrNameLst>
                                          <p:attrName>ppt_w</p:attrName>
                                        </p:attrNameLst>
                                      </p:cBhvr>
                                      <p:tavLst>
                                        <p:tav tm="0">
                                          <p:val>
                                            <p:strVal val="4*#ppt_w"/>
                                          </p:val>
                                        </p:tav>
                                        <p:tav tm="100000">
                                          <p:val>
                                            <p:strVal val="#ppt_w"/>
                                          </p:val>
                                        </p:tav>
                                      </p:tavLst>
                                    </p:anim>
                                    <p:anim calcmode="lin" valueType="num">
                                      <p:cBhvr>
                                        <p:cTn id="54" dur="150" fill="hold"/>
                                        <p:tgtEl>
                                          <p:spTgt spid="22"/>
                                        </p:tgtEl>
                                        <p:attrNameLst>
                                          <p:attrName>ppt_h</p:attrName>
                                        </p:attrNameLst>
                                      </p:cBhvr>
                                      <p:tavLst>
                                        <p:tav tm="0">
                                          <p:val>
                                            <p:strVal val="4*#ppt_h"/>
                                          </p:val>
                                        </p:tav>
                                        <p:tav tm="100000">
                                          <p:val>
                                            <p:strVal val="#ppt_h"/>
                                          </p:val>
                                        </p:tav>
                                      </p:tavLst>
                                    </p:anim>
                                  </p:childTnLst>
                                </p:cTn>
                              </p:par>
                            </p:childTnLst>
                          </p:cTn>
                        </p:par>
                        <p:par>
                          <p:cTn id="55" fill="hold">
                            <p:stCondLst>
                              <p:cond delay="950"/>
                            </p:stCondLst>
                            <p:childTnLst>
                              <p:par>
                                <p:cTn id="56" presetID="23" presetClass="entr" presetSubtype="32"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150" fill="hold"/>
                                        <p:tgtEl>
                                          <p:spTgt spid="20"/>
                                        </p:tgtEl>
                                        <p:attrNameLst>
                                          <p:attrName>ppt_w</p:attrName>
                                        </p:attrNameLst>
                                      </p:cBhvr>
                                      <p:tavLst>
                                        <p:tav tm="0">
                                          <p:val>
                                            <p:strVal val="4*#ppt_w"/>
                                          </p:val>
                                        </p:tav>
                                        <p:tav tm="100000">
                                          <p:val>
                                            <p:strVal val="#ppt_w"/>
                                          </p:val>
                                        </p:tav>
                                      </p:tavLst>
                                    </p:anim>
                                    <p:anim calcmode="lin" valueType="num">
                                      <p:cBhvr>
                                        <p:cTn id="59" dur="150" fill="hold"/>
                                        <p:tgtEl>
                                          <p:spTgt spid="20"/>
                                        </p:tgtEl>
                                        <p:attrNameLst>
                                          <p:attrName>ppt_h</p:attrName>
                                        </p:attrNameLst>
                                      </p:cBhvr>
                                      <p:tavLst>
                                        <p:tav tm="0">
                                          <p:val>
                                            <p:strVal val="4*#ppt_h"/>
                                          </p:val>
                                        </p:tav>
                                        <p:tav tm="100000">
                                          <p:val>
                                            <p:strVal val="#ppt_h"/>
                                          </p:val>
                                        </p:tav>
                                      </p:tavLst>
                                    </p:anim>
                                  </p:childTnLst>
                                </p:cTn>
                              </p:par>
                            </p:childTnLst>
                          </p:cTn>
                        </p:par>
                        <p:par>
                          <p:cTn id="60" fill="hold">
                            <p:stCondLst>
                              <p:cond delay="1100"/>
                            </p:stCondLst>
                            <p:childTnLst>
                              <p:par>
                                <p:cTn id="61" presetID="23" presetClass="entr" presetSubtype="32"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150" fill="hold"/>
                                        <p:tgtEl>
                                          <p:spTgt spid="23"/>
                                        </p:tgtEl>
                                        <p:attrNameLst>
                                          <p:attrName>ppt_w</p:attrName>
                                        </p:attrNameLst>
                                      </p:cBhvr>
                                      <p:tavLst>
                                        <p:tav tm="0">
                                          <p:val>
                                            <p:strVal val="4*#ppt_w"/>
                                          </p:val>
                                        </p:tav>
                                        <p:tav tm="100000">
                                          <p:val>
                                            <p:strVal val="#ppt_w"/>
                                          </p:val>
                                        </p:tav>
                                      </p:tavLst>
                                    </p:anim>
                                    <p:anim calcmode="lin" valueType="num">
                                      <p:cBhvr>
                                        <p:cTn id="64" dur="150" fill="hold"/>
                                        <p:tgtEl>
                                          <p:spTgt spid="23"/>
                                        </p:tgtEl>
                                        <p:attrNameLst>
                                          <p:attrName>ppt_h</p:attrName>
                                        </p:attrNameLst>
                                      </p:cBhvr>
                                      <p:tavLst>
                                        <p:tav tm="0">
                                          <p:val>
                                            <p:strVal val="4*#ppt_h"/>
                                          </p:val>
                                        </p:tav>
                                        <p:tav tm="100000">
                                          <p:val>
                                            <p:strVal val="#ppt_h"/>
                                          </p:val>
                                        </p:tav>
                                      </p:tavLst>
                                    </p:anim>
                                  </p:childTnLst>
                                </p:cTn>
                              </p:par>
                            </p:childTnLst>
                          </p:cTn>
                        </p:par>
                        <p:par>
                          <p:cTn id="65" fill="hold">
                            <p:stCondLst>
                              <p:cond delay="1250"/>
                            </p:stCondLst>
                            <p:childTnLst>
                              <p:par>
                                <p:cTn id="66" presetID="23" presetClass="entr" presetSubtype="32"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150" fill="hold"/>
                                        <p:tgtEl>
                                          <p:spTgt spid="31"/>
                                        </p:tgtEl>
                                        <p:attrNameLst>
                                          <p:attrName>ppt_w</p:attrName>
                                        </p:attrNameLst>
                                      </p:cBhvr>
                                      <p:tavLst>
                                        <p:tav tm="0">
                                          <p:val>
                                            <p:strVal val="4*#ppt_w"/>
                                          </p:val>
                                        </p:tav>
                                        <p:tav tm="100000">
                                          <p:val>
                                            <p:strVal val="#ppt_w"/>
                                          </p:val>
                                        </p:tav>
                                      </p:tavLst>
                                    </p:anim>
                                    <p:anim calcmode="lin" valueType="num">
                                      <p:cBhvr>
                                        <p:cTn id="69" dur="150" fill="hold"/>
                                        <p:tgtEl>
                                          <p:spTgt spid="31"/>
                                        </p:tgtEl>
                                        <p:attrNameLst>
                                          <p:attrName>ppt_h</p:attrName>
                                        </p:attrNameLst>
                                      </p:cBhvr>
                                      <p:tavLst>
                                        <p:tav tm="0">
                                          <p:val>
                                            <p:strVal val="4*#ppt_h"/>
                                          </p:val>
                                        </p:tav>
                                        <p:tav tm="100000">
                                          <p:val>
                                            <p:strVal val="#ppt_h"/>
                                          </p:val>
                                        </p:tav>
                                      </p:tavLst>
                                    </p:anim>
                                  </p:childTnLst>
                                </p:cTn>
                              </p:par>
                              <p:par>
                                <p:cTn id="70" presetID="23" presetClass="entr" presetSubtype="32"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50" fill="hold"/>
                                        <p:tgtEl>
                                          <p:spTgt spid="24"/>
                                        </p:tgtEl>
                                        <p:attrNameLst>
                                          <p:attrName>ppt_w</p:attrName>
                                        </p:attrNameLst>
                                      </p:cBhvr>
                                      <p:tavLst>
                                        <p:tav tm="0">
                                          <p:val>
                                            <p:strVal val="4*#ppt_w"/>
                                          </p:val>
                                        </p:tav>
                                        <p:tav tm="100000">
                                          <p:val>
                                            <p:strVal val="#ppt_w"/>
                                          </p:val>
                                        </p:tav>
                                      </p:tavLst>
                                    </p:anim>
                                    <p:anim calcmode="lin" valueType="num">
                                      <p:cBhvr>
                                        <p:cTn id="73" dur="150" fill="hold"/>
                                        <p:tgtEl>
                                          <p:spTgt spid="24"/>
                                        </p:tgtEl>
                                        <p:attrNameLst>
                                          <p:attrName>ppt_h</p:attrName>
                                        </p:attrNameLst>
                                      </p:cBhvr>
                                      <p:tavLst>
                                        <p:tav tm="0">
                                          <p:val>
                                            <p:strVal val="4*#ppt_h"/>
                                          </p:val>
                                        </p:tav>
                                        <p:tav tm="100000">
                                          <p:val>
                                            <p:strVal val="#ppt_h"/>
                                          </p:val>
                                        </p:tav>
                                      </p:tavLst>
                                    </p:anim>
                                  </p:childTnLst>
                                </p:cTn>
                              </p:par>
                              <p:par>
                                <p:cTn id="74" presetID="23" presetClass="entr" presetSubtype="32"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p:cTn id="76" dur="150" fill="hold"/>
                                        <p:tgtEl>
                                          <p:spTgt spid="25"/>
                                        </p:tgtEl>
                                        <p:attrNameLst>
                                          <p:attrName>ppt_w</p:attrName>
                                        </p:attrNameLst>
                                      </p:cBhvr>
                                      <p:tavLst>
                                        <p:tav tm="0">
                                          <p:val>
                                            <p:strVal val="4*#ppt_w"/>
                                          </p:val>
                                        </p:tav>
                                        <p:tav tm="100000">
                                          <p:val>
                                            <p:strVal val="#ppt_w"/>
                                          </p:val>
                                        </p:tav>
                                      </p:tavLst>
                                    </p:anim>
                                    <p:anim calcmode="lin" valueType="num">
                                      <p:cBhvr>
                                        <p:cTn id="77" dur="150" fill="hold"/>
                                        <p:tgtEl>
                                          <p:spTgt spid="25"/>
                                        </p:tgtEl>
                                        <p:attrNameLst>
                                          <p:attrName>ppt_h</p:attrName>
                                        </p:attrNameLst>
                                      </p:cBhvr>
                                      <p:tavLst>
                                        <p:tav tm="0">
                                          <p:val>
                                            <p:strVal val="4*#ppt_h"/>
                                          </p:val>
                                        </p:tav>
                                        <p:tav tm="100000">
                                          <p:val>
                                            <p:strVal val="#ppt_h"/>
                                          </p:val>
                                        </p:tav>
                                      </p:tavLst>
                                    </p:anim>
                                  </p:childTnLst>
                                </p:cTn>
                              </p:par>
                              <p:par>
                                <p:cTn id="78" presetID="23" presetClass="entr" presetSubtype="32"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p:cTn id="80" dur="150" fill="hold"/>
                                        <p:tgtEl>
                                          <p:spTgt spid="26"/>
                                        </p:tgtEl>
                                        <p:attrNameLst>
                                          <p:attrName>ppt_w</p:attrName>
                                        </p:attrNameLst>
                                      </p:cBhvr>
                                      <p:tavLst>
                                        <p:tav tm="0">
                                          <p:val>
                                            <p:strVal val="4*#ppt_w"/>
                                          </p:val>
                                        </p:tav>
                                        <p:tav tm="100000">
                                          <p:val>
                                            <p:strVal val="#ppt_w"/>
                                          </p:val>
                                        </p:tav>
                                      </p:tavLst>
                                    </p:anim>
                                    <p:anim calcmode="lin" valueType="num">
                                      <p:cBhvr>
                                        <p:cTn id="81" dur="150" fill="hold"/>
                                        <p:tgtEl>
                                          <p:spTgt spid="26"/>
                                        </p:tgtEl>
                                        <p:attrNameLst>
                                          <p:attrName>ppt_h</p:attrName>
                                        </p:attrNameLst>
                                      </p:cBhvr>
                                      <p:tavLst>
                                        <p:tav tm="0">
                                          <p:val>
                                            <p:strVal val="4*#ppt_h"/>
                                          </p:val>
                                        </p:tav>
                                        <p:tav tm="100000">
                                          <p:val>
                                            <p:strVal val="#ppt_h"/>
                                          </p:val>
                                        </p:tav>
                                      </p:tavLst>
                                    </p:anim>
                                  </p:childTnLst>
                                </p:cTn>
                              </p:par>
                              <p:par>
                                <p:cTn id="82" presetID="23" presetClass="entr" presetSubtype="32"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150" fill="hold"/>
                                        <p:tgtEl>
                                          <p:spTgt spid="27"/>
                                        </p:tgtEl>
                                        <p:attrNameLst>
                                          <p:attrName>ppt_w</p:attrName>
                                        </p:attrNameLst>
                                      </p:cBhvr>
                                      <p:tavLst>
                                        <p:tav tm="0">
                                          <p:val>
                                            <p:strVal val="4*#ppt_w"/>
                                          </p:val>
                                        </p:tav>
                                        <p:tav tm="100000">
                                          <p:val>
                                            <p:strVal val="#ppt_w"/>
                                          </p:val>
                                        </p:tav>
                                      </p:tavLst>
                                    </p:anim>
                                    <p:anim calcmode="lin" valueType="num">
                                      <p:cBhvr>
                                        <p:cTn id="85" dur="150" fill="hold"/>
                                        <p:tgtEl>
                                          <p:spTgt spid="2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53" presetClass="entr" presetSubtype="16"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250" fill="hold"/>
                        <p:tgtEl>
                          <p:spTgt spid="6"/>
                        </p:tgtEl>
                        <p:attrNameLst>
                          <p:attrName>ppt_w</p:attrName>
                        </p:attrNameLst>
                      </p:cBhvr>
                      <p:tavLst>
                        <p:tav tm="0">
                          <p:val>
                            <p:fltVal val="0"/>
                          </p:val>
                        </p:tav>
                        <p:tav tm="100000">
                          <p:val>
                            <p:strVal val="#ppt_w"/>
                          </p:val>
                        </p:tav>
                      </p:tavLst>
                    </p:anim>
                    <p:anim calcmode="lin" valueType="num">
                      <p:cBhvr>
                        <p:cTn dur="250" fill="hold"/>
                        <p:tgtEl>
                          <p:spTgt spid="6"/>
                        </p:tgtEl>
                        <p:attrNameLst>
                          <p:attrName>ppt_h</p:attrName>
                        </p:attrNameLst>
                      </p:cBhvr>
                      <p:tavLst>
                        <p:tav tm="0">
                          <p:val>
                            <p:fltVal val="0"/>
                          </p:val>
                        </p:tav>
                        <p:tav tm="100000">
                          <p:val>
                            <p:strVal val="#ppt_h"/>
                          </p:val>
                        </p:tav>
                      </p:tavLst>
                    </p:anim>
                    <p:animEffect transition="in" filter="fade">
                      <p:cBhvr>
                        <p:cTn dur="250"/>
                        <p:tgtEl>
                          <p:spTgt spid="6"/>
                        </p:tgtEl>
                      </p:cBhvr>
                    </p:animEffect>
                  </p:childTnLst>
                </p:cTn>
              </p:par>
            </p:tnLst>
          </p:tmpl>
        </p:tmplLst>
      </p:bldP>
      <p:bldP spid="4" grpId="0" animBg="1"/>
      <p:bldP spid="7" grpId="0" animBg="1"/>
      <p:bldP spid="9" grpId="0" animBg="1"/>
      <p:bldP spid="10" grpId="0" animBg="1"/>
      <p:bldP spid="11" grpId="0" animBg="1"/>
      <p:bldP spid="12" grpId="0" animBg="1"/>
      <p:bldP spid="13" grpId="0" animBg="1"/>
      <p:bldP spid="14" grpId="0" animBg="1"/>
      <p:bldP spid="18" grpId="0" animBg="1"/>
      <p:bldP spid="20" grpId="0" animBg="1"/>
      <p:bldP spid="22" grpId="0" animBg="1"/>
      <p:bldP spid="23" grpId="0" animBg="1"/>
      <p:bldP spid="24" grpId="0" animBg="1"/>
      <p:bldP spid="25" grpId="0" animBg="1"/>
      <p:bldP spid="26" grpId="0" animBg="1"/>
      <p:bldP spid="27" grpId="0" animBg="1"/>
      <p:bldP spid="31"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ull">
    <p:bg>
      <p:bgPr>
        <a:solidFill>
          <a:schemeClr val="bg1">
            <a:lumMod val="85000"/>
          </a:schemeClr>
        </a:solidFill>
        <a:effectLst/>
      </p:bgPr>
    </p:bg>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E0515F8F-B47A-2B44-B280-FC945E04CC1E}"/>
              </a:ext>
            </a:extLst>
          </p:cNvPr>
          <p:cNvSpPr>
            <a:spLocks noGrp="1"/>
          </p:cNvSpPr>
          <p:nvPr>
            <p:ph sz="quarter" idx="4"/>
          </p:nvPr>
        </p:nvSpPr>
        <p:spPr>
          <a:xfrm>
            <a:off x="6189352" y="679993"/>
            <a:ext cx="5381063" cy="4953331"/>
          </a:xfrm>
        </p:spPr>
        <p:txBody>
          <a:bodyPr anchor="ctr">
            <a:normAutofit/>
          </a:bodyPr>
          <a:lstStyle>
            <a:lvl1pPr marL="0" indent="0" algn="ctr">
              <a:buNone/>
              <a:defRPr sz="3600"/>
            </a:lvl1pPr>
          </a:lstStyle>
          <a:p>
            <a:pPr lvl="0"/>
            <a:r>
              <a:rPr lang="pt-BR"/>
              <a:t>Clique para editar os estilos de texto Mestres</a:t>
            </a:r>
          </a:p>
        </p:txBody>
      </p:sp>
      <p:sp>
        <p:nvSpPr>
          <p:cNvPr id="8" name="Quadro 7">
            <a:extLst>
              <a:ext uri="{FF2B5EF4-FFF2-40B4-BE49-F238E27FC236}">
                <a16:creationId xmlns:a16="http://schemas.microsoft.com/office/drawing/2014/main" id="{5E26C698-FEFE-744F-ACE8-7A3CADFCEC9F}"/>
              </a:ext>
            </a:extLst>
          </p:cNvPr>
          <p:cNvSpPr/>
          <p:nvPr/>
        </p:nvSpPr>
        <p:spPr>
          <a:xfrm>
            <a:off x="54478" y="10252"/>
            <a:ext cx="982168" cy="975420"/>
          </a:xfrm>
          <a:prstGeom prst="frame">
            <a:avLst>
              <a:gd name="adj1"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Retângulo 8">
            <a:extLst>
              <a:ext uri="{FF2B5EF4-FFF2-40B4-BE49-F238E27FC236}">
                <a16:creationId xmlns:a16="http://schemas.microsoft.com/office/drawing/2014/main" id="{DBDDB4B5-9535-9C45-AD9C-BDD541D41E5C}"/>
              </a:ext>
            </a:extLst>
          </p:cNvPr>
          <p:cNvSpPr/>
          <p:nvPr/>
        </p:nvSpPr>
        <p:spPr>
          <a:xfrm>
            <a:off x="11649322" y="6291793"/>
            <a:ext cx="345961" cy="34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Quadro 9">
            <a:extLst>
              <a:ext uri="{FF2B5EF4-FFF2-40B4-BE49-F238E27FC236}">
                <a16:creationId xmlns:a16="http://schemas.microsoft.com/office/drawing/2014/main" id="{F4DD0B07-396E-A147-93C0-A0AF86E01C7F}"/>
              </a:ext>
            </a:extLst>
          </p:cNvPr>
          <p:cNvSpPr/>
          <p:nvPr/>
        </p:nvSpPr>
        <p:spPr>
          <a:xfrm>
            <a:off x="264160" y="220246"/>
            <a:ext cx="11731123" cy="5947763"/>
          </a:xfrm>
          <a:prstGeom prst="frame">
            <a:avLst>
              <a:gd name="adj1" fmla="val 16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5" name="Quadro 14">
            <a:extLst>
              <a:ext uri="{FF2B5EF4-FFF2-40B4-BE49-F238E27FC236}">
                <a16:creationId xmlns:a16="http://schemas.microsoft.com/office/drawing/2014/main" id="{655911A9-9C52-C34C-AAC7-77D2BD4F6950}"/>
              </a:ext>
            </a:extLst>
          </p:cNvPr>
          <p:cNvSpPr/>
          <p:nvPr/>
        </p:nvSpPr>
        <p:spPr>
          <a:xfrm>
            <a:off x="11249256" y="5873907"/>
            <a:ext cx="1104354" cy="1104354"/>
          </a:xfrm>
          <a:prstGeom prst="frame">
            <a:avLst>
              <a:gd name="adj1" fmla="val 58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8" name="Retângulo 17">
            <a:extLst>
              <a:ext uri="{FF2B5EF4-FFF2-40B4-BE49-F238E27FC236}">
                <a16:creationId xmlns:a16="http://schemas.microsoft.com/office/drawing/2014/main" id="{BEE96817-51AB-3042-AD3C-8DBEB6C24034}"/>
              </a:ext>
            </a:extLst>
          </p:cNvPr>
          <p:cNvSpPr/>
          <p:nvPr/>
        </p:nvSpPr>
        <p:spPr>
          <a:xfrm>
            <a:off x="11570415" y="6464773"/>
            <a:ext cx="216725" cy="21672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1" name="Gráfico 10">
            <a:extLst>
              <a:ext uri="{FF2B5EF4-FFF2-40B4-BE49-F238E27FC236}">
                <a16:creationId xmlns:a16="http://schemas.microsoft.com/office/drawing/2014/main" id="{DB2C246A-966D-6C46-97D0-05BD88CD68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9227" y="6311900"/>
            <a:ext cx="1693547" cy="552768"/>
          </a:xfrm>
          <a:prstGeom prst="rect">
            <a:avLst/>
          </a:prstGeom>
        </p:spPr>
      </p:pic>
      <p:sp>
        <p:nvSpPr>
          <p:cNvPr id="12" name="Quadro 11">
            <a:extLst>
              <a:ext uri="{FF2B5EF4-FFF2-40B4-BE49-F238E27FC236}">
                <a16:creationId xmlns:a16="http://schemas.microsoft.com/office/drawing/2014/main" id="{3AADEAEB-55C6-6242-A8B2-3BA227EFEB9D}"/>
              </a:ext>
            </a:extLst>
          </p:cNvPr>
          <p:cNvSpPr/>
          <p:nvPr userDrawn="1"/>
        </p:nvSpPr>
        <p:spPr>
          <a:xfrm>
            <a:off x="54478" y="10252"/>
            <a:ext cx="982168" cy="975420"/>
          </a:xfrm>
          <a:prstGeom prst="frame">
            <a:avLst>
              <a:gd name="adj1"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 name="Retângulo 12">
            <a:extLst>
              <a:ext uri="{FF2B5EF4-FFF2-40B4-BE49-F238E27FC236}">
                <a16:creationId xmlns:a16="http://schemas.microsoft.com/office/drawing/2014/main" id="{994D5389-F2F4-234F-B9BF-27AC4609A771}"/>
              </a:ext>
            </a:extLst>
          </p:cNvPr>
          <p:cNvSpPr/>
          <p:nvPr userDrawn="1"/>
        </p:nvSpPr>
        <p:spPr>
          <a:xfrm>
            <a:off x="11649322" y="6291793"/>
            <a:ext cx="345961" cy="34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Quadro 13">
            <a:extLst>
              <a:ext uri="{FF2B5EF4-FFF2-40B4-BE49-F238E27FC236}">
                <a16:creationId xmlns:a16="http://schemas.microsoft.com/office/drawing/2014/main" id="{B26CDEF5-94DB-B24D-865E-1D38B136BA70}"/>
              </a:ext>
            </a:extLst>
          </p:cNvPr>
          <p:cNvSpPr/>
          <p:nvPr userDrawn="1"/>
        </p:nvSpPr>
        <p:spPr>
          <a:xfrm>
            <a:off x="264160" y="220246"/>
            <a:ext cx="11731123" cy="5947763"/>
          </a:xfrm>
          <a:prstGeom prst="frame">
            <a:avLst>
              <a:gd name="adj1" fmla="val 16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6" name="Quadro 15">
            <a:extLst>
              <a:ext uri="{FF2B5EF4-FFF2-40B4-BE49-F238E27FC236}">
                <a16:creationId xmlns:a16="http://schemas.microsoft.com/office/drawing/2014/main" id="{3D621833-55CA-BA40-A02D-420BB5FD269B}"/>
              </a:ext>
            </a:extLst>
          </p:cNvPr>
          <p:cNvSpPr/>
          <p:nvPr userDrawn="1"/>
        </p:nvSpPr>
        <p:spPr>
          <a:xfrm>
            <a:off x="11249256" y="5873907"/>
            <a:ext cx="1104354" cy="1104354"/>
          </a:xfrm>
          <a:prstGeom prst="frame">
            <a:avLst>
              <a:gd name="adj1" fmla="val 58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7" name="Retângulo 16">
            <a:extLst>
              <a:ext uri="{FF2B5EF4-FFF2-40B4-BE49-F238E27FC236}">
                <a16:creationId xmlns:a16="http://schemas.microsoft.com/office/drawing/2014/main" id="{AAAD0132-5B66-3E4D-BD55-81BE8CF0F3B0}"/>
              </a:ext>
            </a:extLst>
          </p:cNvPr>
          <p:cNvSpPr/>
          <p:nvPr userDrawn="1"/>
        </p:nvSpPr>
        <p:spPr>
          <a:xfrm>
            <a:off x="11570415" y="6464773"/>
            <a:ext cx="216725" cy="21672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9" name="Gráfico 18">
            <a:extLst>
              <a:ext uri="{FF2B5EF4-FFF2-40B4-BE49-F238E27FC236}">
                <a16:creationId xmlns:a16="http://schemas.microsoft.com/office/drawing/2014/main" id="{E61B318B-96DA-1C46-87CF-940B64A6CF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9227" y="6311900"/>
            <a:ext cx="1693547" cy="552768"/>
          </a:xfrm>
          <a:prstGeom prst="rect">
            <a:avLst/>
          </a:prstGeom>
        </p:spPr>
      </p:pic>
    </p:spTree>
    <p:extLst>
      <p:ext uri="{BB962C8B-B14F-4D97-AF65-F5344CB8AC3E}">
        <p14:creationId xmlns:p14="http://schemas.microsoft.com/office/powerpoint/2010/main" val="23698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5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6">
                                            <p:txEl>
                                              <p:pRg st="0" end="0"/>
                                            </p:txEl>
                                          </p:spTgt>
                                        </p:tgtEl>
                                      </p:cBhvr>
                                    </p:animEffect>
                                  </p:childTnLst>
                                </p:cTn>
                              </p:par>
                              <p:par>
                                <p:cTn id="10" presetID="23" presetClass="entr" presetSubtype="3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50" fill="hold"/>
                                        <p:tgtEl>
                                          <p:spTgt spid="9"/>
                                        </p:tgtEl>
                                        <p:attrNameLst>
                                          <p:attrName>ppt_w</p:attrName>
                                        </p:attrNameLst>
                                      </p:cBhvr>
                                      <p:tavLst>
                                        <p:tav tm="0">
                                          <p:val>
                                            <p:strVal val="4*#ppt_w"/>
                                          </p:val>
                                        </p:tav>
                                        <p:tav tm="100000">
                                          <p:val>
                                            <p:strVal val="#ppt_w"/>
                                          </p:val>
                                        </p:tav>
                                      </p:tavLst>
                                    </p:anim>
                                    <p:anim calcmode="lin" valueType="num">
                                      <p:cBhvr>
                                        <p:cTn id="13" dur="150" fill="hold"/>
                                        <p:tgtEl>
                                          <p:spTgt spid="9"/>
                                        </p:tgtEl>
                                        <p:attrNameLst>
                                          <p:attrName>ppt_h</p:attrName>
                                        </p:attrNameLst>
                                      </p:cBhvr>
                                      <p:tavLst>
                                        <p:tav tm="0">
                                          <p:val>
                                            <p:strVal val="4*#ppt_h"/>
                                          </p:val>
                                        </p:tav>
                                        <p:tav tm="100000">
                                          <p:val>
                                            <p:strVal val="#ppt_h"/>
                                          </p:val>
                                        </p:tav>
                                      </p:tavLst>
                                    </p:anim>
                                  </p:childTnLst>
                                </p:cTn>
                              </p:par>
                            </p:childTnLst>
                          </p:cTn>
                        </p:par>
                        <p:par>
                          <p:cTn id="14" fill="hold">
                            <p:stCondLst>
                              <p:cond delay="250"/>
                            </p:stCondLst>
                            <p:childTnLst>
                              <p:par>
                                <p:cTn id="15" presetID="23" presetClass="entr" presetSubtype="3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50" fill="hold"/>
                                        <p:tgtEl>
                                          <p:spTgt spid="10"/>
                                        </p:tgtEl>
                                        <p:attrNameLst>
                                          <p:attrName>ppt_w</p:attrName>
                                        </p:attrNameLst>
                                      </p:cBhvr>
                                      <p:tavLst>
                                        <p:tav tm="0">
                                          <p:val>
                                            <p:strVal val="4*#ppt_w"/>
                                          </p:val>
                                        </p:tav>
                                        <p:tav tm="100000">
                                          <p:val>
                                            <p:strVal val="#ppt_w"/>
                                          </p:val>
                                        </p:tav>
                                      </p:tavLst>
                                    </p:anim>
                                    <p:anim calcmode="lin" valueType="num">
                                      <p:cBhvr>
                                        <p:cTn id="18" dur="150" fill="hold"/>
                                        <p:tgtEl>
                                          <p:spTgt spid="10"/>
                                        </p:tgtEl>
                                        <p:attrNameLst>
                                          <p:attrName>ppt_h</p:attrName>
                                        </p:attrNameLst>
                                      </p:cBhvr>
                                      <p:tavLst>
                                        <p:tav tm="0">
                                          <p:val>
                                            <p:strVal val="4*#ppt_h"/>
                                          </p:val>
                                        </p:tav>
                                        <p:tav tm="100000">
                                          <p:val>
                                            <p:strVal val="#ppt_h"/>
                                          </p:val>
                                        </p:tav>
                                      </p:tavLst>
                                    </p:anim>
                                  </p:childTnLst>
                                </p:cTn>
                              </p:par>
                            </p:childTnLst>
                          </p:cTn>
                        </p:par>
                        <p:par>
                          <p:cTn id="19" fill="hold">
                            <p:stCondLst>
                              <p:cond delay="400"/>
                            </p:stCondLst>
                            <p:childTnLst>
                              <p:par>
                                <p:cTn id="20" presetID="23" presetClass="entr" presetSubtype="32"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50" fill="hold"/>
                                        <p:tgtEl>
                                          <p:spTgt spid="18"/>
                                        </p:tgtEl>
                                        <p:attrNameLst>
                                          <p:attrName>ppt_w</p:attrName>
                                        </p:attrNameLst>
                                      </p:cBhvr>
                                      <p:tavLst>
                                        <p:tav tm="0">
                                          <p:val>
                                            <p:strVal val="4*#ppt_w"/>
                                          </p:val>
                                        </p:tav>
                                        <p:tav tm="100000">
                                          <p:val>
                                            <p:strVal val="#ppt_w"/>
                                          </p:val>
                                        </p:tav>
                                      </p:tavLst>
                                    </p:anim>
                                    <p:anim calcmode="lin" valueType="num">
                                      <p:cBhvr>
                                        <p:cTn id="23" dur="150" fill="hold"/>
                                        <p:tgtEl>
                                          <p:spTgt spid="18"/>
                                        </p:tgtEl>
                                        <p:attrNameLst>
                                          <p:attrName>ppt_h</p:attrName>
                                        </p:attrNameLst>
                                      </p:cBhvr>
                                      <p:tavLst>
                                        <p:tav tm="0">
                                          <p:val>
                                            <p:strVal val="4*#ppt_h"/>
                                          </p:val>
                                        </p:tav>
                                        <p:tav tm="100000">
                                          <p:val>
                                            <p:strVal val="#ppt_h"/>
                                          </p:val>
                                        </p:tav>
                                      </p:tavLst>
                                    </p:anim>
                                  </p:childTnLst>
                                </p:cTn>
                              </p:par>
                              <p:par>
                                <p:cTn id="24" presetID="23" presetClass="entr" presetSubtype="32"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50" fill="hold"/>
                                        <p:tgtEl>
                                          <p:spTgt spid="13"/>
                                        </p:tgtEl>
                                        <p:attrNameLst>
                                          <p:attrName>ppt_w</p:attrName>
                                        </p:attrNameLst>
                                      </p:cBhvr>
                                      <p:tavLst>
                                        <p:tav tm="0">
                                          <p:val>
                                            <p:strVal val="4*#ppt_w"/>
                                          </p:val>
                                        </p:tav>
                                        <p:tav tm="100000">
                                          <p:val>
                                            <p:strVal val="#ppt_w"/>
                                          </p:val>
                                        </p:tav>
                                      </p:tavLst>
                                    </p:anim>
                                    <p:anim calcmode="lin" valueType="num">
                                      <p:cBhvr>
                                        <p:cTn id="27" dur="150" fill="hold"/>
                                        <p:tgtEl>
                                          <p:spTgt spid="13"/>
                                        </p:tgtEl>
                                        <p:attrNameLst>
                                          <p:attrName>ppt_h</p:attrName>
                                        </p:attrNameLst>
                                      </p:cBhvr>
                                      <p:tavLst>
                                        <p:tav tm="0">
                                          <p:val>
                                            <p:strVal val="4*#ppt_h"/>
                                          </p:val>
                                        </p:tav>
                                        <p:tav tm="100000">
                                          <p:val>
                                            <p:strVal val="#ppt_h"/>
                                          </p:val>
                                        </p:tav>
                                      </p:tavLst>
                                    </p:anim>
                                  </p:childTnLst>
                                </p:cTn>
                              </p:par>
                            </p:childTnLst>
                          </p:cTn>
                        </p:par>
                        <p:par>
                          <p:cTn id="28" fill="hold">
                            <p:stCondLst>
                              <p:cond delay="550"/>
                            </p:stCondLst>
                            <p:childTnLst>
                              <p:par>
                                <p:cTn id="29" presetID="23" presetClass="entr" presetSubtype="32"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50" fill="hold"/>
                                        <p:tgtEl>
                                          <p:spTgt spid="14"/>
                                        </p:tgtEl>
                                        <p:attrNameLst>
                                          <p:attrName>ppt_w</p:attrName>
                                        </p:attrNameLst>
                                      </p:cBhvr>
                                      <p:tavLst>
                                        <p:tav tm="0">
                                          <p:val>
                                            <p:strVal val="4*#ppt_w"/>
                                          </p:val>
                                        </p:tav>
                                        <p:tav tm="100000">
                                          <p:val>
                                            <p:strVal val="#ppt_w"/>
                                          </p:val>
                                        </p:tav>
                                      </p:tavLst>
                                    </p:anim>
                                    <p:anim calcmode="lin" valueType="num">
                                      <p:cBhvr>
                                        <p:cTn id="32" dur="150" fill="hold"/>
                                        <p:tgtEl>
                                          <p:spTgt spid="14"/>
                                        </p:tgtEl>
                                        <p:attrNameLst>
                                          <p:attrName>ppt_h</p:attrName>
                                        </p:attrNameLst>
                                      </p:cBhvr>
                                      <p:tavLst>
                                        <p:tav tm="0">
                                          <p:val>
                                            <p:strVal val="4*#ppt_h"/>
                                          </p:val>
                                        </p:tav>
                                        <p:tav tm="100000">
                                          <p:val>
                                            <p:strVal val="#ppt_h"/>
                                          </p:val>
                                        </p:tav>
                                      </p:tavLst>
                                    </p:anim>
                                  </p:childTnLst>
                                </p:cTn>
                              </p:par>
                            </p:childTnLst>
                          </p:cTn>
                        </p:par>
                        <p:par>
                          <p:cTn id="33" fill="hold">
                            <p:stCondLst>
                              <p:cond delay="700"/>
                            </p:stCondLst>
                            <p:childTnLst>
                              <p:par>
                                <p:cTn id="34" presetID="23" presetClass="entr" presetSubtype="3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150" fill="hold"/>
                                        <p:tgtEl>
                                          <p:spTgt spid="17"/>
                                        </p:tgtEl>
                                        <p:attrNameLst>
                                          <p:attrName>ppt_w</p:attrName>
                                        </p:attrNameLst>
                                      </p:cBhvr>
                                      <p:tavLst>
                                        <p:tav tm="0">
                                          <p:val>
                                            <p:strVal val="4*#ppt_w"/>
                                          </p:val>
                                        </p:tav>
                                        <p:tav tm="100000">
                                          <p:val>
                                            <p:strVal val="#ppt_w"/>
                                          </p:val>
                                        </p:tav>
                                      </p:tavLst>
                                    </p:anim>
                                    <p:anim calcmode="lin" valueType="num">
                                      <p:cBhvr>
                                        <p:cTn id="37" dur="150" fill="hold"/>
                                        <p:tgtEl>
                                          <p:spTgt spid="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53" presetClass="entr" presetSubtype="16"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250" fill="hold"/>
                        <p:tgtEl>
                          <p:spTgt spid="6"/>
                        </p:tgtEl>
                        <p:attrNameLst>
                          <p:attrName>ppt_w</p:attrName>
                        </p:attrNameLst>
                      </p:cBhvr>
                      <p:tavLst>
                        <p:tav tm="0">
                          <p:val>
                            <p:fltVal val="0"/>
                          </p:val>
                        </p:tav>
                        <p:tav tm="100000">
                          <p:val>
                            <p:strVal val="#ppt_w"/>
                          </p:val>
                        </p:tav>
                      </p:tavLst>
                    </p:anim>
                    <p:anim calcmode="lin" valueType="num">
                      <p:cBhvr>
                        <p:cTn dur="250" fill="hold"/>
                        <p:tgtEl>
                          <p:spTgt spid="6"/>
                        </p:tgtEl>
                        <p:attrNameLst>
                          <p:attrName>ppt_h</p:attrName>
                        </p:attrNameLst>
                      </p:cBhvr>
                      <p:tavLst>
                        <p:tav tm="0">
                          <p:val>
                            <p:fltVal val="0"/>
                          </p:val>
                        </p:tav>
                        <p:tav tm="100000">
                          <p:val>
                            <p:strVal val="#ppt_h"/>
                          </p:val>
                        </p:tav>
                      </p:tavLst>
                    </p:anim>
                    <p:animEffect transition="in" filter="fade">
                      <p:cBhvr>
                        <p:cTn dur="250"/>
                        <p:tgtEl>
                          <p:spTgt spid="6"/>
                        </p:tgtEl>
                      </p:cBhvr>
                    </p:animEffect>
                  </p:childTnLst>
                </p:cTn>
              </p:par>
            </p:tnLst>
          </p:tmpl>
        </p:tmplLst>
      </p:bldP>
      <p:bldP spid="9" grpId="0" animBg="1"/>
      <p:bldP spid="10" grpId="0" animBg="1"/>
      <p:bldP spid="18" grpId="0" animBg="1"/>
      <p:bldP spid="13" grpId="0" animBg="1"/>
      <p:bldP spid="14" grpId="0" animBg="1"/>
      <p:bldP spid="1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full">
    <p:bg>
      <p:bgPr>
        <a:solidFill>
          <a:schemeClr val="tx1"/>
        </a:solidFill>
        <a:effectLst/>
      </p:bgPr>
    </p:bg>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E0515F8F-B47A-2B44-B280-FC945E04CC1E}"/>
              </a:ext>
            </a:extLst>
          </p:cNvPr>
          <p:cNvSpPr>
            <a:spLocks noGrp="1"/>
          </p:cNvSpPr>
          <p:nvPr>
            <p:ph sz="quarter" idx="4"/>
          </p:nvPr>
        </p:nvSpPr>
        <p:spPr>
          <a:xfrm>
            <a:off x="6189352" y="679993"/>
            <a:ext cx="5381063" cy="4953331"/>
          </a:xfrm>
        </p:spPr>
        <p:txBody>
          <a:bodyPr anchor="ctr">
            <a:normAutofit/>
          </a:bodyPr>
          <a:lstStyle>
            <a:lvl1pPr marL="0" indent="0" algn="ctr">
              <a:buNone/>
              <a:defRPr sz="3600">
                <a:solidFill>
                  <a:schemeClr val="bg1"/>
                </a:solidFill>
              </a:defRPr>
            </a:lvl1pPr>
          </a:lstStyle>
          <a:p>
            <a:pPr lvl="0"/>
            <a:r>
              <a:rPr lang="pt-BR"/>
              <a:t>Clique para editar os estilos de texto Mestres</a:t>
            </a:r>
          </a:p>
        </p:txBody>
      </p:sp>
      <p:sp>
        <p:nvSpPr>
          <p:cNvPr id="8" name="Quadro 7">
            <a:extLst>
              <a:ext uri="{FF2B5EF4-FFF2-40B4-BE49-F238E27FC236}">
                <a16:creationId xmlns:a16="http://schemas.microsoft.com/office/drawing/2014/main" id="{5E26C698-FEFE-744F-ACE8-7A3CADFCEC9F}"/>
              </a:ext>
            </a:extLst>
          </p:cNvPr>
          <p:cNvSpPr/>
          <p:nvPr/>
        </p:nvSpPr>
        <p:spPr>
          <a:xfrm>
            <a:off x="54478" y="10252"/>
            <a:ext cx="982168" cy="975420"/>
          </a:xfrm>
          <a:prstGeom prst="frame">
            <a:avLst>
              <a:gd name="adj1"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Retângulo 8">
            <a:extLst>
              <a:ext uri="{FF2B5EF4-FFF2-40B4-BE49-F238E27FC236}">
                <a16:creationId xmlns:a16="http://schemas.microsoft.com/office/drawing/2014/main" id="{DBDDB4B5-9535-9C45-AD9C-BDD541D41E5C}"/>
              </a:ext>
            </a:extLst>
          </p:cNvPr>
          <p:cNvSpPr/>
          <p:nvPr/>
        </p:nvSpPr>
        <p:spPr>
          <a:xfrm>
            <a:off x="11649322" y="6291793"/>
            <a:ext cx="345961" cy="34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Quadro 9">
            <a:extLst>
              <a:ext uri="{FF2B5EF4-FFF2-40B4-BE49-F238E27FC236}">
                <a16:creationId xmlns:a16="http://schemas.microsoft.com/office/drawing/2014/main" id="{F4DD0B07-396E-A147-93C0-A0AF86E01C7F}"/>
              </a:ext>
            </a:extLst>
          </p:cNvPr>
          <p:cNvSpPr/>
          <p:nvPr/>
        </p:nvSpPr>
        <p:spPr>
          <a:xfrm>
            <a:off x="264160" y="220246"/>
            <a:ext cx="11731123" cy="5947763"/>
          </a:xfrm>
          <a:prstGeom prst="frame">
            <a:avLst>
              <a:gd name="adj1" fmla="val 16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5" name="Quadro 14">
            <a:extLst>
              <a:ext uri="{FF2B5EF4-FFF2-40B4-BE49-F238E27FC236}">
                <a16:creationId xmlns:a16="http://schemas.microsoft.com/office/drawing/2014/main" id="{655911A9-9C52-C34C-AAC7-77D2BD4F6950}"/>
              </a:ext>
            </a:extLst>
          </p:cNvPr>
          <p:cNvSpPr/>
          <p:nvPr/>
        </p:nvSpPr>
        <p:spPr>
          <a:xfrm>
            <a:off x="11249256" y="5873907"/>
            <a:ext cx="1104354" cy="1104354"/>
          </a:xfrm>
          <a:prstGeom prst="frame">
            <a:avLst>
              <a:gd name="adj1" fmla="val 58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8" name="Retângulo 17">
            <a:extLst>
              <a:ext uri="{FF2B5EF4-FFF2-40B4-BE49-F238E27FC236}">
                <a16:creationId xmlns:a16="http://schemas.microsoft.com/office/drawing/2014/main" id="{BEE96817-51AB-3042-AD3C-8DBEB6C24034}"/>
              </a:ext>
            </a:extLst>
          </p:cNvPr>
          <p:cNvSpPr/>
          <p:nvPr/>
        </p:nvSpPr>
        <p:spPr>
          <a:xfrm>
            <a:off x="11570415" y="6464773"/>
            <a:ext cx="216725" cy="21672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1" name="Gráfico 10">
            <a:extLst>
              <a:ext uri="{FF2B5EF4-FFF2-40B4-BE49-F238E27FC236}">
                <a16:creationId xmlns:a16="http://schemas.microsoft.com/office/drawing/2014/main" id="{DB2C246A-966D-6C46-97D0-05BD88CD68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9227" y="6311900"/>
            <a:ext cx="1693547" cy="552768"/>
          </a:xfrm>
          <a:prstGeom prst="rect">
            <a:avLst/>
          </a:prstGeom>
        </p:spPr>
      </p:pic>
    </p:spTree>
    <p:extLst>
      <p:ext uri="{BB962C8B-B14F-4D97-AF65-F5344CB8AC3E}">
        <p14:creationId xmlns:p14="http://schemas.microsoft.com/office/powerpoint/2010/main" val="247796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5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6">
                                            <p:txEl>
                                              <p:pRg st="0" end="0"/>
                                            </p:txEl>
                                          </p:spTgt>
                                        </p:tgtEl>
                                      </p:cBhvr>
                                    </p:animEffect>
                                  </p:childTnLst>
                                </p:cTn>
                              </p:par>
                              <p:par>
                                <p:cTn id="10" presetID="23" presetClass="entr" presetSubtype="3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50" fill="hold"/>
                                        <p:tgtEl>
                                          <p:spTgt spid="9"/>
                                        </p:tgtEl>
                                        <p:attrNameLst>
                                          <p:attrName>ppt_w</p:attrName>
                                        </p:attrNameLst>
                                      </p:cBhvr>
                                      <p:tavLst>
                                        <p:tav tm="0">
                                          <p:val>
                                            <p:strVal val="4*#ppt_w"/>
                                          </p:val>
                                        </p:tav>
                                        <p:tav tm="100000">
                                          <p:val>
                                            <p:strVal val="#ppt_w"/>
                                          </p:val>
                                        </p:tav>
                                      </p:tavLst>
                                    </p:anim>
                                    <p:anim calcmode="lin" valueType="num">
                                      <p:cBhvr>
                                        <p:cTn id="13" dur="150" fill="hold"/>
                                        <p:tgtEl>
                                          <p:spTgt spid="9"/>
                                        </p:tgtEl>
                                        <p:attrNameLst>
                                          <p:attrName>ppt_h</p:attrName>
                                        </p:attrNameLst>
                                      </p:cBhvr>
                                      <p:tavLst>
                                        <p:tav tm="0">
                                          <p:val>
                                            <p:strVal val="4*#ppt_h"/>
                                          </p:val>
                                        </p:tav>
                                        <p:tav tm="100000">
                                          <p:val>
                                            <p:strVal val="#ppt_h"/>
                                          </p:val>
                                        </p:tav>
                                      </p:tavLst>
                                    </p:anim>
                                  </p:childTnLst>
                                </p:cTn>
                              </p:par>
                            </p:childTnLst>
                          </p:cTn>
                        </p:par>
                        <p:par>
                          <p:cTn id="14" fill="hold">
                            <p:stCondLst>
                              <p:cond delay="250"/>
                            </p:stCondLst>
                            <p:childTnLst>
                              <p:par>
                                <p:cTn id="15" presetID="23" presetClass="entr" presetSubtype="3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50" fill="hold"/>
                                        <p:tgtEl>
                                          <p:spTgt spid="10"/>
                                        </p:tgtEl>
                                        <p:attrNameLst>
                                          <p:attrName>ppt_w</p:attrName>
                                        </p:attrNameLst>
                                      </p:cBhvr>
                                      <p:tavLst>
                                        <p:tav tm="0">
                                          <p:val>
                                            <p:strVal val="4*#ppt_w"/>
                                          </p:val>
                                        </p:tav>
                                        <p:tav tm="100000">
                                          <p:val>
                                            <p:strVal val="#ppt_w"/>
                                          </p:val>
                                        </p:tav>
                                      </p:tavLst>
                                    </p:anim>
                                    <p:anim calcmode="lin" valueType="num">
                                      <p:cBhvr>
                                        <p:cTn id="18" dur="150" fill="hold"/>
                                        <p:tgtEl>
                                          <p:spTgt spid="10"/>
                                        </p:tgtEl>
                                        <p:attrNameLst>
                                          <p:attrName>ppt_h</p:attrName>
                                        </p:attrNameLst>
                                      </p:cBhvr>
                                      <p:tavLst>
                                        <p:tav tm="0">
                                          <p:val>
                                            <p:strVal val="4*#ppt_h"/>
                                          </p:val>
                                        </p:tav>
                                        <p:tav tm="100000">
                                          <p:val>
                                            <p:strVal val="#ppt_h"/>
                                          </p:val>
                                        </p:tav>
                                      </p:tavLst>
                                    </p:anim>
                                  </p:childTnLst>
                                </p:cTn>
                              </p:par>
                            </p:childTnLst>
                          </p:cTn>
                        </p:par>
                        <p:par>
                          <p:cTn id="19" fill="hold">
                            <p:stCondLst>
                              <p:cond delay="400"/>
                            </p:stCondLst>
                            <p:childTnLst>
                              <p:par>
                                <p:cTn id="20" presetID="23" presetClass="entr" presetSubtype="32"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50" fill="hold"/>
                                        <p:tgtEl>
                                          <p:spTgt spid="18"/>
                                        </p:tgtEl>
                                        <p:attrNameLst>
                                          <p:attrName>ppt_w</p:attrName>
                                        </p:attrNameLst>
                                      </p:cBhvr>
                                      <p:tavLst>
                                        <p:tav tm="0">
                                          <p:val>
                                            <p:strVal val="4*#ppt_w"/>
                                          </p:val>
                                        </p:tav>
                                        <p:tav tm="100000">
                                          <p:val>
                                            <p:strVal val="#ppt_w"/>
                                          </p:val>
                                        </p:tav>
                                      </p:tavLst>
                                    </p:anim>
                                    <p:anim calcmode="lin" valueType="num">
                                      <p:cBhvr>
                                        <p:cTn id="23" dur="15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53" presetClass="entr" presetSubtype="16"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250" fill="hold"/>
                        <p:tgtEl>
                          <p:spTgt spid="6"/>
                        </p:tgtEl>
                        <p:attrNameLst>
                          <p:attrName>ppt_w</p:attrName>
                        </p:attrNameLst>
                      </p:cBhvr>
                      <p:tavLst>
                        <p:tav tm="0">
                          <p:val>
                            <p:fltVal val="0"/>
                          </p:val>
                        </p:tav>
                        <p:tav tm="100000">
                          <p:val>
                            <p:strVal val="#ppt_w"/>
                          </p:val>
                        </p:tav>
                      </p:tavLst>
                    </p:anim>
                    <p:anim calcmode="lin" valueType="num">
                      <p:cBhvr>
                        <p:cTn dur="250" fill="hold"/>
                        <p:tgtEl>
                          <p:spTgt spid="6"/>
                        </p:tgtEl>
                        <p:attrNameLst>
                          <p:attrName>ppt_h</p:attrName>
                        </p:attrNameLst>
                      </p:cBhvr>
                      <p:tavLst>
                        <p:tav tm="0">
                          <p:val>
                            <p:fltVal val="0"/>
                          </p:val>
                        </p:tav>
                        <p:tav tm="100000">
                          <p:val>
                            <p:strVal val="#ppt_h"/>
                          </p:val>
                        </p:tav>
                      </p:tavLst>
                    </p:anim>
                    <p:animEffect transition="in" filter="fade">
                      <p:cBhvr>
                        <p:cTn dur="250"/>
                        <p:tgtEl>
                          <p:spTgt spid="6"/>
                        </p:tgtEl>
                      </p:cBhvr>
                    </p:animEffect>
                  </p:childTnLst>
                </p:cTn>
              </p:par>
            </p:tnLst>
          </p:tmpl>
        </p:tmplLst>
      </p:bldP>
      <p:bldP spid="9" grpId="0" animBg="1"/>
      <p:bldP spid="10" grpId="0" animBg="1"/>
      <p:bldP spid="1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ompara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E0515F8F-B47A-2B44-B280-FC945E04CC1E}"/>
              </a:ext>
            </a:extLst>
          </p:cNvPr>
          <p:cNvSpPr>
            <a:spLocks noGrp="1"/>
          </p:cNvSpPr>
          <p:nvPr>
            <p:ph sz="quarter" idx="4"/>
          </p:nvPr>
        </p:nvSpPr>
        <p:spPr>
          <a:xfrm>
            <a:off x="6096000" y="457200"/>
            <a:ext cx="5755978" cy="5587139"/>
          </a:xfrm>
        </p:spPr>
        <p:txBody>
          <a:bodyPr anchor="ctr"/>
          <a:lstStyle>
            <a:lvl1pPr marL="0" indent="0" algn="ctr">
              <a:buNone/>
              <a:defRPr/>
            </a:lvl1pPr>
          </a:lstStyle>
          <a:p>
            <a:pPr lvl="0"/>
            <a:r>
              <a:rPr lang="pt-BR"/>
              <a:t>Clique para editar os estilos de texto Mestres</a:t>
            </a:r>
          </a:p>
        </p:txBody>
      </p:sp>
    </p:spTree>
    <p:extLst>
      <p:ext uri="{BB962C8B-B14F-4D97-AF65-F5344CB8AC3E}">
        <p14:creationId xmlns:p14="http://schemas.microsoft.com/office/powerpoint/2010/main" val="422672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5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53" presetClass="entr" presetSubtype="16"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250" fill="hold"/>
                        <p:tgtEl>
                          <p:spTgt spid="6"/>
                        </p:tgtEl>
                        <p:attrNameLst>
                          <p:attrName>ppt_w</p:attrName>
                        </p:attrNameLst>
                      </p:cBhvr>
                      <p:tavLst>
                        <p:tav tm="0">
                          <p:val>
                            <p:fltVal val="0"/>
                          </p:val>
                        </p:tav>
                        <p:tav tm="100000">
                          <p:val>
                            <p:strVal val="#ppt_w"/>
                          </p:val>
                        </p:tav>
                      </p:tavLst>
                    </p:anim>
                    <p:anim calcmode="lin" valueType="num">
                      <p:cBhvr>
                        <p:cTn dur="250" fill="hold"/>
                        <p:tgtEl>
                          <p:spTgt spid="6"/>
                        </p:tgtEl>
                        <p:attrNameLst>
                          <p:attrName>ppt_h</p:attrName>
                        </p:attrNameLst>
                      </p:cBhvr>
                      <p:tavLst>
                        <p:tav tm="0">
                          <p:val>
                            <p:fltVal val="0"/>
                          </p:val>
                        </p:tav>
                        <p:tav tm="100000">
                          <p:val>
                            <p:strVal val="#ppt_h"/>
                          </p:val>
                        </p:tav>
                      </p:tavLst>
                    </p:anim>
                    <p:animEffect transition="in" filter="fade">
                      <p:cBhvr>
                        <p:cTn dur="250"/>
                        <p:tgtEl>
                          <p:spTgt spid="6"/>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omparação">
    <p:bg>
      <p:bgPr>
        <a:solidFill>
          <a:schemeClr val="bg1">
            <a:lumMod val="85000"/>
          </a:schemeClr>
        </a:solidFill>
        <a:effectLst/>
      </p:bgPr>
    </p:bg>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E0515F8F-B47A-2B44-B280-FC945E04CC1E}"/>
              </a:ext>
            </a:extLst>
          </p:cNvPr>
          <p:cNvSpPr>
            <a:spLocks noGrp="1"/>
          </p:cNvSpPr>
          <p:nvPr>
            <p:ph sz="quarter" idx="4"/>
          </p:nvPr>
        </p:nvSpPr>
        <p:spPr>
          <a:xfrm>
            <a:off x="1240909" y="891153"/>
            <a:ext cx="5040000" cy="5040000"/>
          </a:xfrm>
          <a:prstGeom prst="ellipse">
            <a:avLst/>
          </a:prstGeom>
          <a:solidFill>
            <a:schemeClr val="tx1">
              <a:alpha val="75000"/>
            </a:schemeClr>
          </a:solidFill>
        </p:spPr>
        <p:txBody>
          <a:bodyPr anchor="ctr">
            <a:normAutofit/>
          </a:bodyPr>
          <a:lstStyle>
            <a:lvl1pPr marL="0" indent="0" algn="ctr">
              <a:buNone/>
              <a:defRPr sz="4000">
                <a:solidFill>
                  <a:schemeClr val="bg1"/>
                </a:solidFill>
              </a:defRPr>
            </a:lvl1pPr>
          </a:lstStyle>
          <a:p>
            <a:pPr lvl="0"/>
            <a:r>
              <a:rPr lang="pt-BR"/>
              <a:t>Clique para editar os estilos de texto Mestres</a:t>
            </a:r>
          </a:p>
        </p:txBody>
      </p:sp>
      <p:pic>
        <p:nvPicPr>
          <p:cNvPr id="3" name="Gráfico 2">
            <a:extLst>
              <a:ext uri="{FF2B5EF4-FFF2-40B4-BE49-F238E27FC236}">
                <a16:creationId xmlns:a16="http://schemas.microsoft.com/office/drawing/2014/main" id="{F262FEDF-A158-3E42-8F60-15C8D745412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9227" y="6311900"/>
            <a:ext cx="1693547" cy="552768"/>
          </a:xfrm>
          <a:prstGeom prst="rect">
            <a:avLst/>
          </a:prstGeom>
        </p:spPr>
      </p:pic>
    </p:spTree>
    <p:extLst>
      <p:ext uri="{BB962C8B-B14F-4D97-AF65-F5344CB8AC3E}">
        <p14:creationId xmlns:p14="http://schemas.microsoft.com/office/powerpoint/2010/main" val="4614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tmplLst>
          <p:tmpl>
            <p:tnLst>
              <p:par>
                <p:cTn presetID="53" presetClass="entr" presetSubtype="16"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250" fill="hold"/>
                        <p:tgtEl>
                          <p:spTgt spid="6"/>
                        </p:tgtEl>
                        <p:attrNameLst>
                          <p:attrName>ppt_w</p:attrName>
                        </p:attrNameLst>
                      </p:cBhvr>
                      <p:tavLst>
                        <p:tav tm="0">
                          <p:val>
                            <p:fltVal val="0"/>
                          </p:val>
                        </p:tav>
                        <p:tav tm="100000">
                          <p:val>
                            <p:strVal val="#ppt_w"/>
                          </p:val>
                        </p:tav>
                      </p:tavLst>
                    </p:anim>
                    <p:anim calcmode="lin" valueType="num">
                      <p:cBhvr>
                        <p:cTn dur="250" fill="hold"/>
                        <p:tgtEl>
                          <p:spTgt spid="6"/>
                        </p:tgtEl>
                        <p:attrNameLst>
                          <p:attrName>ppt_h</p:attrName>
                        </p:attrNameLst>
                      </p:cBhvr>
                      <p:tavLst>
                        <p:tav tm="0">
                          <p:val>
                            <p:fltVal val="0"/>
                          </p:val>
                        </p:tav>
                        <p:tav tm="100000">
                          <p:val>
                            <p:strVal val="#ppt_h"/>
                          </p:val>
                        </p:tav>
                      </p:tavLst>
                    </p:anim>
                    <p:animEffect transition="in" filter="fade">
                      <p:cBhvr>
                        <p:cTn dur="250"/>
                        <p:tgtEl>
                          <p:spTgt spid="6"/>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8E22508D-CBC0-AC4A-A893-7D29FF6B64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F4DF48C6-25E9-0848-8F18-EC9EFD3A5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7071073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Lst>
  <p:txStyles>
    <p:titleStyle>
      <a:lvl1pPr algn="ctr" defTabSz="914400" rtl="0" eaLnBrk="1" latinLnBrk="0" hangingPunct="1">
        <a:lnSpc>
          <a:spcPct val="90000"/>
        </a:lnSpc>
        <a:spcBef>
          <a:spcPct val="0"/>
        </a:spcBef>
        <a:buNone/>
        <a:defRPr sz="4400" b="1" i="0" kern="1200" cap="all" normalizeH="0" baseline="0">
          <a:solidFill>
            <a:srgbClr val="221009"/>
          </a:solidFill>
          <a:latin typeface="+mj-lt"/>
          <a:ea typeface="Source Sans Pro Black"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221009"/>
          </a:solidFill>
          <a:latin typeface="+mn-lt"/>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221009"/>
          </a:solidFill>
          <a:latin typeface="+mn-lt"/>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221009"/>
          </a:solidFill>
          <a:latin typeface="+mn-lt"/>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221009"/>
          </a:solidFill>
          <a:latin typeface="+mn-lt"/>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22100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964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A53319C-279A-1E4A-8F4C-2DC0BA629713}"/>
              </a:ext>
            </a:extLst>
          </p:cNvPr>
          <p:cNvSpPr>
            <a:spLocks noGrp="1"/>
          </p:cNvSpPr>
          <p:nvPr>
            <p:ph sz="quarter" idx="4"/>
          </p:nvPr>
        </p:nvSpPr>
        <p:spPr>
          <a:xfrm>
            <a:off x="3993566" y="1196867"/>
            <a:ext cx="4204867" cy="4204867"/>
          </a:xfrm>
        </p:spPr>
        <p:txBody>
          <a:bodyPr>
            <a:normAutofit/>
          </a:bodyPr>
          <a:lstStyle/>
          <a:p>
            <a:r>
              <a:rPr lang="pt-BR" dirty="0"/>
              <a:t>Duas dimensões: passada e futura.</a:t>
            </a:r>
          </a:p>
        </p:txBody>
      </p:sp>
    </p:spTree>
    <p:extLst>
      <p:ext uri="{BB962C8B-B14F-4D97-AF65-F5344CB8AC3E}">
        <p14:creationId xmlns:p14="http://schemas.microsoft.com/office/powerpoint/2010/main" val="4196459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CFB2E28-CCB3-5A45-AFA5-ACD1FB212182}"/>
              </a:ext>
            </a:extLst>
          </p:cNvPr>
          <p:cNvSpPr>
            <a:spLocks noGrp="1"/>
          </p:cNvSpPr>
          <p:nvPr>
            <p:ph sz="quarter" idx="4"/>
          </p:nvPr>
        </p:nvSpPr>
        <p:spPr>
          <a:xfrm>
            <a:off x="338667" y="4656667"/>
            <a:ext cx="11531600" cy="1270000"/>
          </a:xfrm>
          <a:effectLst>
            <a:outerShdw blurRad="152400" dist="101600" dir="2700000" algn="tl" rotWithShape="0">
              <a:prstClr val="black">
                <a:alpha val="63000"/>
              </a:prstClr>
            </a:outerShdw>
          </a:effectLst>
        </p:spPr>
        <p:txBody>
          <a:bodyPr>
            <a:normAutofit lnSpcReduction="10000"/>
          </a:bodyPr>
          <a:lstStyle/>
          <a:p>
            <a:r>
              <a:rPr lang="pt-BR" sz="4400" b="1" dirty="0">
                <a:solidFill>
                  <a:schemeClr val="bg1"/>
                </a:solidFill>
              </a:rPr>
              <a:t> Certos eventos enunciariam </a:t>
            </a:r>
            <a:br>
              <a:rPr lang="pt-BR" sz="4400" b="1" dirty="0">
                <a:solidFill>
                  <a:schemeClr val="bg1"/>
                </a:solidFill>
              </a:rPr>
            </a:br>
            <a:r>
              <a:rPr lang="pt-BR" sz="4400" b="1" dirty="0">
                <a:solidFill>
                  <a:schemeClr val="bg1"/>
                </a:solidFill>
              </a:rPr>
              <a:t>a proximidade do fim.</a:t>
            </a:r>
          </a:p>
        </p:txBody>
      </p:sp>
    </p:spTree>
    <p:extLst>
      <p:ext uri="{BB962C8B-B14F-4D97-AF65-F5344CB8AC3E}">
        <p14:creationId xmlns:p14="http://schemas.microsoft.com/office/powerpoint/2010/main" val="776146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7C304FCB-5A08-9D46-B642-3817C54319E0}"/>
              </a:ext>
            </a:extLst>
          </p:cNvPr>
          <p:cNvSpPr>
            <a:spLocks noGrp="1"/>
          </p:cNvSpPr>
          <p:nvPr>
            <p:ph type="body" sz="half" idx="2"/>
          </p:nvPr>
        </p:nvSpPr>
        <p:spPr/>
        <p:txBody>
          <a:bodyPr>
            <a:normAutofit fontScale="85000" lnSpcReduction="10000"/>
          </a:bodyPr>
          <a:lstStyle/>
          <a:p>
            <a:r>
              <a:rPr lang="pt-BR" dirty="0"/>
              <a:t>“E ouvireis de guerras e de rumores de guerras; olhai, não vos assusteis, porque é mister que isso tudo aconteça, mas ainda não é o fim. Porquanto se levantará nação contra nação, e reino contra reino, e haverá fomes, e pestes, e terremotos, em vários lugares. Mas todas estas coisas são o princípio de dores”. </a:t>
            </a:r>
          </a:p>
        </p:txBody>
      </p:sp>
      <p:sp>
        <p:nvSpPr>
          <p:cNvPr id="4" name="Espaço Reservado para Texto 3">
            <a:extLst>
              <a:ext uri="{FF2B5EF4-FFF2-40B4-BE49-F238E27FC236}">
                <a16:creationId xmlns:a16="http://schemas.microsoft.com/office/drawing/2014/main" id="{466893E8-960D-A647-A045-D13D4893AA6B}"/>
              </a:ext>
            </a:extLst>
          </p:cNvPr>
          <p:cNvSpPr>
            <a:spLocks noGrp="1"/>
          </p:cNvSpPr>
          <p:nvPr>
            <p:ph type="body" sz="quarter" idx="13"/>
          </p:nvPr>
        </p:nvSpPr>
        <p:spPr/>
        <p:txBody>
          <a:bodyPr/>
          <a:lstStyle/>
          <a:p>
            <a:r>
              <a:rPr lang="pt-BR" dirty="0" err="1"/>
              <a:t>Mt</a:t>
            </a:r>
            <a:r>
              <a:rPr lang="pt-BR" dirty="0"/>
              <a:t> 24:6–8</a:t>
            </a:r>
          </a:p>
        </p:txBody>
      </p:sp>
    </p:spTree>
    <p:extLst>
      <p:ext uri="{BB962C8B-B14F-4D97-AF65-F5344CB8AC3E}">
        <p14:creationId xmlns:p14="http://schemas.microsoft.com/office/powerpoint/2010/main" val="172248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4370105-D306-6840-B833-72E628BAD187}"/>
              </a:ext>
            </a:extLst>
          </p:cNvPr>
          <p:cNvSpPr>
            <a:spLocks noGrp="1"/>
          </p:cNvSpPr>
          <p:nvPr>
            <p:ph type="body" sz="quarter" idx="10"/>
          </p:nvPr>
        </p:nvSpPr>
        <p:spPr/>
        <p:txBody>
          <a:bodyPr/>
          <a:lstStyle/>
          <a:p>
            <a:r>
              <a:rPr lang="pt-BR" dirty="0"/>
              <a:t>Um cenário semelhante se repetirá no final da história deste mundo.</a:t>
            </a:r>
          </a:p>
        </p:txBody>
      </p:sp>
      <p:pic>
        <p:nvPicPr>
          <p:cNvPr id="6" name="Espaço Reservado para Imagem 5">
            <a:extLst>
              <a:ext uri="{FF2B5EF4-FFF2-40B4-BE49-F238E27FC236}">
                <a16:creationId xmlns:a16="http://schemas.microsoft.com/office/drawing/2014/main" id="{01AD1170-71BC-5D4D-ABCF-4799C16A6BFA}"/>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l="237" r="237"/>
          <a:stretch>
            <a:fillRect/>
          </a:stretch>
        </p:blipFill>
        <p:spPr/>
      </p:pic>
    </p:spTree>
    <p:extLst>
      <p:ext uri="{BB962C8B-B14F-4D97-AF65-F5344CB8AC3E}">
        <p14:creationId xmlns:p14="http://schemas.microsoft.com/office/powerpoint/2010/main" val="2129636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1B92AFBD-0B8C-754E-9F78-9869228B81F2}"/>
              </a:ext>
            </a:extLst>
          </p:cNvPr>
          <p:cNvSpPr>
            <a:spLocks noGrp="1"/>
          </p:cNvSpPr>
          <p:nvPr>
            <p:ph type="body" sz="half" idx="2"/>
          </p:nvPr>
        </p:nvSpPr>
        <p:spPr>
          <a:xfrm>
            <a:off x="2892056" y="871870"/>
            <a:ext cx="8182343" cy="5071729"/>
          </a:xfrm>
        </p:spPr>
        <p:txBody>
          <a:bodyPr>
            <a:normAutofit fontScale="85000" lnSpcReduction="20000"/>
          </a:bodyPr>
          <a:lstStyle/>
          <a:p>
            <a:r>
              <a:rPr lang="pt-BR" dirty="0"/>
              <a:t>“E, por se multiplicar a iniquidade, o amor de muitos esfriará. […] Porquanto, assim como, nos dias anteriores ao dilúvio, comiam, bebiam, casavam e davam-se em casamento, até ao dia em que Noé entrou na arca, E não o perceberam, até que veio o dilúvio, e os levou a todos, assim será também a vinda do Filho do homem”.</a:t>
            </a:r>
          </a:p>
        </p:txBody>
      </p:sp>
      <p:sp>
        <p:nvSpPr>
          <p:cNvPr id="4" name="Espaço Reservado para Texto 3">
            <a:extLst>
              <a:ext uri="{FF2B5EF4-FFF2-40B4-BE49-F238E27FC236}">
                <a16:creationId xmlns:a16="http://schemas.microsoft.com/office/drawing/2014/main" id="{DF0E47D7-A1A0-F94B-B3A7-0927AFFFC130}"/>
              </a:ext>
            </a:extLst>
          </p:cNvPr>
          <p:cNvSpPr>
            <a:spLocks noGrp="1"/>
          </p:cNvSpPr>
          <p:nvPr>
            <p:ph type="body" sz="quarter" idx="13"/>
          </p:nvPr>
        </p:nvSpPr>
        <p:spPr/>
        <p:txBody>
          <a:bodyPr/>
          <a:lstStyle/>
          <a:p>
            <a:r>
              <a:rPr lang="pt-BR" dirty="0" err="1"/>
              <a:t>Mt</a:t>
            </a:r>
            <a:r>
              <a:rPr lang="pt-BR" dirty="0"/>
              <a:t> 24:12, 38–39</a:t>
            </a:r>
          </a:p>
        </p:txBody>
      </p:sp>
    </p:spTree>
    <p:extLst>
      <p:ext uri="{BB962C8B-B14F-4D97-AF65-F5344CB8AC3E}">
        <p14:creationId xmlns:p14="http://schemas.microsoft.com/office/powerpoint/2010/main" val="2168917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8175C83-1FDB-574E-AC4C-BFBD027B500B}"/>
              </a:ext>
            </a:extLst>
          </p:cNvPr>
          <p:cNvSpPr>
            <a:spLocks noGrp="1"/>
          </p:cNvSpPr>
          <p:nvPr>
            <p:ph sz="quarter" idx="4"/>
          </p:nvPr>
        </p:nvSpPr>
        <p:spPr>
          <a:xfrm>
            <a:off x="313485" y="304800"/>
            <a:ext cx="4597181" cy="5729195"/>
          </a:xfrm>
          <a:effectLst>
            <a:outerShdw blurRad="50800" dist="38100" dir="2700000" algn="tl" rotWithShape="0">
              <a:prstClr val="black">
                <a:alpha val="80000"/>
              </a:prstClr>
            </a:outerShdw>
          </a:effectLst>
        </p:spPr>
        <p:txBody>
          <a:bodyPr>
            <a:normAutofit/>
          </a:bodyPr>
          <a:lstStyle/>
          <a:p>
            <a:r>
              <a:rPr lang="pt-BR" sz="7200" b="1" dirty="0">
                <a:solidFill>
                  <a:schemeClr val="bg1"/>
                </a:solidFill>
              </a:rPr>
              <a:t>O patriarca Noé.</a:t>
            </a:r>
          </a:p>
        </p:txBody>
      </p:sp>
    </p:spTree>
    <p:extLst>
      <p:ext uri="{BB962C8B-B14F-4D97-AF65-F5344CB8AC3E}">
        <p14:creationId xmlns:p14="http://schemas.microsoft.com/office/powerpoint/2010/main" val="886873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281B255-8CB7-204A-BDB1-AFBE1D5834D6}"/>
              </a:ext>
            </a:extLst>
          </p:cNvPr>
          <p:cNvSpPr>
            <a:spLocks noGrp="1"/>
          </p:cNvSpPr>
          <p:nvPr>
            <p:ph type="body" sz="half" idx="2"/>
          </p:nvPr>
        </p:nvSpPr>
        <p:spPr/>
        <p:txBody>
          <a:bodyPr/>
          <a:lstStyle/>
          <a:p>
            <a:r>
              <a:rPr lang="pt-BR" b="1" dirty="0"/>
              <a:t>Ser justo e perfeito</a:t>
            </a:r>
            <a:endParaRPr lang="pt-BR" dirty="0"/>
          </a:p>
        </p:txBody>
      </p:sp>
      <p:pic>
        <p:nvPicPr>
          <p:cNvPr id="5" name="Espaço Reservado para Imagem 4">
            <a:extLst>
              <a:ext uri="{FF2B5EF4-FFF2-40B4-BE49-F238E27FC236}">
                <a16:creationId xmlns:a16="http://schemas.microsoft.com/office/drawing/2014/main" id="{6E717C80-E076-9F49-B067-7202698A3C6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81013" y="685352"/>
            <a:ext cx="4991100" cy="5246688"/>
          </a:xfrm>
        </p:spPr>
      </p:pic>
    </p:spTree>
    <p:extLst>
      <p:ext uri="{BB962C8B-B14F-4D97-AF65-F5344CB8AC3E}">
        <p14:creationId xmlns:p14="http://schemas.microsoft.com/office/powerpoint/2010/main" val="2571580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B6344DC-90D9-294F-9149-0B00BE453BE0}"/>
              </a:ext>
            </a:extLst>
          </p:cNvPr>
          <p:cNvSpPr>
            <a:spLocks noGrp="1"/>
          </p:cNvSpPr>
          <p:nvPr>
            <p:ph type="body" sz="quarter" idx="10"/>
          </p:nvPr>
        </p:nvSpPr>
        <p:spPr/>
        <p:txBody>
          <a:bodyPr/>
          <a:lstStyle/>
          <a:p>
            <a:r>
              <a:rPr lang="pt-BR" dirty="0"/>
              <a:t>foi a perseverança de Noé em conhecer melhor a Deus que o definiu como justo e perfeito.</a:t>
            </a:r>
          </a:p>
        </p:txBody>
      </p:sp>
      <p:pic>
        <p:nvPicPr>
          <p:cNvPr id="5" name="Espaço Reservado para Imagem 4">
            <a:extLst>
              <a:ext uri="{FF2B5EF4-FFF2-40B4-BE49-F238E27FC236}">
                <a16:creationId xmlns:a16="http://schemas.microsoft.com/office/drawing/2014/main" id="{4EAADA3E-4391-A140-97C5-9FC70281EE7E}"/>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l="216" r="216"/>
          <a:stretch/>
        </p:blipFill>
        <p:spPr/>
      </p:pic>
    </p:spTree>
    <p:extLst>
      <p:ext uri="{BB962C8B-B14F-4D97-AF65-F5344CB8AC3E}">
        <p14:creationId xmlns:p14="http://schemas.microsoft.com/office/powerpoint/2010/main" val="1616707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1F486A6D-C43B-E043-BE92-242C724881A5}"/>
              </a:ext>
            </a:extLst>
          </p:cNvPr>
          <p:cNvSpPr>
            <a:spLocks noGrp="1"/>
          </p:cNvSpPr>
          <p:nvPr>
            <p:ph type="body" sz="half" idx="2"/>
          </p:nvPr>
        </p:nvSpPr>
        <p:spPr/>
        <p:txBody>
          <a:bodyPr/>
          <a:lstStyle/>
          <a:p>
            <a:r>
              <a:rPr lang="pt-BR" dirty="0"/>
              <a:t>Agir com base em nossas convicções </a:t>
            </a:r>
          </a:p>
        </p:txBody>
      </p:sp>
      <p:pic>
        <p:nvPicPr>
          <p:cNvPr id="8" name="Espaço Reservado para Imagem 7">
            <a:extLst>
              <a:ext uri="{FF2B5EF4-FFF2-40B4-BE49-F238E27FC236}">
                <a16:creationId xmlns:a16="http://schemas.microsoft.com/office/drawing/2014/main" id="{758A1AAF-E61D-3349-B6D4-5C67BCB5ACD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7244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BD74E01-93AC-A748-82D3-8009FCB2FA58}"/>
              </a:ext>
            </a:extLst>
          </p:cNvPr>
          <p:cNvSpPr>
            <a:spLocks noGrp="1"/>
          </p:cNvSpPr>
          <p:nvPr>
            <p:ph sz="quarter" idx="4"/>
          </p:nvPr>
        </p:nvSpPr>
        <p:spPr>
          <a:xfrm>
            <a:off x="550553" y="984793"/>
            <a:ext cx="4427848" cy="4552407"/>
          </a:xfrm>
        </p:spPr>
        <p:txBody>
          <a:bodyPr>
            <a:normAutofit/>
          </a:bodyPr>
          <a:lstStyle/>
          <a:p>
            <a:r>
              <a:rPr lang="pt-BR" sz="6000" b="1" dirty="0">
                <a:solidFill>
                  <a:schemeClr val="bg1"/>
                </a:solidFill>
              </a:rPr>
              <a:t> Noé </a:t>
            </a:r>
            <a:r>
              <a:rPr lang="pt-BR" sz="6000" b="1" dirty="0">
                <a:solidFill>
                  <a:schemeClr val="bg1"/>
                </a:solidFill>
                <a:highlight>
                  <a:srgbClr val="10AEE8"/>
                </a:highlight>
              </a:rPr>
              <a:t>perseverou</a:t>
            </a:r>
            <a:r>
              <a:rPr lang="pt-BR" sz="6000" b="1" dirty="0">
                <a:solidFill>
                  <a:schemeClr val="bg1"/>
                </a:solidFill>
              </a:rPr>
              <a:t> em buscar a Deus. </a:t>
            </a:r>
          </a:p>
        </p:txBody>
      </p:sp>
    </p:spTree>
    <p:extLst>
      <p:ext uri="{BB962C8B-B14F-4D97-AF65-F5344CB8AC3E}">
        <p14:creationId xmlns:p14="http://schemas.microsoft.com/office/powerpoint/2010/main" val="3179783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36C9251-C36E-7C4B-AB9E-53C9F7072A50}"/>
              </a:ext>
            </a:extLst>
          </p:cNvPr>
          <p:cNvSpPr>
            <a:spLocks noGrp="1"/>
          </p:cNvSpPr>
          <p:nvPr>
            <p:ph type="ctrTitle"/>
          </p:nvPr>
        </p:nvSpPr>
        <p:spPr/>
        <p:txBody>
          <a:bodyPr>
            <a:normAutofit/>
          </a:bodyPr>
          <a:lstStyle/>
          <a:p>
            <a:r>
              <a:rPr lang="pt-BR" dirty="0"/>
              <a:t>Os sinais de Sua vinda</a:t>
            </a:r>
          </a:p>
        </p:txBody>
      </p:sp>
      <p:sp>
        <p:nvSpPr>
          <p:cNvPr id="7" name="Espaço Reservado para Texto 6">
            <a:extLst>
              <a:ext uri="{FF2B5EF4-FFF2-40B4-BE49-F238E27FC236}">
                <a16:creationId xmlns:a16="http://schemas.microsoft.com/office/drawing/2014/main" id="{C985D73B-245D-F24C-9D4F-ADA9C400A270}"/>
              </a:ext>
            </a:extLst>
          </p:cNvPr>
          <p:cNvSpPr>
            <a:spLocks noGrp="1"/>
          </p:cNvSpPr>
          <p:nvPr>
            <p:ph type="body" sz="quarter" idx="10"/>
          </p:nvPr>
        </p:nvSpPr>
        <p:spPr/>
        <p:txBody>
          <a:bodyPr/>
          <a:lstStyle/>
          <a:p>
            <a:r>
              <a:rPr lang="pt-BR" dirty="0"/>
              <a:t>TEMA 06</a:t>
            </a:r>
          </a:p>
        </p:txBody>
      </p:sp>
    </p:spTree>
    <p:extLst>
      <p:ext uri="{BB962C8B-B14F-4D97-AF65-F5344CB8AC3E}">
        <p14:creationId xmlns:p14="http://schemas.microsoft.com/office/powerpoint/2010/main" val="1884007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90E4E2F3-0144-AD45-9FF7-D0F3CC037F24}"/>
              </a:ext>
            </a:extLst>
          </p:cNvPr>
          <p:cNvSpPr>
            <a:spLocks noGrp="1"/>
          </p:cNvSpPr>
          <p:nvPr>
            <p:ph type="body" sz="quarter" idx="10"/>
          </p:nvPr>
        </p:nvSpPr>
        <p:spPr/>
        <p:txBody>
          <a:bodyPr/>
          <a:lstStyle/>
          <a:p>
            <a:r>
              <a:rPr lang="pt-BR" dirty="0"/>
              <a:t> Noé não se conformou em viver com uma fé passiva. </a:t>
            </a:r>
          </a:p>
        </p:txBody>
      </p:sp>
      <p:pic>
        <p:nvPicPr>
          <p:cNvPr id="5" name="Espaço Reservado para Imagem 4">
            <a:extLst>
              <a:ext uri="{FF2B5EF4-FFF2-40B4-BE49-F238E27FC236}">
                <a16:creationId xmlns:a16="http://schemas.microsoft.com/office/drawing/2014/main" id="{F84D5C03-4FCB-474B-BA93-C01E24FAADDC}"/>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39474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360B273-9134-A945-9387-65544D679C0A}"/>
              </a:ext>
            </a:extLst>
          </p:cNvPr>
          <p:cNvSpPr>
            <a:spLocks noGrp="1"/>
          </p:cNvSpPr>
          <p:nvPr>
            <p:ph type="body" sz="quarter" idx="10"/>
          </p:nvPr>
        </p:nvSpPr>
        <p:spPr/>
        <p:txBody>
          <a:bodyPr/>
          <a:lstStyle/>
          <a:p>
            <a:r>
              <a:rPr lang="pt-BR" dirty="0"/>
              <a:t>Noé decidiu agir em obediência à ordem divina. </a:t>
            </a:r>
          </a:p>
        </p:txBody>
      </p:sp>
      <p:pic>
        <p:nvPicPr>
          <p:cNvPr id="9" name="Espaço Reservado para Imagem 8">
            <a:extLst>
              <a:ext uri="{FF2B5EF4-FFF2-40B4-BE49-F238E27FC236}">
                <a16:creationId xmlns:a16="http://schemas.microsoft.com/office/drawing/2014/main" id="{0F68E533-19F5-8649-90D2-B92634FF273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l="102" r="102"/>
          <a:stretch>
            <a:fillRect/>
          </a:stretch>
        </p:blipFill>
        <p:spPr/>
      </p:pic>
    </p:spTree>
    <p:extLst>
      <p:ext uri="{BB962C8B-B14F-4D97-AF65-F5344CB8AC3E}">
        <p14:creationId xmlns:p14="http://schemas.microsoft.com/office/powerpoint/2010/main" val="1271842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47BBA6D8-F282-C348-87D0-42A3188A47F1}"/>
              </a:ext>
            </a:extLst>
          </p:cNvPr>
          <p:cNvSpPr>
            <a:spLocks noGrp="1"/>
          </p:cNvSpPr>
          <p:nvPr>
            <p:ph type="body" sz="half" idx="2"/>
          </p:nvPr>
        </p:nvSpPr>
        <p:spPr/>
        <p:txBody>
          <a:bodyPr/>
          <a:lstStyle/>
          <a:p>
            <a:r>
              <a:rPr lang="pt-BR" dirty="0"/>
              <a:t>Reconhecer as evidências dadas por Deus</a:t>
            </a:r>
          </a:p>
        </p:txBody>
      </p:sp>
      <p:pic>
        <p:nvPicPr>
          <p:cNvPr id="8" name="Espaço Reservado para Imagem 7">
            <a:extLst>
              <a:ext uri="{FF2B5EF4-FFF2-40B4-BE49-F238E27FC236}">
                <a16:creationId xmlns:a16="http://schemas.microsoft.com/office/drawing/2014/main" id="{41C85890-1746-5E4A-B5C0-F1634CF9B45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49508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8FDF77B-F46E-5C42-9C83-0B00659D7AF7}"/>
              </a:ext>
            </a:extLst>
          </p:cNvPr>
          <p:cNvSpPr>
            <a:spLocks noGrp="1"/>
          </p:cNvSpPr>
          <p:nvPr>
            <p:ph sz="quarter" idx="4"/>
          </p:nvPr>
        </p:nvSpPr>
        <p:spPr>
          <a:xfrm>
            <a:off x="-423333" y="687953"/>
            <a:ext cx="5039760" cy="4781514"/>
          </a:xfrm>
        </p:spPr>
        <p:txBody>
          <a:bodyPr>
            <a:normAutofit/>
          </a:bodyPr>
          <a:lstStyle/>
          <a:p>
            <a:r>
              <a:rPr lang="pt-BR" dirty="0"/>
              <a:t>Os animais entraram de dois em dois na arca.</a:t>
            </a:r>
          </a:p>
        </p:txBody>
      </p:sp>
    </p:spTree>
    <p:extLst>
      <p:ext uri="{BB962C8B-B14F-4D97-AF65-F5344CB8AC3E}">
        <p14:creationId xmlns:p14="http://schemas.microsoft.com/office/powerpoint/2010/main" val="4226114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E967057-1160-DD4E-B92A-13637DE96D62}"/>
              </a:ext>
            </a:extLst>
          </p:cNvPr>
          <p:cNvSpPr>
            <a:spLocks noGrp="1"/>
          </p:cNvSpPr>
          <p:nvPr>
            <p:ph type="body" sz="quarter" idx="10"/>
          </p:nvPr>
        </p:nvSpPr>
        <p:spPr>
          <a:xfrm>
            <a:off x="4590266" y="878150"/>
            <a:ext cx="5315734" cy="4760650"/>
          </a:xfrm>
        </p:spPr>
        <p:txBody>
          <a:bodyPr>
            <a:normAutofit/>
          </a:bodyPr>
          <a:lstStyle/>
          <a:p>
            <a:r>
              <a:rPr lang="pt-BR" sz="6000" dirty="0"/>
              <a:t>Por que </a:t>
            </a:r>
            <a:r>
              <a:rPr lang="pt-BR" sz="6000" b="1" dirty="0">
                <a:solidFill>
                  <a:schemeClr val="bg1"/>
                </a:solidFill>
                <a:highlight>
                  <a:srgbClr val="10AEE8"/>
                </a:highlight>
              </a:rPr>
              <a:t>ninguém</a:t>
            </a:r>
            <a:r>
              <a:rPr lang="pt-BR" sz="6000" dirty="0"/>
              <a:t> mais entrou? </a:t>
            </a:r>
          </a:p>
        </p:txBody>
      </p:sp>
    </p:spTree>
    <p:extLst>
      <p:ext uri="{BB962C8B-B14F-4D97-AF65-F5344CB8AC3E}">
        <p14:creationId xmlns:p14="http://schemas.microsoft.com/office/powerpoint/2010/main" val="2681478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D87E05B4-C102-654A-872C-7529664202F6}"/>
              </a:ext>
            </a:extLst>
          </p:cNvPr>
          <p:cNvSpPr>
            <a:spLocks noGrp="1"/>
          </p:cNvSpPr>
          <p:nvPr>
            <p:ph type="body" sz="quarter" idx="10"/>
          </p:nvPr>
        </p:nvSpPr>
        <p:spPr>
          <a:xfrm>
            <a:off x="4955749" y="6228030"/>
            <a:ext cx="2642129" cy="474954"/>
          </a:xfrm>
        </p:spPr>
        <p:txBody>
          <a:bodyPr>
            <a:normAutofit fontScale="70000" lnSpcReduction="20000"/>
          </a:bodyPr>
          <a:lstStyle/>
          <a:p>
            <a:r>
              <a:rPr lang="pt-BR" dirty="0"/>
              <a:t>Patriarcas e Profetas, p. 58</a:t>
            </a:r>
          </a:p>
        </p:txBody>
      </p:sp>
      <p:sp>
        <p:nvSpPr>
          <p:cNvPr id="3" name="Espaço Reservado para Texto 2">
            <a:extLst>
              <a:ext uri="{FF2B5EF4-FFF2-40B4-BE49-F238E27FC236}">
                <a16:creationId xmlns:a16="http://schemas.microsoft.com/office/drawing/2014/main" id="{55124F94-B88C-F14A-A1AE-588CF24E1D5E}"/>
              </a:ext>
            </a:extLst>
          </p:cNvPr>
          <p:cNvSpPr>
            <a:spLocks noGrp="1"/>
          </p:cNvSpPr>
          <p:nvPr>
            <p:ph type="body" sz="half" idx="2"/>
          </p:nvPr>
        </p:nvSpPr>
        <p:spPr>
          <a:xfrm>
            <a:off x="1487837" y="968206"/>
            <a:ext cx="9577953" cy="4762857"/>
          </a:xfrm>
        </p:spPr>
        <p:txBody>
          <a:bodyPr>
            <a:normAutofit fontScale="70000" lnSpcReduction="20000"/>
          </a:bodyPr>
          <a:lstStyle/>
          <a:p>
            <a:r>
              <a:rPr lang="pt-BR" dirty="0"/>
              <a:t>“Os animais obedeciam ao mandado de Deus, enquanto os homens eram desobedientes. Guiados por santos anjos, ‘entraram de dois em dois para Noé na arca’ (Gênesis 7:9), e os animais limpos em porções de sete. O mundo olhava com admiração, e alguns com medo. Foram chamados filósofos para explicarem a singular ocorrência, mas em vão. Era um mistério que eles não podiam penetrar. Mas os homens se haviam tornado tão endurecidos pela sua persistente rejeição da luz, que mesmo esta cena não produziu senão uma impressão momentânea”. </a:t>
            </a:r>
          </a:p>
        </p:txBody>
      </p:sp>
    </p:spTree>
    <p:extLst>
      <p:ext uri="{BB962C8B-B14F-4D97-AF65-F5344CB8AC3E}">
        <p14:creationId xmlns:p14="http://schemas.microsoft.com/office/powerpoint/2010/main" val="1024822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55CFD22-9E56-F549-AD6E-1F8279BBDE64}"/>
              </a:ext>
            </a:extLst>
          </p:cNvPr>
          <p:cNvSpPr>
            <a:spLocks noGrp="1"/>
          </p:cNvSpPr>
          <p:nvPr>
            <p:ph type="body" sz="half" idx="2"/>
          </p:nvPr>
        </p:nvSpPr>
        <p:spPr/>
        <p:txBody>
          <a:bodyPr/>
          <a:lstStyle/>
          <a:p>
            <a:r>
              <a:rPr lang="pt-BR" dirty="0"/>
              <a:t>Os sinais do fim devem fortalecer nossa fé.</a:t>
            </a:r>
          </a:p>
        </p:txBody>
      </p:sp>
      <p:pic>
        <p:nvPicPr>
          <p:cNvPr id="9" name="Espaço Reservado para Imagem 8">
            <a:extLst>
              <a:ext uri="{FF2B5EF4-FFF2-40B4-BE49-F238E27FC236}">
                <a16:creationId xmlns:a16="http://schemas.microsoft.com/office/drawing/2014/main" id="{4891ADD3-AE4E-3F4F-9C91-806A821CBAF1}"/>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l="136" r="136"/>
          <a:stretch>
            <a:fillRect/>
          </a:stretch>
        </p:blipFill>
        <p:spPr/>
      </p:pic>
    </p:spTree>
    <p:extLst>
      <p:ext uri="{BB962C8B-B14F-4D97-AF65-F5344CB8AC3E}">
        <p14:creationId xmlns:p14="http://schemas.microsoft.com/office/powerpoint/2010/main" val="1523259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06224AC-4256-ED4F-9C5A-63935B795038}"/>
              </a:ext>
            </a:extLst>
          </p:cNvPr>
          <p:cNvSpPr>
            <a:spLocks noGrp="1"/>
          </p:cNvSpPr>
          <p:nvPr>
            <p:ph type="body" sz="half" idx="2"/>
          </p:nvPr>
        </p:nvSpPr>
        <p:spPr/>
        <p:txBody>
          <a:bodyPr/>
          <a:lstStyle/>
          <a:p>
            <a:r>
              <a:rPr lang="pt-BR" dirty="0"/>
              <a:t>Caminhar com Deus</a:t>
            </a:r>
          </a:p>
        </p:txBody>
      </p:sp>
      <p:pic>
        <p:nvPicPr>
          <p:cNvPr id="6" name="Espaço Reservado para Imagem 5">
            <a:extLst>
              <a:ext uri="{FF2B5EF4-FFF2-40B4-BE49-F238E27FC236}">
                <a16:creationId xmlns:a16="http://schemas.microsoft.com/office/drawing/2014/main" id="{97974E9E-5673-764B-A80C-387398D7171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72" r="272"/>
          <a:stretch/>
        </p:blipFill>
        <p:spPr/>
      </p:pic>
    </p:spTree>
    <p:extLst>
      <p:ext uri="{BB962C8B-B14F-4D97-AF65-F5344CB8AC3E}">
        <p14:creationId xmlns:p14="http://schemas.microsoft.com/office/powerpoint/2010/main" val="828272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691061E-9947-4249-B0BA-A914CF9E80EB}"/>
              </a:ext>
            </a:extLst>
          </p:cNvPr>
          <p:cNvSpPr>
            <a:spLocks noGrp="1"/>
          </p:cNvSpPr>
          <p:nvPr>
            <p:ph sz="quarter" idx="4"/>
          </p:nvPr>
        </p:nvSpPr>
        <p:spPr/>
        <p:txBody>
          <a:bodyPr/>
          <a:lstStyle/>
          <a:p>
            <a:r>
              <a:rPr lang="pt-BR" dirty="0"/>
              <a:t>Ser conhecido por Deus e alcançado por Sua graça. </a:t>
            </a:r>
          </a:p>
        </p:txBody>
      </p:sp>
      <p:pic>
        <p:nvPicPr>
          <p:cNvPr id="7" name="Espaço Reservado para Imagem 6">
            <a:extLst>
              <a:ext uri="{FF2B5EF4-FFF2-40B4-BE49-F238E27FC236}">
                <a16:creationId xmlns:a16="http://schemas.microsoft.com/office/drawing/2014/main" id="{7F00033A-2C98-9145-8480-8B196B4D0DA7}"/>
              </a:ext>
            </a:extLst>
          </p:cNvPr>
          <p:cNvPicPr>
            <a:picLocks noGrp="1" noChangeAspect="1"/>
          </p:cNvPicPr>
          <p:nvPr>
            <p:ph type="pic" sz="quarter" idx="21"/>
          </p:nvPr>
        </p:nvPicPr>
        <p:blipFill rotWithShape="1">
          <a:blip r:embed="rId2" cstate="screen">
            <a:extLst>
              <a:ext uri="{28A0092B-C50C-407E-A947-70E740481C1C}">
                <a14:useLocalDpi xmlns:a14="http://schemas.microsoft.com/office/drawing/2010/main"/>
              </a:ext>
            </a:extLst>
          </a:blip>
          <a:srcRect t="158" b="158"/>
          <a:stretch/>
        </p:blipFill>
        <p:spPr/>
      </p:pic>
    </p:spTree>
    <p:extLst>
      <p:ext uri="{BB962C8B-B14F-4D97-AF65-F5344CB8AC3E}">
        <p14:creationId xmlns:p14="http://schemas.microsoft.com/office/powerpoint/2010/main" val="730654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F321BDA-1165-F44D-9CE2-645CAC409978}"/>
              </a:ext>
            </a:extLst>
          </p:cNvPr>
          <p:cNvSpPr>
            <a:spLocks noGrp="1"/>
          </p:cNvSpPr>
          <p:nvPr>
            <p:ph sz="quarter" idx="4"/>
          </p:nvPr>
        </p:nvSpPr>
        <p:spPr>
          <a:xfrm>
            <a:off x="0" y="400999"/>
            <a:ext cx="5621867" cy="5621867"/>
          </a:xfrm>
        </p:spPr>
        <p:txBody>
          <a:bodyPr>
            <a:normAutofit fontScale="92500" lnSpcReduction="10000"/>
          </a:bodyPr>
          <a:lstStyle/>
          <a:p>
            <a:r>
              <a:rPr lang="pt-BR" dirty="0"/>
              <a:t>Embora Noé fosse justo e reto, o que definiu sua caminhada foi a graça de Deus, não sua integridade. </a:t>
            </a:r>
          </a:p>
        </p:txBody>
      </p:sp>
    </p:spTree>
    <p:extLst>
      <p:ext uri="{BB962C8B-B14F-4D97-AF65-F5344CB8AC3E}">
        <p14:creationId xmlns:p14="http://schemas.microsoft.com/office/powerpoint/2010/main" val="921174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ço Reservado para Texto 21">
            <a:extLst>
              <a:ext uri="{FF2B5EF4-FFF2-40B4-BE49-F238E27FC236}">
                <a16:creationId xmlns:a16="http://schemas.microsoft.com/office/drawing/2014/main" id="{37283E0C-347A-0A44-A3E7-11C70CE2544F}"/>
              </a:ext>
            </a:extLst>
          </p:cNvPr>
          <p:cNvSpPr>
            <a:spLocks noGrp="1"/>
          </p:cNvSpPr>
          <p:nvPr>
            <p:ph type="body" sz="quarter" idx="10"/>
          </p:nvPr>
        </p:nvSpPr>
        <p:spPr/>
        <p:txBody>
          <a:bodyPr/>
          <a:lstStyle/>
          <a:p>
            <a:r>
              <a:rPr lang="pt-BR" dirty="0" err="1"/>
              <a:t>Ec</a:t>
            </a:r>
            <a:r>
              <a:rPr lang="pt-BR" dirty="0"/>
              <a:t> 1:9</a:t>
            </a:r>
          </a:p>
        </p:txBody>
      </p:sp>
      <p:sp>
        <p:nvSpPr>
          <p:cNvPr id="21" name="Espaço Reservado para Texto 20">
            <a:extLst>
              <a:ext uri="{FF2B5EF4-FFF2-40B4-BE49-F238E27FC236}">
                <a16:creationId xmlns:a16="http://schemas.microsoft.com/office/drawing/2014/main" id="{20DF4594-A3CC-0C47-8BB7-9F742EDEA5C5}"/>
              </a:ext>
            </a:extLst>
          </p:cNvPr>
          <p:cNvSpPr>
            <a:spLocks noGrp="1"/>
          </p:cNvSpPr>
          <p:nvPr>
            <p:ph type="body" sz="half" idx="2"/>
          </p:nvPr>
        </p:nvSpPr>
        <p:spPr/>
        <p:txBody>
          <a:bodyPr>
            <a:normAutofit/>
          </a:bodyPr>
          <a:lstStyle/>
          <a:p>
            <a:r>
              <a:rPr lang="pt-BR" sz="4800" dirty="0"/>
              <a:t>“O que foi tornará a ser, o que foi feito se fará novamente; não há nada novo debaixo do sol”.</a:t>
            </a:r>
          </a:p>
        </p:txBody>
      </p:sp>
    </p:spTree>
    <p:extLst>
      <p:ext uri="{BB962C8B-B14F-4D97-AF65-F5344CB8AC3E}">
        <p14:creationId xmlns:p14="http://schemas.microsoft.com/office/powerpoint/2010/main" val="2036911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A0712B7-B1A4-DB44-BF32-025237A75805}"/>
              </a:ext>
            </a:extLst>
          </p:cNvPr>
          <p:cNvSpPr>
            <a:spLocks noGrp="1"/>
          </p:cNvSpPr>
          <p:nvPr>
            <p:ph sz="quarter" idx="4"/>
          </p:nvPr>
        </p:nvSpPr>
        <p:spPr>
          <a:xfrm>
            <a:off x="884270" y="764660"/>
            <a:ext cx="5381063" cy="4953331"/>
          </a:xfrm>
        </p:spPr>
        <p:txBody>
          <a:bodyPr/>
          <a:lstStyle/>
          <a:p>
            <a:r>
              <a:rPr lang="pt-BR" dirty="0">
                <a:solidFill>
                  <a:schemeClr val="bg1"/>
                </a:solidFill>
              </a:rPr>
              <a:t>Devemos aprender a caminhar com Deus enquanto estamos atentos aos sinais que Ele deixou. </a:t>
            </a:r>
          </a:p>
        </p:txBody>
      </p:sp>
    </p:spTree>
    <p:extLst>
      <p:ext uri="{BB962C8B-B14F-4D97-AF65-F5344CB8AC3E}">
        <p14:creationId xmlns:p14="http://schemas.microsoft.com/office/powerpoint/2010/main" val="2710560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40F9232-6CCA-784D-878A-A5A0FDA6CB23}"/>
              </a:ext>
            </a:extLst>
          </p:cNvPr>
          <p:cNvSpPr>
            <a:spLocks noGrp="1"/>
          </p:cNvSpPr>
          <p:nvPr>
            <p:ph type="body" sz="quarter" idx="10"/>
          </p:nvPr>
        </p:nvSpPr>
        <p:spPr/>
        <p:txBody>
          <a:bodyPr/>
          <a:lstStyle/>
          <a:p>
            <a:r>
              <a:rPr lang="pt-BR" dirty="0"/>
              <a:t>Permita que a graça de Deus te alcance. </a:t>
            </a:r>
          </a:p>
        </p:txBody>
      </p:sp>
      <p:pic>
        <p:nvPicPr>
          <p:cNvPr id="9" name="Espaço Reservado para Imagem 8">
            <a:extLst>
              <a:ext uri="{FF2B5EF4-FFF2-40B4-BE49-F238E27FC236}">
                <a16:creationId xmlns:a16="http://schemas.microsoft.com/office/drawing/2014/main" id="{7F70CC5F-5E14-0B48-BB79-8E31E75C34A8}"/>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94407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655B1B6-C9A3-0B44-AEFB-F6C2A63F224F}"/>
              </a:ext>
            </a:extLst>
          </p:cNvPr>
          <p:cNvSpPr>
            <a:spLocks noGrp="1"/>
          </p:cNvSpPr>
          <p:nvPr>
            <p:ph type="body" sz="quarter" idx="10"/>
          </p:nvPr>
        </p:nvSpPr>
        <p:spPr/>
        <p:txBody>
          <a:bodyPr/>
          <a:lstStyle/>
          <a:p>
            <a:r>
              <a:rPr lang="pt-BR" dirty="0"/>
              <a:t>A graça e a justiça de Deus permitirão que você fique em pé, mesmo que o mundo desmorone ao seu redor.</a:t>
            </a:r>
          </a:p>
        </p:txBody>
      </p:sp>
      <p:pic>
        <p:nvPicPr>
          <p:cNvPr id="5" name="Espaço Reservado para Imagem 4">
            <a:extLst>
              <a:ext uri="{FF2B5EF4-FFF2-40B4-BE49-F238E27FC236}">
                <a16:creationId xmlns:a16="http://schemas.microsoft.com/office/drawing/2014/main" id="{6D0F1BAA-8DC1-C047-93B3-1E988C2A8BF3}"/>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34" b="34"/>
          <a:stretch>
            <a:fillRect/>
          </a:stretch>
        </p:blipFill>
        <p:spPr/>
      </p:pic>
    </p:spTree>
    <p:extLst>
      <p:ext uri="{BB962C8B-B14F-4D97-AF65-F5344CB8AC3E}">
        <p14:creationId xmlns:p14="http://schemas.microsoft.com/office/powerpoint/2010/main" val="304137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459EF92-5CB5-784A-841D-6ECB88DA8A0C}"/>
              </a:ext>
            </a:extLst>
          </p:cNvPr>
          <p:cNvSpPr>
            <a:spLocks noGrp="1"/>
          </p:cNvSpPr>
          <p:nvPr>
            <p:ph type="body" sz="half" idx="2"/>
          </p:nvPr>
        </p:nvSpPr>
        <p:spPr/>
        <p:txBody>
          <a:bodyPr/>
          <a:lstStyle/>
          <a:p>
            <a:r>
              <a:rPr lang="pt-BR" dirty="0"/>
              <a:t>Você quer caminhar com Deus?</a:t>
            </a:r>
          </a:p>
        </p:txBody>
      </p:sp>
      <p:pic>
        <p:nvPicPr>
          <p:cNvPr id="5" name="Espaço Reservado para Imagem 4">
            <a:extLst>
              <a:ext uri="{FF2B5EF4-FFF2-40B4-BE49-F238E27FC236}">
                <a16:creationId xmlns:a16="http://schemas.microsoft.com/office/drawing/2014/main" id="{374DAF69-A240-FF41-8707-8B383056875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2033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98BED6A-0BBC-6E41-A3C8-641B984A4F9A}"/>
              </a:ext>
            </a:extLst>
          </p:cNvPr>
          <p:cNvSpPr>
            <a:spLocks noGrp="1"/>
          </p:cNvSpPr>
          <p:nvPr>
            <p:ph sz="quarter" idx="4"/>
          </p:nvPr>
        </p:nvSpPr>
        <p:spPr>
          <a:xfrm>
            <a:off x="976054" y="4910666"/>
            <a:ext cx="10239891" cy="1049867"/>
          </a:xfrm>
          <a:prstGeom prst="rect">
            <a:avLst/>
          </a:prstGeom>
        </p:spPr>
        <p:txBody>
          <a:bodyPr>
            <a:normAutofit/>
          </a:bodyPr>
          <a:lstStyle/>
          <a:p>
            <a:r>
              <a:rPr lang="pt-BR" sz="4800" b="1" dirty="0">
                <a:solidFill>
                  <a:schemeClr val="bg1"/>
                </a:solidFill>
              </a:rPr>
              <a:t>Que vícios o atormentam? </a:t>
            </a:r>
          </a:p>
        </p:txBody>
      </p:sp>
    </p:spTree>
    <p:extLst>
      <p:ext uri="{BB962C8B-B14F-4D97-AF65-F5344CB8AC3E}">
        <p14:creationId xmlns:p14="http://schemas.microsoft.com/office/powerpoint/2010/main" val="1520221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3299A73-D001-CB47-8395-E379D9BCF4FE}"/>
              </a:ext>
            </a:extLst>
          </p:cNvPr>
          <p:cNvSpPr>
            <a:spLocks noGrp="1"/>
          </p:cNvSpPr>
          <p:nvPr>
            <p:ph sz="quarter" idx="4"/>
          </p:nvPr>
        </p:nvSpPr>
        <p:spPr>
          <a:xfrm>
            <a:off x="491067" y="5029200"/>
            <a:ext cx="11209866" cy="1185333"/>
          </a:xfrm>
          <a:solidFill>
            <a:schemeClr val="accent1">
              <a:alpha val="90000"/>
            </a:schemeClr>
          </a:solidFill>
        </p:spPr>
        <p:txBody>
          <a:bodyPr>
            <a:normAutofit/>
          </a:bodyPr>
          <a:lstStyle/>
          <a:p>
            <a:r>
              <a:rPr lang="pt-BR" sz="6000" b="1" dirty="0">
                <a:solidFill>
                  <a:schemeClr val="bg1"/>
                </a:solidFill>
              </a:rPr>
              <a:t>VOCÊ DESEJA LIBERTAR-SE?</a:t>
            </a:r>
          </a:p>
        </p:txBody>
      </p:sp>
    </p:spTree>
    <p:extLst>
      <p:ext uri="{BB962C8B-B14F-4D97-AF65-F5344CB8AC3E}">
        <p14:creationId xmlns:p14="http://schemas.microsoft.com/office/powerpoint/2010/main" val="238813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9AD9EDDD-79D2-9F43-A7DD-1F6F927B4B79}"/>
              </a:ext>
            </a:extLst>
          </p:cNvPr>
          <p:cNvSpPr>
            <a:spLocks noGrp="1"/>
          </p:cNvSpPr>
          <p:nvPr>
            <p:ph type="body" sz="half" idx="2"/>
          </p:nvPr>
        </p:nvSpPr>
        <p:spPr/>
        <p:txBody>
          <a:bodyPr/>
          <a:lstStyle/>
          <a:p>
            <a:r>
              <a:rPr lang="pt-BR" dirty="0"/>
              <a:t>A liberdade está a um passo! </a:t>
            </a:r>
          </a:p>
        </p:txBody>
      </p:sp>
      <p:pic>
        <p:nvPicPr>
          <p:cNvPr id="5" name="Espaço Reservado para Imagem 4">
            <a:extLst>
              <a:ext uri="{FF2B5EF4-FFF2-40B4-BE49-F238E27FC236}">
                <a16:creationId xmlns:a16="http://schemas.microsoft.com/office/drawing/2014/main" id="{4966EE80-2B20-9B4C-88C1-4675E7676C48}"/>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l="136" r="136"/>
          <a:stretch>
            <a:fillRect/>
          </a:stretch>
        </p:blipFill>
        <p:spPr/>
      </p:pic>
    </p:spTree>
    <p:extLst>
      <p:ext uri="{BB962C8B-B14F-4D97-AF65-F5344CB8AC3E}">
        <p14:creationId xmlns:p14="http://schemas.microsoft.com/office/powerpoint/2010/main" val="528764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7A7002D-C91F-4244-917B-DE506F0B1408}"/>
              </a:ext>
            </a:extLst>
          </p:cNvPr>
          <p:cNvSpPr>
            <a:spLocks noGrp="1"/>
          </p:cNvSpPr>
          <p:nvPr>
            <p:ph type="body" sz="quarter" idx="10"/>
          </p:nvPr>
        </p:nvSpPr>
        <p:spPr/>
        <p:txBody>
          <a:bodyPr/>
          <a:lstStyle/>
          <a:p>
            <a:r>
              <a:rPr lang="pt-BR" dirty="0"/>
              <a:t> </a:t>
            </a:r>
            <a:r>
              <a:rPr lang="pt-BR" sz="4000" dirty="0"/>
              <a:t>Deus tem um lindo </a:t>
            </a:r>
            <a:r>
              <a:rPr lang="pt-BR" sz="4000" b="1" dirty="0">
                <a:solidFill>
                  <a:schemeClr val="bg1"/>
                </a:solidFill>
                <a:highlight>
                  <a:srgbClr val="34AC8B"/>
                </a:highlight>
              </a:rPr>
              <a:t>plano</a:t>
            </a:r>
            <a:r>
              <a:rPr lang="pt-BR" sz="4000" dirty="0"/>
              <a:t> para sua vida. </a:t>
            </a:r>
            <a:endParaRPr lang="pt-BR" dirty="0"/>
          </a:p>
        </p:txBody>
      </p:sp>
      <p:pic>
        <p:nvPicPr>
          <p:cNvPr id="5" name="Espaço Reservado para Imagem 4">
            <a:extLst>
              <a:ext uri="{FF2B5EF4-FFF2-40B4-BE49-F238E27FC236}">
                <a16:creationId xmlns:a16="http://schemas.microsoft.com/office/drawing/2014/main" id="{62B744DB-B65C-9249-A93D-F6D5F3FA9E2A}"/>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34" b="34"/>
          <a:stretch>
            <a:fillRect/>
          </a:stretch>
        </p:blipFill>
        <p:spPr/>
      </p:pic>
    </p:spTree>
    <p:extLst>
      <p:ext uri="{BB962C8B-B14F-4D97-AF65-F5344CB8AC3E}">
        <p14:creationId xmlns:p14="http://schemas.microsoft.com/office/powerpoint/2010/main" val="1157652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92B5C034-BCCA-D941-8733-13D50E4A7BCC}"/>
              </a:ext>
            </a:extLst>
          </p:cNvPr>
          <p:cNvSpPr>
            <a:spLocks noGrp="1"/>
          </p:cNvSpPr>
          <p:nvPr>
            <p:ph sz="quarter" idx="4"/>
          </p:nvPr>
        </p:nvSpPr>
        <p:spPr>
          <a:xfrm>
            <a:off x="7930661" y="679993"/>
            <a:ext cx="3815861" cy="3452392"/>
          </a:xfrm>
        </p:spPr>
        <p:txBody>
          <a:bodyPr>
            <a:normAutofit/>
          </a:bodyPr>
          <a:lstStyle/>
          <a:p>
            <a:r>
              <a:rPr lang="pt-BR" sz="4000" dirty="0"/>
              <a:t>Jesus está aqui no meio de nós, segurando sua mão.</a:t>
            </a:r>
          </a:p>
        </p:txBody>
      </p:sp>
    </p:spTree>
    <p:extLst>
      <p:ext uri="{BB962C8B-B14F-4D97-AF65-F5344CB8AC3E}">
        <p14:creationId xmlns:p14="http://schemas.microsoft.com/office/powerpoint/2010/main" val="1133463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96F901F-3500-8043-900B-63601A686F0E}"/>
              </a:ext>
            </a:extLst>
          </p:cNvPr>
          <p:cNvSpPr>
            <a:spLocks noGrp="1"/>
          </p:cNvSpPr>
          <p:nvPr>
            <p:ph type="body" sz="quarter" idx="10"/>
          </p:nvPr>
        </p:nvSpPr>
        <p:spPr/>
        <p:txBody>
          <a:bodyPr>
            <a:normAutofit/>
          </a:bodyPr>
          <a:lstStyle/>
          <a:p>
            <a:pPr>
              <a:lnSpc>
                <a:spcPct val="100000"/>
              </a:lnSpc>
            </a:pPr>
            <a:r>
              <a:rPr lang="pt-BR" sz="5400" dirty="0"/>
              <a:t>Comece </a:t>
            </a:r>
            <a:br>
              <a:rPr lang="pt-BR" sz="5400" dirty="0"/>
            </a:br>
            <a:r>
              <a:rPr lang="pt-BR" sz="5400" b="1" dirty="0"/>
              <a:t>hoje</a:t>
            </a:r>
            <a:r>
              <a:rPr lang="pt-BR" sz="5400" dirty="0"/>
              <a:t> uma </a:t>
            </a:r>
            <a:br>
              <a:rPr lang="pt-BR" sz="5400" dirty="0"/>
            </a:br>
            <a:r>
              <a:rPr lang="pt-BR" sz="5400" b="1" dirty="0">
                <a:solidFill>
                  <a:schemeClr val="bg1"/>
                </a:solidFill>
                <a:highlight>
                  <a:srgbClr val="FF0000"/>
                </a:highlight>
              </a:rPr>
              <a:t>nova vida!</a:t>
            </a:r>
          </a:p>
        </p:txBody>
      </p:sp>
      <p:pic>
        <p:nvPicPr>
          <p:cNvPr id="5" name="Espaço Reservado para Imagem 4">
            <a:extLst>
              <a:ext uri="{FF2B5EF4-FFF2-40B4-BE49-F238E27FC236}">
                <a16:creationId xmlns:a16="http://schemas.microsoft.com/office/drawing/2014/main" id="{28D831E1-2255-B04D-AEC9-0346BA89F50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34" b="34"/>
          <a:stretch>
            <a:fillRect/>
          </a:stretch>
        </p:blipFill>
        <p:spPr/>
      </p:pic>
    </p:spTree>
    <p:extLst>
      <p:ext uri="{BB962C8B-B14F-4D97-AF65-F5344CB8AC3E}">
        <p14:creationId xmlns:p14="http://schemas.microsoft.com/office/powerpoint/2010/main" val="3676213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B3636200-DB64-9D4C-969D-4B0957751AED}"/>
              </a:ext>
            </a:extLst>
          </p:cNvPr>
          <p:cNvSpPr>
            <a:spLocks noGrp="1"/>
          </p:cNvSpPr>
          <p:nvPr>
            <p:ph type="body" sz="quarter" idx="10"/>
          </p:nvPr>
        </p:nvSpPr>
        <p:spPr/>
        <p:txBody>
          <a:bodyPr/>
          <a:lstStyle/>
          <a:p>
            <a:r>
              <a:rPr lang="pt-BR" dirty="0"/>
              <a:t>Faz tempo que o mundo nos apresenta um quadro onde o bom e mau coexistem.</a:t>
            </a:r>
          </a:p>
        </p:txBody>
      </p:sp>
      <p:pic>
        <p:nvPicPr>
          <p:cNvPr id="5" name="Espaço Reservado para Imagem 4">
            <a:extLst>
              <a:ext uri="{FF2B5EF4-FFF2-40B4-BE49-F238E27FC236}">
                <a16:creationId xmlns:a16="http://schemas.microsoft.com/office/drawing/2014/main" id="{6CCC8AFF-95E9-1748-A377-854FA52A477A}"/>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4684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391593D5-52B7-9747-B03D-3C0ADDB25454}"/>
              </a:ext>
            </a:extLst>
          </p:cNvPr>
          <p:cNvSpPr>
            <a:spLocks noGrp="1"/>
          </p:cNvSpPr>
          <p:nvPr>
            <p:ph type="body" sz="quarter" idx="10"/>
          </p:nvPr>
        </p:nvSpPr>
        <p:spPr/>
        <p:txBody>
          <a:bodyPr>
            <a:normAutofit/>
          </a:bodyPr>
          <a:lstStyle/>
          <a:p>
            <a:r>
              <a:rPr lang="pt-BR" sz="4800" dirty="0"/>
              <a:t>comece agora uma </a:t>
            </a:r>
            <a:r>
              <a:rPr lang="pt-BR" sz="4800" b="1" dirty="0"/>
              <a:t>caminhada vitoriosa! </a:t>
            </a:r>
          </a:p>
        </p:txBody>
      </p:sp>
      <p:pic>
        <p:nvPicPr>
          <p:cNvPr id="7" name="Espaço Reservado para Imagem 6">
            <a:extLst>
              <a:ext uri="{FF2B5EF4-FFF2-40B4-BE49-F238E27FC236}">
                <a16:creationId xmlns:a16="http://schemas.microsoft.com/office/drawing/2014/main" id="{F7E05ECD-45DD-B047-A809-55AD9077E18B}"/>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34" b="34"/>
          <a:stretch>
            <a:fillRect/>
          </a:stretch>
        </p:blipFill>
        <p:spPr/>
      </p:pic>
    </p:spTree>
    <p:extLst>
      <p:ext uri="{BB962C8B-B14F-4D97-AF65-F5344CB8AC3E}">
        <p14:creationId xmlns:p14="http://schemas.microsoft.com/office/powerpoint/2010/main" val="662079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472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2C9FED1-222B-074F-B5DA-6DE3E450E91E}"/>
              </a:ext>
            </a:extLst>
          </p:cNvPr>
          <p:cNvSpPr>
            <a:spLocks noGrp="1"/>
          </p:cNvSpPr>
          <p:nvPr>
            <p:ph type="title"/>
          </p:nvPr>
        </p:nvSpPr>
        <p:spPr/>
        <p:txBody>
          <a:bodyPr>
            <a:normAutofit/>
          </a:bodyPr>
          <a:lstStyle/>
          <a:p>
            <a:r>
              <a:rPr lang="pt-BR" dirty="0"/>
              <a:t>há um futuro melhor.</a:t>
            </a:r>
          </a:p>
        </p:txBody>
      </p:sp>
    </p:spTree>
    <p:extLst>
      <p:ext uri="{BB962C8B-B14F-4D97-AF65-F5344CB8AC3E}">
        <p14:creationId xmlns:p14="http://schemas.microsoft.com/office/powerpoint/2010/main" val="2543508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00D2B74-B06A-3240-991D-52CFD011FFB5}"/>
              </a:ext>
            </a:extLst>
          </p:cNvPr>
          <p:cNvSpPr>
            <a:spLocks noGrp="1"/>
          </p:cNvSpPr>
          <p:nvPr>
            <p:ph sz="quarter" idx="4"/>
          </p:nvPr>
        </p:nvSpPr>
        <p:spPr>
          <a:xfrm>
            <a:off x="6857999" y="999745"/>
            <a:ext cx="4858509" cy="4858509"/>
          </a:xfrm>
        </p:spPr>
        <p:txBody>
          <a:bodyPr>
            <a:normAutofit fontScale="92500" lnSpcReduction="10000"/>
          </a:bodyPr>
          <a:lstStyle/>
          <a:p>
            <a:r>
              <a:rPr lang="pt-BR" dirty="0"/>
              <a:t>Deus nos ensina que em breve este mundo será uma realidade melhor.</a:t>
            </a:r>
          </a:p>
        </p:txBody>
      </p:sp>
    </p:spTree>
    <p:extLst>
      <p:ext uri="{BB962C8B-B14F-4D97-AF65-F5344CB8AC3E}">
        <p14:creationId xmlns:p14="http://schemas.microsoft.com/office/powerpoint/2010/main" val="2805412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2103D0F-A704-F143-AB5B-6D38F51DB533}"/>
              </a:ext>
            </a:extLst>
          </p:cNvPr>
          <p:cNvSpPr>
            <a:spLocks noGrp="1"/>
          </p:cNvSpPr>
          <p:nvPr>
            <p:ph sz="quarter" idx="4"/>
          </p:nvPr>
        </p:nvSpPr>
        <p:spPr>
          <a:xfrm>
            <a:off x="347352" y="822596"/>
            <a:ext cx="4055314" cy="5212807"/>
          </a:xfrm>
        </p:spPr>
        <p:txBody>
          <a:bodyPr>
            <a:normAutofit/>
          </a:bodyPr>
          <a:lstStyle/>
          <a:p>
            <a:pPr>
              <a:lnSpc>
                <a:spcPct val="100000"/>
              </a:lnSpc>
            </a:pPr>
            <a:r>
              <a:rPr lang="pt-BR" sz="6000" b="1" dirty="0"/>
              <a:t>Quanto</a:t>
            </a:r>
            <a:r>
              <a:rPr lang="pt-BR" sz="6000" dirty="0"/>
              <a:t> </a:t>
            </a:r>
            <a:r>
              <a:rPr lang="pt-BR" sz="6000" b="1" dirty="0">
                <a:solidFill>
                  <a:schemeClr val="bg1"/>
                </a:solidFill>
                <a:highlight>
                  <a:srgbClr val="10AEE8"/>
                </a:highlight>
              </a:rPr>
              <a:t>falta</a:t>
            </a:r>
            <a:r>
              <a:rPr lang="pt-BR" sz="6000" dirty="0"/>
              <a:t> </a:t>
            </a:r>
            <a:r>
              <a:rPr lang="pt-BR" sz="6000" b="1" dirty="0"/>
              <a:t>para isso?</a:t>
            </a:r>
          </a:p>
        </p:txBody>
      </p:sp>
    </p:spTree>
    <p:extLst>
      <p:ext uri="{BB962C8B-B14F-4D97-AF65-F5344CB8AC3E}">
        <p14:creationId xmlns:p14="http://schemas.microsoft.com/office/powerpoint/2010/main" val="1574311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97EB048-07E6-B14E-8F93-CE9F390BD444}"/>
              </a:ext>
            </a:extLst>
          </p:cNvPr>
          <p:cNvSpPr>
            <a:spLocks noGrp="1"/>
          </p:cNvSpPr>
          <p:nvPr>
            <p:ph sz="quarter" idx="4"/>
          </p:nvPr>
        </p:nvSpPr>
        <p:spPr>
          <a:xfrm>
            <a:off x="7484533" y="1009687"/>
            <a:ext cx="4096509" cy="4096509"/>
          </a:xfrm>
        </p:spPr>
        <p:txBody>
          <a:bodyPr/>
          <a:lstStyle/>
          <a:p>
            <a:r>
              <a:rPr lang="pt-BR" dirty="0"/>
              <a:t> Até onde isso tudo nos levará?</a:t>
            </a:r>
          </a:p>
        </p:txBody>
      </p:sp>
    </p:spTree>
    <p:extLst>
      <p:ext uri="{BB962C8B-B14F-4D97-AF65-F5344CB8AC3E}">
        <p14:creationId xmlns:p14="http://schemas.microsoft.com/office/powerpoint/2010/main" val="2798427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48DD959-4B0F-5B41-8C97-E42DBD200E3C}"/>
              </a:ext>
            </a:extLst>
          </p:cNvPr>
          <p:cNvSpPr>
            <a:spLocks noGrp="1"/>
          </p:cNvSpPr>
          <p:nvPr>
            <p:ph type="body" sz="quarter" idx="10"/>
          </p:nvPr>
        </p:nvSpPr>
        <p:spPr/>
        <p:txBody>
          <a:bodyPr/>
          <a:lstStyle/>
          <a:p>
            <a:r>
              <a:rPr lang="pt-BR" dirty="0"/>
              <a:t> A resposta mais completa de Jesus em relação a isso se encontra em </a:t>
            </a:r>
            <a:br>
              <a:rPr lang="pt-BR" dirty="0"/>
            </a:br>
            <a:r>
              <a:rPr lang="pt-BR" b="1" dirty="0">
                <a:solidFill>
                  <a:schemeClr val="bg1"/>
                </a:solidFill>
                <a:highlight>
                  <a:srgbClr val="10AEE8"/>
                </a:highlight>
              </a:rPr>
              <a:t>Mateus 24.</a:t>
            </a:r>
          </a:p>
        </p:txBody>
      </p:sp>
      <p:pic>
        <p:nvPicPr>
          <p:cNvPr id="5" name="Espaço Reservado para Imagem 4">
            <a:extLst>
              <a:ext uri="{FF2B5EF4-FFF2-40B4-BE49-F238E27FC236}">
                <a16:creationId xmlns:a16="http://schemas.microsoft.com/office/drawing/2014/main" id="{F0DA7E61-D14F-F249-B163-C24A07A34BFD}"/>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34" b="34"/>
          <a:stretch>
            <a:fillRect/>
          </a:stretch>
        </p:blipFill>
        <p:spPr/>
      </p:pic>
    </p:spTree>
    <p:extLst>
      <p:ext uri="{BB962C8B-B14F-4D97-AF65-F5344CB8AC3E}">
        <p14:creationId xmlns:p14="http://schemas.microsoft.com/office/powerpoint/2010/main" val="2100932377"/>
      </p:ext>
    </p:extLst>
  </p:cSld>
  <p:clrMapOvr>
    <a:masterClrMapping/>
  </p:clrMapOvr>
</p:sld>
</file>

<file path=ppt/theme/theme1.xml><?xml version="1.0" encoding="utf-8"?>
<a:theme xmlns:a="http://schemas.openxmlformats.org/drawingml/2006/main" name="08-Com paciência aguardamos">
  <a:themeElements>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66D77EF-969F-AC4A-B8AD-F780A511948D}">
  <we:reference id="wa104379997" version="2.0.0.0" store="pt-BR"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02-Destino e percurso</Template>
  <TotalTime>3505</TotalTime>
  <Words>617</Words>
  <Application>Microsoft Macintosh PowerPoint</Application>
  <PresentationFormat>Widescreen</PresentationFormat>
  <Paragraphs>44</Paragraphs>
  <Slides>41</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41</vt:i4>
      </vt:variant>
    </vt:vector>
  </HeadingPairs>
  <TitlesOfParts>
    <vt:vector size="46" baseType="lpstr">
      <vt:lpstr>Arial</vt:lpstr>
      <vt:lpstr>Calibri</vt:lpstr>
      <vt:lpstr>Century Gothic</vt:lpstr>
      <vt:lpstr>Wingdings</vt:lpstr>
      <vt:lpstr>08-Com paciência aguardamos</vt:lpstr>
      <vt:lpstr>Apresentação do PowerPoint</vt:lpstr>
      <vt:lpstr>Os sinais de Sua vinda</vt:lpstr>
      <vt:lpstr>Apresentação do PowerPoint</vt:lpstr>
      <vt:lpstr>Apresentação do PowerPoint</vt:lpstr>
      <vt:lpstr>há um futuro melhor.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OLHAR DE ESPERANÇA</dc:subject>
  <dc:creator>4TONS - Pr. Marcelo Augusto de Carvalho</dc:creator>
  <cp:keywords>www.4tons.com.br</cp:keywords>
  <dc:description>COMÉRCIO PROIBIDO. USO PESSOAL</dc:description>
  <cp:lastModifiedBy>marcos aurelio gularte de castro</cp:lastModifiedBy>
  <cp:revision>15</cp:revision>
  <dcterms:created xsi:type="dcterms:W3CDTF">2021-03-12T18:55:53Z</dcterms:created>
  <dcterms:modified xsi:type="dcterms:W3CDTF">2021-04-15T00:29:42Z</dcterms:modified>
  <cp:category>EVANGELISMO FEMININO 2021</cp:category>
</cp:coreProperties>
</file>