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0"/>
  </p:notesMasterIdLst>
  <p:handoutMasterIdLst>
    <p:handoutMasterId r:id="rId51"/>
  </p:handoutMasterIdLst>
  <p:sldIdLst>
    <p:sldId id="314" r:id="rId2"/>
    <p:sldId id="257" r:id="rId3"/>
    <p:sldId id="380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51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2" r:id="rId39"/>
    <p:sldId id="453" r:id="rId40"/>
    <p:sldId id="454" r:id="rId41"/>
    <p:sldId id="455" r:id="rId42"/>
    <p:sldId id="456" r:id="rId43"/>
    <p:sldId id="457" r:id="rId44"/>
    <p:sldId id="413" r:id="rId45"/>
    <p:sldId id="414" r:id="rId46"/>
    <p:sldId id="415" r:id="rId47"/>
    <p:sldId id="417" r:id="rId48"/>
    <p:sldId id="302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0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EE8"/>
    <a:srgbClr val="34AC8B"/>
    <a:srgbClr val="31A687"/>
    <a:srgbClr val="670BA0"/>
    <a:srgbClr val="220E31"/>
    <a:srgbClr val="221009"/>
    <a:srgbClr val="6F4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0638-D045-EA42-8F81-DD4C39A7737A}" v="1" dt="2021-04-14T20:56:5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2"/>
    <p:restoredTop sz="95588"/>
  </p:normalViewPr>
  <p:slideViewPr>
    <p:cSldViewPr snapToGrid="0" snapToObjects="1">
      <p:cViewPr varScale="1">
        <p:scale>
          <a:sx n="77" d="100"/>
          <a:sy n="77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E661D7DC-4A2D-5B4B-A1F3-7EA01E33FD1D}"/>
    <pc:docChg chg="custSel modSld modMainMaster">
      <pc:chgData name="marcos aurelio gularte de castro" userId="67f50566e2aee3b4" providerId="LiveId" clId="{E661D7DC-4A2D-5B4B-A1F3-7EA01E33FD1D}" dt="2021-04-14T15:57:28.662" v="223" actId="20577"/>
      <pc:docMkLst>
        <pc:docMk/>
      </pc:docMkLst>
      <pc:sldChg chg="modSp mod">
        <pc:chgData name="marcos aurelio gularte de castro" userId="67f50566e2aee3b4" providerId="LiveId" clId="{E661D7DC-4A2D-5B4B-A1F3-7EA01E33FD1D}" dt="2021-04-13T17:08:45.690" v="1" actId="20577"/>
        <pc:sldMkLst>
          <pc:docMk/>
          <pc:sldMk cId="1884007329" sldId="257"/>
        </pc:sldMkLst>
        <pc:spChg chg="mod">
          <ac:chgData name="marcos aurelio gularte de castro" userId="67f50566e2aee3b4" providerId="LiveId" clId="{E661D7DC-4A2D-5B4B-A1F3-7EA01E33FD1D}" dt="2021-04-13T17:08:45.690" v="1" actId="20577"/>
          <ac:spMkLst>
            <pc:docMk/>
            <pc:sldMk cId="1884007329" sldId="257"/>
            <ac:spMk id="7" creationId="{C985D73B-245D-F24C-9D4F-ADA9C400A270}"/>
          </ac:spMkLst>
        </pc:spChg>
      </pc:sldChg>
      <pc:sldChg chg="modSp mod">
        <pc:chgData name="marcos aurelio gularte de castro" userId="67f50566e2aee3b4" providerId="LiveId" clId="{E661D7DC-4A2D-5B4B-A1F3-7EA01E33FD1D}" dt="2021-04-14T15:56:28.933" v="219" actId="20577"/>
        <pc:sldMkLst>
          <pc:docMk/>
          <pc:sldMk cId="3776826969" sldId="420"/>
        </pc:sldMkLst>
        <pc:spChg chg="mod">
          <ac:chgData name="marcos aurelio gularte de castro" userId="67f50566e2aee3b4" providerId="LiveId" clId="{E661D7DC-4A2D-5B4B-A1F3-7EA01E33FD1D}" dt="2021-04-14T15:56:28.933" v="219" actId="20577"/>
          <ac:spMkLst>
            <pc:docMk/>
            <pc:sldMk cId="3776826969" sldId="420"/>
            <ac:spMk id="4" creationId="{F67BA8AD-A87F-2C4F-A230-A0E0C6E6F529}"/>
          </ac:spMkLst>
        </pc:spChg>
      </pc:sldChg>
      <pc:sldChg chg="modSp mod">
        <pc:chgData name="marcos aurelio gularte de castro" userId="67f50566e2aee3b4" providerId="LiveId" clId="{E661D7DC-4A2D-5B4B-A1F3-7EA01E33FD1D}" dt="2021-04-14T15:56:44.443" v="220" actId="20577"/>
        <pc:sldMkLst>
          <pc:docMk/>
          <pc:sldMk cId="3607973363" sldId="427"/>
        </pc:sldMkLst>
        <pc:spChg chg="mod">
          <ac:chgData name="marcos aurelio gularte de castro" userId="67f50566e2aee3b4" providerId="LiveId" clId="{E661D7DC-4A2D-5B4B-A1F3-7EA01E33FD1D}" dt="2021-04-14T15:56:44.443" v="220" actId="20577"/>
          <ac:spMkLst>
            <pc:docMk/>
            <pc:sldMk cId="3607973363" sldId="427"/>
            <ac:spMk id="4" creationId="{C9F13F08-9045-EA41-948D-AC99F683618F}"/>
          </ac:spMkLst>
        </pc:spChg>
      </pc:sldChg>
      <pc:sldChg chg="modSp mod">
        <pc:chgData name="marcos aurelio gularte de castro" userId="67f50566e2aee3b4" providerId="LiveId" clId="{E661D7DC-4A2D-5B4B-A1F3-7EA01E33FD1D}" dt="2021-04-14T15:57:24.123" v="222" actId="20577"/>
        <pc:sldMkLst>
          <pc:docMk/>
          <pc:sldMk cId="2542464652" sldId="444"/>
        </pc:sldMkLst>
        <pc:spChg chg="mod">
          <ac:chgData name="marcos aurelio gularte de castro" userId="67f50566e2aee3b4" providerId="LiveId" clId="{E661D7DC-4A2D-5B4B-A1F3-7EA01E33FD1D}" dt="2021-04-14T15:57:24.123" v="222" actId="20577"/>
          <ac:spMkLst>
            <pc:docMk/>
            <pc:sldMk cId="2542464652" sldId="444"/>
            <ac:spMk id="2" creationId="{0350B699-4009-5D41-9B30-FF9793E55830}"/>
          </ac:spMkLst>
        </pc:spChg>
      </pc:sldChg>
      <pc:sldChg chg="modSp mod">
        <pc:chgData name="marcos aurelio gularte de castro" userId="67f50566e2aee3b4" providerId="LiveId" clId="{E661D7DC-4A2D-5B4B-A1F3-7EA01E33FD1D}" dt="2021-04-14T15:57:28.662" v="223" actId="20577"/>
        <pc:sldMkLst>
          <pc:docMk/>
          <pc:sldMk cId="485568167" sldId="445"/>
        </pc:sldMkLst>
        <pc:spChg chg="mod">
          <ac:chgData name="marcos aurelio gularte de castro" userId="67f50566e2aee3b4" providerId="LiveId" clId="{E661D7DC-4A2D-5B4B-A1F3-7EA01E33FD1D}" dt="2021-04-14T15:57:28.662" v="223" actId="20577"/>
          <ac:spMkLst>
            <pc:docMk/>
            <pc:sldMk cId="485568167" sldId="445"/>
            <ac:spMk id="4" creationId="{D4940E11-59C0-FE44-A603-A76ABF9FB785}"/>
          </ac:spMkLst>
        </pc:spChg>
      </pc:sldChg>
      <pc:sldChg chg="modSp mod">
        <pc:chgData name="marcos aurelio gularte de castro" userId="67f50566e2aee3b4" providerId="LiveId" clId="{E661D7DC-4A2D-5B4B-A1F3-7EA01E33FD1D}" dt="2021-04-14T15:57:17.620" v="221" actId="20577"/>
        <pc:sldMkLst>
          <pc:docMk/>
          <pc:sldMk cId="708792273" sldId="451"/>
        </pc:sldMkLst>
        <pc:spChg chg="mod">
          <ac:chgData name="marcos aurelio gularte de castro" userId="67f50566e2aee3b4" providerId="LiveId" clId="{E661D7DC-4A2D-5B4B-A1F3-7EA01E33FD1D}" dt="2021-04-14T15:57:17.620" v="221" actId="20577"/>
          <ac:spMkLst>
            <pc:docMk/>
            <pc:sldMk cId="708792273" sldId="451"/>
            <ac:spMk id="2" creationId="{5389B384-91B6-6044-8373-C149425613A4}"/>
          </ac:spMkLst>
        </pc:spChg>
      </pc:sldChg>
      <pc:sldMasterChg chg="modSp mod modSldLayout">
        <pc:chgData name="marcos aurelio gularte de castro" userId="67f50566e2aee3b4" providerId="LiveId" clId="{E661D7DC-4A2D-5B4B-A1F3-7EA01E33FD1D}" dt="2021-04-13T22:17:17.037" v="218" actId="478"/>
        <pc:sldMasterMkLst>
          <pc:docMk/>
          <pc:sldMasterMk cId="746728276" sldId="2147483648"/>
        </pc:sldMasterMkLst>
        <pc:spChg chg="mod">
          <ac:chgData name="marcos aurelio gularte de castro" userId="67f50566e2aee3b4" providerId="LiveId" clId="{E661D7DC-4A2D-5B4B-A1F3-7EA01E33FD1D}" dt="2021-04-13T22:16:19.815" v="216" actId="207"/>
          <ac:spMkLst>
            <pc:docMk/>
            <pc:sldMasterMk cId="746728276" sldId="2147483648"/>
            <ac:spMk id="7" creationId="{AA7F6E28-5C48-CD43-88D9-9B69EE8BD99E}"/>
          </ac:spMkLst>
        </pc:spChg>
        <pc:sldLayoutChg chg="addSp delSp modSp mod">
          <pc:chgData name="marcos aurelio gularte de castro" userId="67f50566e2aee3b4" providerId="LiveId" clId="{E661D7DC-4A2D-5B4B-A1F3-7EA01E33FD1D}" dt="2021-04-13T22:17:17.037" v="218" actId="478"/>
          <pc:sldLayoutMkLst>
            <pc:docMk/>
            <pc:sldMasterMk cId="1804167866" sldId="2147483675"/>
            <pc:sldLayoutMk cId="1666706211" sldId="2147483672"/>
          </pc:sldLayoutMkLst>
          <pc:picChg chg="add del mod">
            <ac:chgData name="marcos aurelio gularte de castro" userId="67f50566e2aee3b4" providerId="LiveId" clId="{E661D7DC-4A2D-5B4B-A1F3-7EA01E33FD1D}" dt="2021-04-13T22:17:17.037" v="218" actId="478"/>
            <ac:picMkLst>
              <pc:docMk/>
              <pc:sldMasterMk cId="1804167866" sldId="2147483675"/>
              <pc:sldLayoutMk cId="1666706211" sldId="2147483672"/>
              <ac:picMk id="3" creationId="{EBAEC10A-1F21-6547-9CF8-2E0D42DC9582}"/>
            </ac:picMkLst>
          </pc:picChg>
        </pc:sldLayoutChg>
        <pc:sldLayoutChg chg="addSp delSp modSp mod">
          <pc:chgData name="marcos aurelio gularte de castro" userId="67f50566e2aee3b4" providerId="LiveId" clId="{E661D7DC-4A2D-5B4B-A1F3-7EA01E33FD1D}" dt="2021-04-13T22:16:45.765" v="217" actId="478"/>
          <pc:sldLayoutMkLst>
            <pc:docMk/>
            <pc:sldMasterMk cId="1804167866" sldId="2147483675"/>
            <pc:sldLayoutMk cId="1056311062" sldId="2147483674"/>
          </pc:sldLayoutMkLst>
          <pc:picChg chg="add del mod">
            <ac:chgData name="marcos aurelio gularte de castro" userId="67f50566e2aee3b4" providerId="LiveId" clId="{E661D7DC-4A2D-5B4B-A1F3-7EA01E33FD1D}" dt="2021-04-13T22:16:45.765" v="217" actId="478"/>
            <ac:picMkLst>
              <pc:docMk/>
              <pc:sldMasterMk cId="1804167866" sldId="2147483675"/>
              <pc:sldLayoutMk cId="1056311062" sldId="2147483674"/>
              <ac:picMk id="11" creationId="{264A3206-ADAA-8144-AD0D-EBAF0B78C39B}"/>
            </ac:picMkLst>
          </pc:picChg>
        </pc:sldLayoutChg>
      </pc:sldMasterChg>
    </pc:docChg>
  </pc:docChgLst>
  <pc:docChgLst>
    <pc:chgData name="marcos aurelio gularte de castro" userId="67f50566e2aee3b4" providerId="LiveId" clId="{A03B0638-D045-EA42-8F81-DD4C39A7737A}"/>
    <pc:docChg chg="undo custSel modSld modMainMaster">
      <pc:chgData name="marcos aurelio gularte de castro" userId="67f50566e2aee3b4" providerId="LiveId" clId="{A03B0638-D045-EA42-8F81-DD4C39A7737A}" dt="2021-04-15T00:28:35.595" v="43" actId="1076"/>
      <pc:docMkLst>
        <pc:docMk/>
      </pc:docMkLst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884007329" sldId="257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884007329" sldId="257"/>
            <ac:spMk id="4" creationId="{336C9251-C36E-7C4B-AB9E-53C9F7072A50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884007329" sldId="257"/>
            <ac:spMk id="7" creationId="{C985D73B-245D-F24C-9D4F-ADA9C400A270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04684530" sldId="380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04684530" sldId="380"/>
            <ac:spMk id="7" creationId="{119C780E-2777-2A43-B851-6AF0C544F637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04684530" sldId="380"/>
            <ac:picMk id="15" creationId="{140E0D74-3DB7-F743-A7B2-6B6A78C8712A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157652457" sldId="413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157652457" sldId="413"/>
            <ac:spMk id="2" creationId="{67A7002D-C91F-4244-917B-DE506F0B1408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157652457" sldId="413"/>
            <ac:picMk id="5" creationId="{62B744DB-B65C-9249-A93D-F6D5F3FA9E2A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676213945" sldId="415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676213945" sldId="415"/>
            <ac:spMk id="2" creationId="{496F901F-3500-8043-900B-63601A686F0E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676213945" sldId="415"/>
            <ac:picMk id="5" creationId="{28D831E1-2255-B04D-AEC9-0346BA89F505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662079111" sldId="417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662079111" sldId="417"/>
            <ac:spMk id="4" creationId="{391593D5-52B7-9747-B03D-3C0ADDB25454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662079111" sldId="417"/>
            <ac:picMk id="7" creationId="{F7E05ECD-45DD-B047-A809-55AD9077E18B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704082213" sldId="418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704082213" sldId="418"/>
            <ac:spMk id="4" creationId="{2745FA67-135B-7F46-98E6-2F99739939E7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704082213" sldId="418"/>
            <ac:spMk id="5" creationId="{76071111-F3DA-7547-99E7-C6E4059B426A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689828722" sldId="419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689828722" sldId="419"/>
            <ac:spMk id="2" creationId="{971EAF80-4FE4-DD4C-AEC7-26192F0FAC75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689828722" sldId="419"/>
            <ac:picMk id="9" creationId="{285FD875-970E-0045-AF97-A7D355D610A7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776826969" sldId="420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776826969" sldId="420"/>
            <ac:spMk id="4" creationId="{F67BA8AD-A87F-2C4F-A230-A0E0C6E6F529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776826969" sldId="420"/>
            <ac:spMk id="5" creationId="{05FA8A4B-8326-E84F-881D-1F7749E0173A}"/>
          </ac:spMkLst>
        </pc:spChg>
      </pc:sldChg>
      <pc:sldChg chg="modSp mod">
        <pc:chgData name="marcos aurelio gularte de castro" userId="67f50566e2aee3b4" providerId="LiveId" clId="{A03B0638-D045-EA42-8F81-DD4C39A7737A}" dt="2021-04-15T00:27:29.963" v="38" actId="20577"/>
        <pc:sldMkLst>
          <pc:docMk/>
          <pc:sldMk cId="1315380217" sldId="421"/>
        </pc:sldMkLst>
        <pc:spChg chg="mod">
          <ac:chgData name="marcos aurelio gularte de castro" userId="67f50566e2aee3b4" providerId="LiveId" clId="{A03B0638-D045-EA42-8F81-DD4C39A7737A}" dt="2021-04-15T00:27:29.963" v="38" actId="20577"/>
          <ac:spMkLst>
            <pc:docMk/>
            <pc:sldMk cId="1315380217" sldId="421"/>
            <ac:spMk id="4" creationId="{7F1D95CE-7F46-5946-984B-672AF82A5957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898790747" sldId="422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898790747" sldId="422"/>
            <ac:spMk id="2" creationId="{2BF578AF-EB2D-A544-A4D5-881F35D50C4E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898790747" sldId="422"/>
            <ac:picMk id="5" creationId="{BD0BB5DC-2F96-7D4C-AA4B-CDB3C8BFCB58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884564627" sldId="423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884564627" sldId="423"/>
            <ac:spMk id="2" creationId="{7B0FA586-A218-3541-B18F-59049EFF1141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884564627" sldId="423"/>
            <ac:picMk id="5" creationId="{8AA09537-9358-7D45-8B33-0AA414C1E529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721481663" sldId="424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721481663" sldId="424"/>
            <ac:spMk id="2" creationId="{11D4BBD2-A5AE-ED40-9DAB-6204E3A2FA67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721481663" sldId="424"/>
            <ac:picMk id="15" creationId="{DBABB308-503B-2148-8501-DB4EFB124C0F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18149615" sldId="425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18149615" sldId="425"/>
            <ac:spMk id="2" creationId="{84B79DE2-D3D4-2D44-B2D9-91B8CA46D120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18149615" sldId="425"/>
            <ac:picMk id="5" creationId="{DA014B4B-73B7-8748-98A0-55539B26C985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046065546" sldId="426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046065546" sldId="426"/>
            <ac:spMk id="2" creationId="{D84EC5B2-F8C8-A24C-ABE8-AADC19AFD5D3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046065546" sldId="426"/>
            <ac:picMk id="5" creationId="{21CC144E-ACB9-1942-B1AB-C5661BF1A1E7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607973363" sldId="427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607973363" sldId="427"/>
            <ac:spMk id="4" creationId="{C9F13F08-9045-EA41-948D-AC99F683618F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607973363" sldId="427"/>
            <ac:spMk id="5" creationId="{43E6C0B2-C603-FB44-959B-20E550AEB7FB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90589346" sldId="428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90589346" sldId="428"/>
            <ac:spMk id="2" creationId="{FC11250F-CE1D-D04C-AD49-2C1C5B662770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90589346" sldId="428"/>
            <ac:picMk id="9" creationId="{3741EE51-22A2-0A4E-B309-57E7BACE8305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055577345" sldId="429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055577345" sldId="429"/>
            <ac:spMk id="2" creationId="{45A83E21-AF81-FC4B-A5EE-4613C8254F9E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055577345" sldId="429"/>
            <ac:picMk id="8" creationId="{8CAF99F8-8034-7E47-B721-9EE8AD698FD2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57192318" sldId="430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57192318" sldId="430"/>
            <ac:spMk id="2" creationId="{88E837EB-CA74-2A49-BCD6-C101EACED308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57192318" sldId="430"/>
            <ac:picMk id="6" creationId="{B3F02CE8-0594-2944-8AB0-B9357ECF0D3D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328177570" sldId="431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328177570" sldId="431"/>
            <ac:spMk id="2" creationId="{F180D2D8-33B1-434A-A6EA-78A4FA055D42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328177570" sldId="431"/>
            <ac:picMk id="5" creationId="{5D632AE8-7A9C-2C48-BBCA-78DAD3617D64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674709838" sldId="432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674709838" sldId="432"/>
            <ac:spMk id="2" creationId="{B017F12E-0EB7-1846-85B1-54B1439248C6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674709838" sldId="432"/>
            <ac:picMk id="9" creationId="{EAFBAB2A-3509-A548-9B65-33D636D4DD2E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154060508" sldId="433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154060508" sldId="433"/>
            <ac:spMk id="4" creationId="{25F09CBF-9378-2048-B47F-434990D5C7CA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154060508" sldId="433"/>
            <ac:spMk id="5" creationId="{88971967-7EDA-AB44-A1F6-6D4A33D27102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120335519" sldId="434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120335519" sldId="434"/>
            <ac:spMk id="2" creationId="{5151F9AB-7755-444A-84EC-2D6E96E881A1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120335519" sldId="434"/>
            <ac:picMk id="5" creationId="{C929E563-B403-9845-84D7-38949A108110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074853866" sldId="435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074853866" sldId="435"/>
            <ac:spMk id="2" creationId="{F8201098-9D29-094C-B291-2BEB169A2CA0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074853866" sldId="435"/>
            <ac:picMk id="6" creationId="{EB0559FA-4489-684E-A844-3D1955662330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23609950" sldId="436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23609950" sldId="436"/>
            <ac:spMk id="2" creationId="{42BC7598-B7F1-794B-B679-A6670D9CBE9C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23609950" sldId="436"/>
            <ac:picMk id="6" creationId="{2AE72F1F-B348-F443-A1DA-28CBFFD6D654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917094291" sldId="438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917094291" sldId="438"/>
            <ac:spMk id="2" creationId="{D68CC0E2-B49C-EA49-AB41-F679C931D57A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917094291" sldId="438"/>
            <ac:picMk id="5" creationId="{BB113438-C7F4-864D-A6E6-F7A70F911A8A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75737015" sldId="439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75737015" sldId="439"/>
            <ac:spMk id="2" creationId="{B3B73973-B22E-7B42-AD8B-4722F64AB501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75737015" sldId="439"/>
            <ac:picMk id="5" creationId="{CF610E2A-40DC-D745-A114-2F6E6CC0F151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154402080" sldId="441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154402080" sldId="441"/>
            <ac:spMk id="2" creationId="{38AC8DF4-F7E7-4C44-9DF2-0D20649F4D8E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154402080" sldId="441"/>
            <ac:picMk id="5" creationId="{8B6E8BE9-327D-FB4E-96D0-6DED0BFAD1DB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651771775" sldId="442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651771775" sldId="442"/>
            <ac:spMk id="4" creationId="{1B341629-ADE0-B04E-84B2-26D1DA623DA1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651771775" sldId="442"/>
            <ac:spMk id="5" creationId="{7F935488-AFE2-6E48-B30F-6D8EA8DDA259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877548397" sldId="443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877548397" sldId="443"/>
            <ac:spMk id="2" creationId="{B808EBC1-18F4-2142-84ED-1E0DD174E314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542464652" sldId="444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542464652" sldId="444"/>
            <ac:spMk id="2" creationId="{0350B699-4009-5D41-9B30-FF9793E55830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542464652" sldId="444"/>
            <ac:picMk id="5" creationId="{A0E26390-5312-3E45-95AB-C9D261FB6560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85568167" sldId="445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85568167" sldId="445"/>
            <ac:spMk id="4" creationId="{D4940E11-59C0-FE44-A603-A76ABF9FB785}"/>
          </ac:spMkLst>
        </pc:spChg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85568167" sldId="445"/>
            <ac:spMk id="5" creationId="{454F7B1D-6A50-3A45-82BB-33A1E07F7567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2606040583" sldId="446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2606040583" sldId="446"/>
            <ac:spMk id="2" creationId="{71306A70-C332-B842-95A1-FE0FC79B759F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2606040583" sldId="446"/>
            <ac:picMk id="4" creationId="{6E1130AD-5948-EB49-ABCD-B3F7C838938C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1037224543" sldId="447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1037224543" sldId="447"/>
            <ac:spMk id="2" creationId="{BC6D5827-42C9-ED4E-B94F-8549F60EC165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1037224543" sldId="447"/>
            <ac:picMk id="7" creationId="{8048FEDC-B35F-E249-980F-99FBC5FB74B3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142994968" sldId="448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142994968" sldId="448"/>
            <ac:spMk id="2" creationId="{84C3F524-3006-A644-8DF9-2191A2600D57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142994968" sldId="448"/>
            <ac:picMk id="5" creationId="{90661B0D-511D-3540-B471-FFC5FC17C7E4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027817064" sldId="449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027817064" sldId="449"/>
            <ac:spMk id="2" creationId="{1548FFE8-3F0F-D347-B469-CF53F8EBF666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027817064" sldId="449"/>
            <ac:picMk id="4" creationId="{FF28AFC7-655A-D74E-BF9C-4BAF36FDF3EF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735627202" sldId="450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735627202" sldId="450"/>
            <ac:spMk id="2" creationId="{907DC626-F7F0-BD44-B26A-73C7022B76BA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735627202" sldId="450"/>
            <ac:picMk id="4" creationId="{957100FB-EB95-9044-9781-5AC451719851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708792273" sldId="451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708792273" sldId="451"/>
            <ac:spMk id="2" creationId="{5389B384-91B6-6044-8373-C149425613A4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708792273" sldId="451"/>
            <ac:picMk id="5" creationId="{3936128B-25F4-0041-A13C-CFA7400218FF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275393498" sldId="452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275393498" sldId="452"/>
            <ac:spMk id="2" creationId="{7ABFC2A3-A756-1B43-8D64-298F5FDDD527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275393498" sldId="452"/>
            <ac:picMk id="5" creationId="{B46416B8-1391-E446-9AC8-2A1F04EF7F67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09342140" sldId="453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09342140" sldId="453"/>
            <ac:spMk id="2" creationId="{CB5EEB7E-18DD-EE48-83E3-06C3821541E6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09342140" sldId="453"/>
            <ac:picMk id="5" creationId="{71F45A1D-A909-8A42-BC0B-0E12DA56FD8F}"/>
          </ac:picMkLst>
        </pc:pic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4167367865" sldId="455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4167367865" sldId="455"/>
            <ac:spMk id="2" creationId="{79778DF3-C640-384E-A662-33077B1B14CA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4167367865" sldId="455"/>
            <ac:picMk id="9" creationId="{43B8516A-2CF9-724D-86C9-F2702EA456BA}"/>
          </ac:picMkLst>
        </pc:picChg>
      </pc:sldChg>
      <pc:sldChg chg="modSp mod modClrScheme chgLayout">
        <pc:chgData name="marcos aurelio gularte de castro" userId="67f50566e2aee3b4" providerId="LiveId" clId="{A03B0638-D045-EA42-8F81-DD4C39A7737A}" dt="2021-04-15T00:28:35.595" v="43" actId="1076"/>
        <pc:sldMkLst>
          <pc:docMk/>
          <pc:sldMk cId="581890810" sldId="456"/>
        </pc:sldMkLst>
        <pc:spChg chg="mod ord">
          <ac:chgData name="marcos aurelio gularte de castro" userId="67f50566e2aee3b4" providerId="LiveId" clId="{A03B0638-D045-EA42-8F81-DD4C39A7737A}" dt="2021-04-15T00:28:35.595" v="43" actId="1076"/>
          <ac:spMkLst>
            <pc:docMk/>
            <pc:sldMk cId="581890810" sldId="456"/>
            <ac:spMk id="2" creationId="{CBD1A428-203C-6948-BC49-F68E6DDDB049}"/>
          </ac:spMkLst>
        </pc:spChg>
      </pc:sldChg>
      <pc:sldChg chg="modSp">
        <pc:chgData name="marcos aurelio gularte de castro" userId="67f50566e2aee3b4" providerId="LiveId" clId="{A03B0638-D045-EA42-8F81-DD4C39A7737A}" dt="2021-04-14T20:56:50.420" v="0"/>
        <pc:sldMkLst>
          <pc:docMk/>
          <pc:sldMk cId="3939311763" sldId="457"/>
        </pc:sldMkLst>
        <pc:spChg chg="mod">
          <ac:chgData name="marcos aurelio gularte de castro" userId="67f50566e2aee3b4" providerId="LiveId" clId="{A03B0638-D045-EA42-8F81-DD4C39A7737A}" dt="2021-04-14T20:56:50.420" v="0"/>
          <ac:spMkLst>
            <pc:docMk/>
            <pc:sldMk cId="3939311763" sldId="457"/>
            <ac:spMk id="2" creationId="{845CE068-4BEA-2448-83F2-62635283ABA0}"/>
          </ac:spMkLst>
        </pc:spChg>
        <pc:picChg chg="mod">
          <ac:chgData name="marcos aurelio gularte de castro" userId="67f50566e2aee3b4" providerId="LiveId" clId="{A03B0638-D045-EA42-8F81-DD4C39A7737A}" dt="2021-04-14T20:56:50.420" v="0"/>
          <ac:picMkLst>
            <pc:docMk/>
            <pc:sldMk cId="3939311763" sldId="457"/>
            <ac:picMk id="5" creationId="{8BBEFA28-190F-0244-9819-6A5C311D5FA8}"/>
          </ac:picMkLst>
        </pc:picChg>
      </pc:sldChg>
      <pc:sldMasterChg chg="addSp delSp mod delSldLayout modSldLayout">
        <pc:chgData name="marcos aurelio gularte de castro" userId="67f50566e2aee3b4" providerId="LiveId" clId="{A03B0638-D045-EA42-8F81-DD4C39A7737A}" dt="2021-04-15T00:28:23.967" v="40" actId="207"/>
        <pc:sldMasterMkLst>
          <pc:docMk/>
          <pc:sldMasterMk cId="1804167866" sldId="2147483675"/>
        </pc:sldMasterMkLst>
        <pc:spChg chg="add del">
          <ac:chgData name="marcos aurelio gularte de castro" userId="67f50566e2aee3b4" providerId="LiveId" clId="{A03B0638-D045-EA42-8F81-DD4C39A7737A}" dt="2021-04-14T20:57:30.660" v="2" actId="478"/>
          <ac:spMkLst>
            <pc:docMk/>
            <pc:sldMasterMk cId="1804167866" sldId="2147483675"/>
            <ac:spMk id="4" creationId="{F39F107A-0EFD-1648-9639-638C6459931C}"/>
          </ac:spMkLst>
        </pc:spChg>
        <pc:picChg chg="add del">
          <ac:chgData name="marcos aurelio gularte de castro" userId="67f50566e2aee3b4" providerId="LiveId" clId="{A03B0638-D045-EA42-8F81-DD4C39A7737A}" dt="2021-04-14T20:57:29.836" v="1" actId="478"/>
          <ac:picMkLst>
            <pc:docMk/>
            <pc:sldMasterMk cId="1804167866" sldId="2147483675"/>
            <ac:picMk id="5" creationId="{711A2FB9-E396-784F-AA0D-CBAEAB96E1AE}"/>
          </ac:picMkLst>
        </pc:picChg>
        <pc:sldLayoutChg chg="del">
          <pc:chgData name="marcos aurelio gularte de castro" userId="67f50566e2aee3b4" providerId="LiveId" clId="{A03B0638-D045-EA42-8F81-DD4C39A7737A}" dt="2021-04-14T21:00:04.890" v="20" actId="2696"/>
          <pc:sldLayoutMkLst>
            <pc:docMk/>
            <pc:sldMasterMk cId="1804167866" sldId="2147483675"/>
            <pc:sldLayoutMk cId="192031126" sldId="2147483649"/>
          </pc:sldLayoutMkLst>
        </pc:sldLayoutChg>
        <pc:sldLayoutChg chg="del">
          <pc:chgData name="marcos aurelio gularte de castro" userId="67f50566e2aee3b4" providerId="LiveId" clId="{A03B0638-D045-EA42-8F81-DD4C39A7737A}" dt="2021-04-14T21:00:04.973" v="35" actId="2696"/>
          <pc:sldLayoutMkLst>
            <pc:docMk/>
            <pc:sldMasterMk cId="1804167866" sldId="2147483675"/>
            <pc:sldLayoutMk cId="4044465009" sldId="2147483651"/>
          </pc:sldLayoutMkLst>
        </pc:sldLayoutChg>
        <pc:sldLayoutChg chg="del">
          <pc:chgData name="marcos aurelio gularte de castro" userId="67f50566e2aee3b4" providerId="LiveId" clId="{A03B0638-D045-EA42-8F81-DD4C39A7737A}" dt="2021-04-14T21:00:04.997" v="37" actId="2696"/>
          <pc:sldLayoutMkLst>
            <pc:docMk/>
            <pc:sldMasterMk cId="1804167866" sldId="2147483675"/>
            <pc:sldLayoutMk cId="2611781598" sldId="2147483652"/>
          </pc:sldLayoutMkLst>
        </pc:sldLayoutChg>
        <pc:sldLayoutChg chg="del">
          <pc:chgData name="marcos aurelio gularte de castro" userId="67f50566e2aee3b4" providerId="LiveId" clId="{A03B0638-D045-EA42-8F81-DD4C39A7737A}" dt="2021-04-14T21:00:04.926" v="26" actId="2696"/>
          <pc:sldLayoutMkLst>
            <pc:docMk/>
            <pc:sldMasterMk cId="1804167866" sldId="2147483675"/>
            <pc:sldLayoutMk cId="624045540" sldId="2147483653"/>
          </pc:sldLayoutMkLst>
        </pc:sldLayoutChg>
        <pc:sldLayoutChg chg="del">
          <pc:chgData name="marcos aurelio gularte de castro" userId="67f50566e2aee3b4" providerId="LiveId" clId="{A03B0638-D045-EA42-8F81-DD4C39A7737A}" dt="2021-04-14T21:00:04.950" v="30" actId="2696"/>
          <pc:sldLayoutMkLst>
            <pc:docMk/>
            <pc:sldMasterMk cId="1804167866" sldId="2147483675"/>
            <pc:sldLayoutMk cId="2521006897" sldId="2147483656"/>
          </pc:sldLayoutMkLst>
        </pc:sldLayoutChg>
        <pc:sldLayoutChg chg="del">
          <pc:chgData name="marcos aurelio gularte de castro" userId="67f50566e2aee3b4" providerId="LiveId" clId="{A03B0638-D045-EA42-8F81-DD4C39A7737A}" dt="2021-04-14T21:00:04.930" v="27" actId="2696"/>
          <pc:sldLayoutMkLst>
            <pc:docMk/>
            <pc:sldMasterMk cId="1804167866" sldId="2147483675"/>
            <pc:sldLayoutMk cId="2805806429" sldId="2147483657"/>
          </pc:sldLayoutMkLst>
        </pc:sldLayoutChg>
        <pc:sldLayoutChg chg="del">
          <pc:chgData name="marcos aurelio gularte de castro" userId="67f50566e2aee3b4" providerId="LiveId" clId="{A03B0638-D045-EA42-8F81-DD4C39A7737A}" dt="2021-04-14T21:00:04.920" v="25" actId="2696"/>
          <pc:sldLayoutMkLst>
            <pc:docMk/>
            <pc:sldMasterMk cId="1804167866" sldId="2147483675"/>
            <pc:sldLayoutMk cId="3113494404" sldId="2147483658"/>
          </pc:sldLayoutMkLst>
        </pc:sldLayoutChg>
        <pc:sldLayoutChg chg="del">
          <pc:chgData name="marcos aurelio gularte de castro" userId="67f50566e2aee3b4" providerId="LiveId" clId="{A03B0638-D045-EA42-8F81-DD4C39A7737A}" dt="2021-04-14T21:00:04.962" v="32" actId="2696"/>
          <pc:sldLayoutMkLst>
            <pc:docMk/>
            <pc:sldMasterMk cId="1804167866" sldId="2147483675"/>
            <pc:sldLayoutMk cId="4139753992" sldId="2147483659"/>
          </pc:sldLayoutMkLst>
        </pc:sldLayoutChg>
        <pc:sldLayoutChg chg="del">
          <pc:chgData name="marcos aurelio gularte de castro" userId="67f50566e2aee3b4" providerId="LiveId" clId="{A03B0638-D045-EA42-8F81-DD4C39A7737A}" dt="2021-04-14T21:00:04.909" v="23" actId="2696"/>
          <pc:sldLayoutMkLst>
            <pc:docMk/>
            <pc:sldMasterMk cId="1804167866" sldId="2147483675"/>
            <pc:sldLayoutMk cId="1342701583" sldId="2147483660"/>
          </pc:sldLayoutMkLst>
        </pc:sldLayoutChg>
        <pc:sldLayoutChg chg="del">
          <pc:chgData name="marcos aurelio gularte de castro" userId="67f50566e2aee3b4" providerId="LiveId" clId="{A03B0638-D045-EA42-8F81-DD4C39A7737A}" dt="2021-04-14T21:00:04.938" v="28" actId="2696"/>
          <pc:sldLayoutMkLst>
            <pc:docMk/>
            <pc:sldMasterMk cId="1804167866" sldId="2147483675"/>
            <pc:sldLayoutMk cId="1074065135" sldId="2147483661"/>
          </pc:sldLayoutMkLst>
        </pc:sldLayoutChg>
        <pc:sldLayoutChg chg="del">
          <pc:chgData name="marcos aurelio gularte de castro" userId="67f50566e2aee3b4" providerId="LiveId" clId="{A03B0638-D045-EA42-8F81-DD4C39A7737A}" dt="2021-04-14T21:00:04.898" v="21" actId="2696"/>
          <pc:sldLayoutMkLst>
            <pc:docMk/>
            <pc:sldMasterMk cId="1804167866" sldId="2147483675"/>
            <pc:sldLayoutMk cId="7512663" sldId="2147483662"/>
          </pc:sldLayoutMkLst>
        </pc:sldLayoutChg>
        <pc:sldLayoutChg chg="del">
          <pc:chgData name="marcos aurelio gularte de castro" userId="67f50566e2aee3b4" providerId="LiveId" clId="{A03B0638-D045-EA42-8F81-DD4C39A7737A}" dt="2021-04-14T21:00:04.956" v="31" actId="2696"/>
          <pc:sldLayoutMkLst>
            <pc:docMk/>
            <pc:sldMasterMk cId="1804167866" sldId="2147483675"/>
            <pc:sldLayoutMk cId="2554133961" sldId="2147483663"/>
          </pc:sldLayoutMkLst>
        </pc:sldLayoutChg>
        <pc:sldLayoutChg chg="del">
          <pc:chgData name="marcos aurelio gularte de castro" userId="67f50566e2aee3b4" providerId="LiveId" clId="{A03B0638-D045-EA42-8F81-DD4C39A7737A}" dt="2021-04-14T21:00:04.994" v="36" actId="2696"/>
          <pc:sldLayoutMkLst>
            <pc:docMk/>
            <pc:sldMasterMk cId="1804167866" sldId="2147483675"/>
            <pc:sldLayoutMk cId="3081338407" sldId="2147483664"/>
          </pc:sldLayoutMkLst>
        </pc:sldLayoutChg>
        <pc:sldLayoutChg chg="del">
          <pc:chgData name="marcos aurelio gularte de castro" userId="67f50566e2aee3b4" providerId="LiveId" clId="{A03B0638-D045-EA42-8F81-DD4C39A7737A}" dt="2021-04-14T21:00:04.968" v="33" actId="2696"/>
          <pc:sldLayoutMkLst>
            <pc:docMk/>
            <pc:sldMasterMk cId="1804167866" sldId="2147483675"/>
            <pc:sldLayoutMk cId="300224864" sldId="2147483669"/>
          </pc:sldLayoutMkLst>
        </pc:sldLayoutChg>
        <pc:sldLayoutChg chg="del">
          <pc:chgData name="marcos aurelio gularte de castro" userId="67f50566e2aee3b4" providerId="LiveId" clId="{A03B0638-D045-EA42-8F81-DD4C39A7737A}" dt="2021-04-14T21:00:04.944" v="29" actId="2696"/>
          <pc:sldLayoutMkLst>
            <pc:docMk/>
            <pc:sldMasterMk cId="1804167866" sldId="2147483675"/>
            <pc:sldLayoutMk cId="2089577479" sldId="2147483670"/>
          </pc:sldLayoutMkLst>
        </pc:sldLayoutChg>
        <pc:sldLayoutChg chg="del">
          <pc:chgData name="marcos aurelio gularte de castro" userId="67f50566e2aee3b4" providerId="LiveId" clId="{A03B0638-D045-EA42-8F81-DD4C39A7737A}" dt="2021-04-14T21:00:04.971" v="34" actId="2696"/>
          <pc:sldLayoutMkLst>
            <pc:docMk/>
            <pc:sldMasterMk cId="1804167866" sldId="2147483675"/>
            <pc:sldLayoutMk cId="1666706211" sldId="2147483672"/>
          </pc:sldLayoutMkLst>
        </pc:sldLayoutChg>
        <pc:sldLayoutChg chg="del">
          <pc:chgData name="marcos aurelio gularte de castro" userId="67f50566e2aee3b4" providerId="LiveId" clId="{A03B0638-D045-EA42-8F81-DD4C39A7737A}" dt="2021-04-14T21:00:04.903" v="22" actId="2696"/>
          <pc:sldLayoutMkLst>
            <pc:docMk/>
            <pc:sldMasterMk cId="1804167866" sldId="2147483675"/>
            <pc:sldLayoutMk cId="2421999902" sldId="2147483673"/>
          </pc:sldLayoutMkLst>
        </pc:sldLayoutChg>
        <pc:sldLayoutChg chg="del">
          <pc:chgData name="marcos aurelio gularte de castro" userId="67f50566e2aee3b4" providerId="LiveId" clId="{A03B0638-D045-EA42-8F81-DD4C39A7737A}" dt="2021-04-14T21:00:04.913" v="24" actId="2696"/>
          <pc:sldLayoutMkLst>
            <pc:docMk/>
            <pc:sldMasterMk cId="1804167866" sldId="2147483675"/>
            <pc:sldLayoutMk cId="1056311062" sldId="2147483674"/>
          </pc:sldLayoutMkLst>
        </pc:sldLayoutChg>
        <pc:sldLayoutChg chg="addSp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1834426867" sldId="2147483676"/>
          </pc:sldLayoutMkLst>
          <pc:picChg chg="add">
            <ac:chgData name="marcos aurelio gularte de castro" userId="67f50566e2aee3b4" providerId="LiveId" clId="{A03B0638-D045-EA42-8F81-DD4C39A7737A}" dt="2021-04-14T20:56:50.420" v="0"/>
            <ac:picMkLst>
              <pc:docMk/>
              <pc:sldMasterMk cId="1804167866" sldId="2147483675"/>
              <pc:sldLayoutMk cId="1834426867" sldId="2147483676"/>
              <ac:picMk id="8" creationId="{92BD469A-F03C-9948-82C8-A8D712E3400D}"/>
            </ac:picMkLst>
          </pc:picChg>
        </pc:sldLayoutChg>
        <pc:sldLayoutChg chg="addSp modSp mod modAnim">
          <pc:chgData name="marcos aurelio gularte de castro" userId="67f50566e2aee3b4" providerId="LiveId" clId="{A03B0638-D045-EA42-8F81-DD4C39A7737A}" dt="2021-04-14T20:58:22.435" v="3" actId="1076"/>
          <pc:sldLayoutMkLst>
            <pc:docMk/>
            <pc:sldMasterMk cId="1804167866" sldId="2147483675"/>
            <pc:sldLayoutMk cId="2738313594" sldId="2147483680"/>
          </pc:sldLayoutMkLst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9" creationId="{DBDDB4B5-9535-9C45-AD9C-BDD541D41E5C}"/>
            </ac:spMkLst>
          </pc:spChg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15" creationId="{655911A9-9C52-C34C-AAC7-77D2BD4F6950}"/>
            </ac:spMkLst>
          </pc:spChg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18" creationId="{BEE96817-51AB-3042-AD3C-8DBEB6C24034}"/>
            </ac:spMkLst>
          </pc:spChg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22" creationId="{A24F06D2-11F9-3541-8DD5-3C47BA26EB77}"/>
            </ac:spMkLst>
          </pc:spChg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28" creationId="{8A710D54-4453-F14D-9F35-437FC735A770}"/>
            </ac:spMkLst>
          </pc:spChg>
          <pc:spChg chg="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31" creationId="{4510DCEE-01AE-4948-B5DD-DE7EF38D1844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2" creationId="{FDCCD10C-517C-5F41-94A5-0F9082CFD314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3" creationId="{355394D0-7BD1-AC4C-925B-88CBE03831BE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4" creationId="{B42E8A34-7EA2-C140-A3FB-35793EAB09F8}"/>
            </ac:spMkLst>
          </pc:spChg>
          <pc:spChg chg="add 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35" creationId="{C38BC402-D5C2-D14F-9649-ED6312FD2FCD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6" creationId="{90C996B5-BB35-7C44-879C-F251784182F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7" creationId="{929F31DF-9E8F-8649-A749-54ACB72ED7BF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8" creationId="{A4E826D4-4872-A24D-ABA6-3D6D8578C543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39" creationId="{2A3F2A56-2FCE-2043-AE04-E7E96E04C45A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40" creationId="{FFC35836-E26C-4F4E-99FA-FED13D83C226}"/>
            </ac:spMkLst>
          </pc:spChg>
          <pc:spChg chg="add 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41" creationId="{25A9B07E-2F10-404F-B314-343F77098758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42" creationId="{B2DB71F7-8C2F-ED41-9200-215A316CAED0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738313594" sldId="2147483680"/>
              <ac:spMk id="43" creationId="{7A26A745-8AEB-1D49-A784-36424598B2D3}"/>
            </ac:spMkLst>
          </pc:spChg>
          <pc:spChg chg="add mod">
            <ac:chgData name="marcos aurelio gularte de castro" userId="67f50566e2aee3b4" providerId="LiveId" clId="{A03B0638-D045-EA42-8F81-DD4C39A7737A}" dt="2021-04-14T20:58:22.435" v="3" actId="1076"/>
            <ac:spMkLst>
              <pc:docMk/>
              <pc:sldMasterMk cId="1804167866" sldId="2147483675"/>
              <pc:sldLayoutMk cId="2738313594" sldId="2147483680"/>
              <ac:spMk id="44" creationId="{EA6FB2A7-F00D-CB4B-8682-DF41A5BC8557}"/>
            </ac:spMkLst>
          </pc:spChg>
        </pc:sldLayoutChg>
        <pc:sldLayoutChg chg="addSp modAnim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2461323698" sldId="2147483681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461323698" sldId="2147483681"/>
              <ac:spMk id="20" creationId="{C1A47C4D-5121-F249-A0AB-BC87C70A1F81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461323698" sldId="2147483681"/>
              <ac:spMk id="21" creationId="{9EA48A1E-3D0F-E349-96DB-E748D3A88F1F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461323698" sldId="2147483681"/>
              <ac:spMk id="22" creationId="{CCEEC9F5-907D-D942-9F0D-B107DA16B873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461323698" sldId="2147483681"/>
              <ac:spMk id="23" creationId="{5CF1E4B8-E03C-3246-92BE-99A7828396EA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461323698" sldId="2147483681"/>
              <ac:spMk id="24" creationId="{E735C150-9877-AD48-888A-262C84B399E2}"/>
            </ac:spMkLst>
          </pc:spChg>
        </pc:sldLayoutChg>
        <pc:sldLayoutChg chg="modSp mod">
          <pc:chgData name="marcos aurelio gularte de castro" userId="67f50566e2aee3b4" providerId="LiveId" clId="{A03B0638-D045-EA42-8F81-DD4C39A7737A}" dt="2021-04-15T00:28:23.967" v="40" actId="207"/>
          <pc:sldLayoutMkLst>
            <pc:docMk/>
            <pc:sldMasterMk cId="1804167866" sldId="2147483675"/>
            <pc:sldLayoutMk cId="1734314618" sldId="2147483682"/>
          </pc:sldLayoutMkLst>
          <pc:picChg chg="mod">
            <ac:chgData name="marcos aurelio gularte de castro" userId="67f50566e2aee3b4" providerId="LiveId" clId="{A03B0638-D045-EA42-8F81-DD4C39A7737A}" dt="2021-04-15T00:28:23.967" v="40" actId="207"/>
            <ac:picMkLst>
              <pc:docMk/>
              <pc:sldMasterMk cId="1804167866" sldId="2147483675"/>
              <pc:sldLayoutMk cId="1734314618" sldId="2147483682"/>
              <ac:picMk id="11" creationId="{DB2C246A-966D-6C46-97D0-05BD88CD684D}"/>
            </ac:picMkLst>
          </pc:picChg>
        </pc:sldLayoutChg>
        <pc:sldLayoutChg chg="addSp delSp mod">
          <pc:chgData name="marcos aurelio gularte de castro" userId="67f50566e2aee3b4" providerId="LiveId" clId="{A03B0638-D045-EA42-8F81-DD4C39A7737A}" dt="2021-04-14T20:58:31.303" v="4" actId="478"/>
          <pc:sldLayoutMkLst>
            <pc:docMk/>
            <pc:sldMasterMk cId="1804167866" sldId="2147483675"/>
            <pc:sldLayoutMk cId="1691952104" sldId="2147483683"/>
          </pc:sldLayoutMkLst>
          <pc:picChg chg="add del">
            <ac:chgData name="marcos aurelio gularte de castro" userId="67f50566e2aee3b4" providerId="LiveId" clId="{A03B0638-D045-EA42-8F81-DD4C39A7737A}" dt="2021-04-14T20:58:31.303" v="4" actId="478"/>
            <ac:picMkLst>
              <pc:docMk/>
              <pc:sldMasterMk cId="1804167866" sldId="2147483675"/>
              <pc:sldLayoutMk cId="1691952104" sldId="2147483683"/>
              <ac:picMk id="3" creationId="{5B0CE031-44C5-ED42-B1CF-04E5880EF293}"/>
            </ac:picMkLst>
          </pc:picChg>
        </pc:sldLayoutChg>
        <pc:sldLayoutChg chg="addSp delSp mod">
          <pc:chgData name="marcos aurelio gularte de castro" userId="67f50566e2aee3b4" providerId="LiveId" clId="{A03B0638-D045-EA42-8F81-DD4C39A7737A}" dt="2021-04-14T20:58:44.283" v="6" actId="478"/>
          <pc:sldLayoutMkLst>
            <pc:docMk/>
            <pc:sldMasterMk cId="1804167866" sldId="2147483675"/>
            <pc:sldLayoutMk cId="1670111819" sldId="2147483684"/>
          </pc:sldLayoutMkLst>
          <pc:picChg chg="add del">
            <ac:chgData name="marcos aurelio gularte de castro" userId="67f50566e2aee3b4" providerId="LiveId" clId="{A03B0638-D045-EA42-8F81-DD4C39A7737A}" dt="2021-04-14T20:58:44.283" v="6" actId="478"/>
            <ac:picMkLst>
              <pc:docMk/>
              <pc:sldMasterMk cId="1804167866" sldId="2147483675"/>
              <pc:sldLayoutMk cId="1670111819" sldId="2147483684"/>
              <ac:picMk id="3" creationId="{F262FEDF-A158-3E42-8F60-15C8D745412D}"/>
            </ac:picMkLst>
          </pc:picChg>
        </pc:sldLayoutChg>
        <pc:sldLayoutChg chg="addSp modAnim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739605295" sldId="2147483685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739605295" sldId="2147483685"/>
              <ac:spMk id="7" creationId="{3406AE09-FEFA-B04F-AE38-216273D0222B}"/>
            </ac:spMkLst>
          </pc:spChg>
        </pc:sldLayoutChg>
        <pc:sldLayoutChg chg="addSp modAnim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2377557258" sldId="2147483687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47" creationId="{3701E072-CE1A-0848-94F2-44B2AC9DD716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48" creationId="{3F43BC3E-E786-1843-9661-E328A30B593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49" creationId="{32F18851-21CB-4C41-9CF0-85BD5C13014E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0" creationId="{D6B41DDC-90B7-514C-9336-BB1BB085FE26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1" creationId="{7589B7C7-756C-9945-9F21-9A36A8F26673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2" creationId="{749CD146-0ECA-D94E-89E8-C611B32B14D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3" creationId="{A526357B-0017-5048-9084-D5A63D6ACAEA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4" creationId="{F45D30F8-2A3F-F547-B601-5C8ED8B8111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5" creationId="{B9194A1D-000A-1241-8E06-3E96BF6669B5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77557258" sldId="2147483687"/>
              <ac:spMk id="56" creationId="{295DD97F-4D81-7A4A-9A2C-A7E3FBE90FB2}"/>
            </ac:spMkLst>
          </pc:spChg>
        </pc:sldLayoutChg>
        <pc:sldLayoutChg chg="addSp delSp mod delAnim modAnim">
          <pc:chgData name="marcos aurelio gularte de castro" userId="67f50566e2aee3b4" providerId="LiveId" clId="{A03B0638-D045-EA42-8F81-DD4C39A7737A}" dt="2021-04-14T20:59:01.582" v="9" actId="478"/>
          <pc:sldLayoutMkLst>
            <pc:docMk/>
            <pc:sldMasterMk cId="1804167866" sldId="2147483675"/>
            <pc:sldLayoutMk cId="3959157919" sldId="2147483689"/>
          </pc:sldLayoutMkLst>
          <pc:spChg chg="add del">
            <ac:chgData name="marcos aurelio gularte de castro" userId="67f50566e2aee3b4" providerId="LiveId" clId="{A03B0638-D045-EA42-8F81-DD4C39A7737A}" dt="2021-04-14T20:59:01.582" v="9" actId="478"/>
            <ac:spMkLst>
              <pc:docMk/>
              <pc:sldMasterMk cId="1804167866" sldId="2147483675"/>
              <pc:sldLayoutMk cId="3959157919" sldId="2147483689"/>
              <ac:spMk id="9" creationId="{3B18D06F-E88C-744C-9C25-4FBC03780D0D}"/>
            </ac:spMkLst>
          </pc:spChg>
          <pc:spChg chg="add del">
            <ac:chgData name="marcos aurelio gularte de castro" userId="67f50566e2aee3b4" providerId="LiveId" clId="{A03B0638-D045-EA42-8F81-DD4C39A7737A}" dt="2021-04-14T20:58:58.991" v="7" actId="478"/>
            <ac:spMkLst>
              <pc:docMk/>
              <pc:sldMasterMk cId="1804167866" sldId="2147483675"/>
              <pc:sldLayoutMk cId="3959157919" sldId="2147483689"/>
              <ac:spMk id="10" creationId="{D62C46AF-A534-BA49-B324-2BAF11F435FF}"/>
            </ac:spMkLst>
          </pc:spChg>
          <pc:picChg chg="add del">
            <ac:chgData name="marcos aurelio gularte de castro" userId="67f50566e2aee3b4" providerId="LiveId" clId="{A03B0638-D045-EA42-8F81-DD4C39A7737A}" dt="2021-04-14T20:59:00.490" v="8" actId="478"/>
            <ac:picMkLst>
              <pc:docMk/>
              <pc:sldMasterMk cId="1804167866" sldId="2147483675"/>
              <pc:sldLayoutMk cId="3959157919" sldId="2147483689"/>
              <ac:picMk id="11" creationId="{A1EEF96E-BB8E-7A4E-91F4-76496594019A}"/>
            </ac:picMkLst>
          </pc:picChg>
        </pc:sldLayoutChg>
        <pc:sldLayoutChg chg="addSp delSp mod delAnim modAnim">
          <pc:chgData name="marcos aurelio gularte de castro" userId="67f50566e2aee3b4" providerId="LiveId" clId="{A03B0638-D045-EA42-8F81-DD4C39A7737A}" dt="2021-04-14T20:59:13.080" v="13" actId="478"/>
          <pc:sldLayoutMkLst>
            <pc:docMk/>
            <pc:sldMasterMk cId="1804167866" sldId="2147483675"/>
            <pc:sldLayoutMk cId="2940996797" sldId="2147483690"/>
          </pc:sldLayoutMkLst>
          <pc:spChg chg="add del">
            <ac:chgData name="marcos aurelio gularte de castro" userId="67f50566e2aee3b4" providerId="LiveId" clId="{A03B0638-D045-EA42-8F81-DD4C39A7737A}" dt="2021-04-14T20:59:09.739" v="11" actId="478"/>
            <ac:spMkLst>
              <pc:docMk/>
              <pc:sldMasterMk cId="1804167866" sldId="2147483675"/>
              <pc:sldLayoutMk cId="2940996797" sldId="2147483690"/>
              <ac:spMk id="16" creationId="{4B4B8D9B-8E82-004E-A883-37B561C58D98}"/>
            </ac:spMkLst>
          </pc:spChg>
          <pc:spChg chg="add del">
            <ac:chgData name="marcos aurelio gularte de castro" userId="67f50566e2aee3b4" providerId="LiveId" clId="{A03B0638-D045-EA42-8F81-DD4C39A7737A}" dt="2021-04-14T20:59:13.080" v="13" actId="478"/>
            <ac:spMkLst>
              <pc:docMk/>
              <pc:sldMasterMk cId="1804167866" sldId="2147483675"/>
              <pc:sldLayoutMk cId="2940996797" sldId="2147483690"/>
              <ac:spMk id="17" creationId="{2A34F8F8-1755-C14F-9218-7C81A58B198D}"/>
            </ac:spMkLst>
          </pc:spChg>
          <pc:picChg chg="add del">
            <ac:chgData name="marcos aurelio gularte de castro" userId="67f50566e2aee3b4" providerId="LiveId" clId="{A03B0638-D045-EA42-8F81-DD4C39A7737A}" dt="2021-04-14T20:59:07.329" v="10" actId="478"/>
            <ac:picMkLst>
              <pc:docMk/>
              <pc:sldMasterMk cId="1804167866" sldId="2147483675"/>
              <pc:sldLayoutMk cId="2940996797" sldId="2147483690"/>
              <ac:picMk id="18" creationId="{5D4D1816-4949-B548-B273-10B9C439C303}"/>
            </ac:picMkLst>
          </pc:picChg>
          <pc:picChg chg="add del">
            <ac:chgData name="marcos aurelio gularte de castro" userId="67f50566e2aee3b4" providerId="LiveId" clId="{A03B0638-D045-EA42-8F81-DD4C39A7737A}" dt="2021-04-14T20:59:11.118" v="12" actId="478"/>
            <ac:picMkLst>
              <pc:docMk/>
              <pc:sldMasterMk cId="1804167866" sldId="2147483675"/>
              <pc:sldLayoutMk cId="2940996797" sldId="2147483690"/>
              <ac:picMk id="19" creationId="{8251DE54-C17A-4F4A-A3FC-ED974BED392F}"/>
            </ac:picMkLst>
          </pc:picChg>
        </pc:sldLayoutChg>
        <pc:sldLayoutChg chg="addSp delSp mod delAnim modAnim">
          <pc:chgData name="marcos aurelio gularte de castro" userId="67f50566e2aee3b4" providerId="LiveId" clId="{A03B0638-D045-EA42-8F81-DD4C39A7737A}" dt="2021-04-14T20:59:22.623" v="16" actId="478"/>
          <pc:sldLayoutMkLst>
            <pc:docMk/>
            <pc:sldMasterMk cId="1804167866" sldId="2147483675"/>
            <pc:sldLayoutMk cId="2303988613" sldId="2147483691"/>
          </pc:sldLayoutMkLst>
          <pc:spChg chg="add del">
            <ac:chgData name="marcos aurelio gularte de castro" userId="67f50566e2aee3b4" providerId="LiveId" clId="{A03B0638-D045-EA42-8F81-DD4C39A7737A}" dt="2021-04-14T20:59:22.623" v="16" actId="478"/>
            <ac:spMkLst>
              <pc:docMk/>
              <pc:sldMasterMk cId="1804167866" sldId="2147483675"/>
              <pc:sldLayoutMk cId="2303988613" sldId="2147483691"/>
              <ac:spMk id="20" creationId="{5E389D95-EB04-444B-A517-87441CC7D490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303988613" sldId="2147483691"/>
              <ac:spMk id="23" creationId="{C29FCBD0-667E-3647-9CB8-AF31717885E5}"/>
            </ac:spMkLst>
          </pc:spChg>
          <pc:picChg chg="add del">
            <ac:chgData name="marcos aurelio gularte de castro" userId="67f50566e2aee3b4" providerId="LiveId" clId="{A03B0638-D045-EA42-8F81-DD4C39A7737A}" dt="2021-04-14T20:59:22.103" v="15" actId="478"/>
            <ac:picMkLst>
              <pc:docMk/>
              <pc:sldMasterMk cId="1804167866" sldId="2147483675"/>
              <pc:sldLayoutMk cId="2303988613" sldId="2147483691"/>
              <ac:picMk id="21" creationId="{3DB3F084-2566-9448-A093-1DEA4FBB5DF7}"/>
            </ac:picMkLst>
          </pc:picChg>
          <pc:picChg chg="add">
            <ac:chgData name="marcos aurelio gularte de castro" userId="67f50566e2aee3b4" providerId="LiveId" clId="{A03B0638-D045-EA42-8F81-DD4C39A7737A}" dt="2021-04-14T20:56:50.420" v="0"/>
            <ac:picMkLst>
              <pc:docMk/>
              <pc:sldMasterMk cId="1804167866" sldId="2147483675"/>
              <pc:sldLayoutMk cId="2303988613" sldId="2147483691"/>
              <ac:picMk id="22" creationId="{83C1CF8E-DD8D-5447-80BF-F2666F242F69}"/>
            </ac:picMkLst>
          </pc:picChg>
          <pc:picChg chg="add del">
            <ac:chgData name="marcos aurelio gularte de castro" userId="67f50566e2aee3b4" providerId="LiveId" clId="{A03B0638-D045-EA42-8F81-DD4C39A7737A}" dt="2021-04-14T20:59:21.238" v="14" actId="478"/>
            <ac:picMkLst>
              <pc:docMk/>
              <pc:sldMasterMk cId="1804167866" sldId="2147483675"/>
              <pc:sldLayoutMk cId="2303988613" sldId="2147483691"/>
              <ac:picMk id="24" creationId="{01B66EA6-0F92-494F-9416-C99B695EF242}"/>
            </ac:picMkLst>
          </pc:picChg>
        </pc:sldLayoutChg>
        <pc:sldLayoutChg chg="addSp delSp mod delAnim modAnim">
          <pc:chgData name="marcos aurelio gularte de castro" userId="67f50566e2aee3b4" providerId="LiveId" clId="{A03B0638-D045-EA42-8F81-DD4C39A7737A}" dt="2021-04-14T20:59:27.558" v="17" actId="478"/>
          <pc:sldLayoutMkLst>
            <pc:docMk/>
            <pc:sldMasterMk cId="1804167866" sldId="2147483675"/>
            <pc:sldLayoutMk cId="3431362544" sldId="2147483692"/>
          </pc:sldLayoutMkLst>
          <pc:spChg chg="add del">
            <ac:chgData name="marcos aurelio gularte de castro" userId="67f50566e2aee3b4" providerId="LiveId" clId="{A03B0638-D045-EA42-8F81-DD4C39A7737A}" dt="2021-04-14T20:59:27.558" v="17" actId="478"/>
            <ac:spMkLst>
              <pc:docMk/>
              <pc:sldMasterMk cId="1804167866" sldId="2147483675"/>
              <pc:sldLayoutMk cId="3431362544" sldId="2147483692"/>
              <ac:spMk id="5" creationId="{B4837FFD-7D4D-194A-9500-48B317C1CA55}"/>
            </ac:spMkLst>
          </pc:spChg>
        </pc:sldLayoutChg>
        <pc:sldLayoutChg chg="addSp delSp mod delAnim modAnim">
          <pc:chgData name="marcos aurelio gularte de castro" userId="67f50566e2aee3b4" providerId="LiveId" clId="{A03B0638-D045-EA42-8F81-DD4C39A7737A}" dt="2021-04-14T20:59:36.352" v="18" actId="478"/>
          <pc:sldLayoutMkLst>
            <pc:docMk/>
            <pc:sldMasterMk cId="1804167866" sldId="2147483675"/>
            <pc:sldLayoutMk cId="3612061977" sldId="2147483693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16" creationId="{C482FFA4-EBA7-004D-A3A0-1194CF8764D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17" creationId="{66E88FD8-C742-1C4A-B271-7DE726A6D117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18" creationId="{97F4DD44-D898-6640-B590-61ACD7D628E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19" creationId="{E22A1050-D84F-F24F-BD2D-AC43C11F1E6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20" creationId="{AC2FC46E-A556-7440-A4DB-7BDF92EBBD41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21" creationId="{1103FE0B-885D-D945-B077-3D1BA01C892F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22" creationId="{0EA18DBC-C95C-F145-BCE6-E74E87D9D7A7}"/>
            </ac:spMkLst>
          </pc:spChg>
          <pc:spChg chg="add del">
            <ac:chgData name="marcos aurelio gularte de castro" userId="67f50566e2aee3b4" providerId="LiveId" clId="{A03B0638-D045-EA42-8F81-DD4C39A7737A}" dt="2021-04-14T20:59:36.352" v="18" actId="478"/>
            <ac:spMkLst>
              <pc:docMk/>
              <pc:sldMasterMk cId="1804167866" sldId="2147483675"/>
              <pc:sldLayoutMk cId="3612061977" sldId="2147483693"/>
              <ac:spMk id="23" creationId="{49EF3741-4F8B-A54B-ADD0-8BFB083969AD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24" creationId="{90F1BB0D-D1BA-BC4A-BAC2-43EC5F3B249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3612061977" sldId="2147483693"/>
              <ac:spMk id="25" creationId="{76F1C956-82AE-884B-915F-6DD015F9FB1A}"/>
            </ac:spMkLst>
          </pc:spChg>
          <pc:spChg chg="add del">
            <ac:chgData name="marcos aurelio gularte de castro" userId="67f50566e2aee3b4" providerId="LiveId" clId="{A03B0638-D045-EA42-8F81-DD4C39A7737A}" dt="2021-04-14T20:59:36.352" v="18" actId="478"/>
            <ac:spMkLst>
              <pc:docMk/>
              <pc:sldMasterMk cId="1804167866" sldId="2147483675"/>
              <pc:sldLayoutMk cId="3612061977" sldId="2147483693"/>
              <ac:spMk id="26" creationId="{71007CB1-3AA7-FE48-BF05-F0316CC2BAA1}"/>
            </ac:spMkLst>
          </pc:spChg>
        </pc:sldLayoutChg>
        <pc:sldLayoutChg chg="addSp delSp mod delAnim modAnim">
          <pc:chgData name="marcos aurelio gularte de castro" userId="67f50566e2aee3b4" providerId="LiveId" clId="{A03B0638-D045-EA42-8F81-DD4C39A7737A}" dt="2021-04-14T20:59:43.762" v="19" actId="478"/>
          <pc:sldLayoutMkLst>
            <pc:docMk/>
            <pc:sldMasterMk cId="1804167866" sldId="2147483675"/>
            <pc:sldLayoutMk cId="57224189" sldId="2147483694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17" creationId="{6C466450-7BC8-3B48-84E3-60150A1EB9B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18" creationId="{2F1D6C04-2A5C-5A43-AF61-F9CD20B5035F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19" creationId="{6408B0D0-BDC2-7641-AC60-A1EC4F24A5A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0" creationId="{DC550A82-8FB8-A04D-A466-BC27A1B86425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1" creationId="{6C652CC9-1164-E54E-B686-E264B93D2D02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2" creationId="{50D2175F-919D-5549-862D-F6719D38A97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3" creationId="{25E9024A-0E03-CC45-ADC8-71682402A8A4}"/>
            </ac:spMkLst>
          </pc:spChg>
          <pc:spChg chg="add del">
            <ac:chgData name="marcos aurelio gularte de castro" userId="67f50566e2aee3b4" providerId="LiveId" clId="{A03B0638-D045-EA42-8F81-DD4C39A7737A}" dt="2021-04-14T20:59:43.762" v="19" actId="478"/>
            <ac:spMkLst>
              <pc:docMk/>
              <pc:sldMasterMk cId="1804167866" sldId="2147483675"/>
              <pc:sldLayoutMk cId="57224189" sldId="2147483694"/>
              <ac:spMk id="24" creationId="{94C6791A-00AC-224F-B6D9-0CA407E3EBB4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5" creationId="{8DF16551-7310-E441-9530-1473F4996676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57224189" sldId="2147483694"/>
              <ac:spMk id="26" creationId="{BA0C88B5-9E76-C349-B545-32294C7292E8}"/>
            </ac:spMkLst>
          </pc:spChg>
          <pc:spChg chg="add del">
            <ac:chgData name="marcos aurelio gularte de castro" userId="67f50566e2aee3b4" providerId="LiveId" clId="{A03B0638-D045-EA42-8F81-DD4C39A7737A}" dt="2021-04-14T20:59:43.762" v="19" actId="478"/>
            <ac:spMkLst>
              <pc:docMk/>
              <pc:sldMasterMk cId="1804167866" sldId="2147483675"/>
              <pc:sldLayoutMk cId="57224189" sldId="2147483694"/>
              <ac:spMk id="27" creationId="{58C5E4BA-9309-FF43-A0AF-FE0CA1712037}"/>
            </ac:spMkLst>
          </pc:spChg>
        </pc:sldLayoutChg>
        <pc:sldLayoutChg chg="addSp modAnim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499478926" sldId="2147483695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3" creationId="{9615B738-F7F5-E748-97D2-563737641C8F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4" creationId="{646695B6-9D34-1340-ABE9-FB4A80719A39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5" creationId="{8BE905C1-F624-774C-ADB6-7B393DCE9EAD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6" creationId="{39626F15-CC07-3448-A650-87BA317BB493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7" creationId="{A2AA9BF4-97EC-3648-BD22-069A76964884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8" creationId="{6FE602DE-3DCC-024B-A9C0-B0C140DA28FC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49" creationId="{405CFFFF-10F8-844B-9050-E600E001D76B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50" creationId="{1B82FD20-34F2-7C48-9DE3-DF9D33F1FE3A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499478926" sldId="2147483695"/>
              <ac:spMk id="51" creationId="{EACC3A40-7C4E-B447-9256-D63C65AA5649}"/>
            </ac:spMkLst>
          </pc:spChg>
        </pc:sldLayoutChg>
        <pc:sldLayoutChg chg="addSp modAnim">
          <pc:chgData name="marcos aurelio gularte de castro" userId="67f50566e2aee3b4" providerId="LiveId" clId="{A03B0638-D045-EA42-8F81-DD4C39A7737A}" dt="2021-04-14T20:56:50.420" v="0"/>
          <pc:sldLayoutMkLst>
            <pc:docMk/>
            <pc:sldMasterMk cId="1804167866" sldId="2147483675"/>
            <pc:sldLayoutMk cId="2245762179" sldId="2147483696"/>
          </pc:sldLayoutMkLst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245762179" sldId="2147483696"/>
              <ac:spMk id="29" creationId="{29A6B058-BCBD-444A-87EA-41870085FBD2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245762179" sldId="2147483696"/>
              <ac:spMk id="30" creationId="{F2867672-5E7D-0448-99BB-F84AD629B254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245762179" sldId="2147483696"/>
              <ac:spMk id="31" creationId="{A86AB8C5-25AA-A446-B882-ADDAA67B7627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245762179" sldId="2147483696"/>
              <ac:spMk id="32" creationId="{BDA62663-61FC-F146-A6EA-089B48C73546}"/>
            </ac:spMkLst>
          </pc:spChg>
          <pc:spChg chg="add">
            <ac:chgData name="marcos aurelio gularte de castro" userId="67f50566e2aee3b4" providerId="LiveId" clId="{A03B0638-D045-EA42-8F81-DD4C39A7737A}" dt="2021-04-14T20:56:50.420" v="0"/>
            <ac:spMkLst>
              <pc:docMk/>
              <pc:sldMasterMk cId="1804167866" sldId="2147483675"/>
              <pc:sldLayoutMk cId="2245762179" sldId="2147483696"/>
              <ac:spMk id="33" creationId="{2748955C-D423-D046-B86A-54E7FDA12B9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0E5EC4-2B4C-9F4F-ACC1-C15C8E86F3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82D5BC-7467-9C43-B433-A8BF42114B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5CDA-E6B3-AF41-A032-3449617A3A25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B04573-2343-1142-9F61-01FD2AEE66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3DEEAE-9772-E145-AC46-E52DE7DAB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BEF9-B896-B142-A5E4-D42C99DB57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06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6AC1-A26A-3347-AAEB-99EC85BCE734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07BC-28A0-C242-A8CE-C0E736AC2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3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0EB0-D95A-2A49-933B-C6A9986E1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6366" y="1612669"/>
            <a:ext cx="6183824" cy="3937383"/>
          </a:xfrm>
          <a:effectLst>
            <a:outerShdw blurRad="50800" dist="38100" dir="2700000" sx="33000" sy="33000" algn="tl" rotWithShape="0">
              <a:prstClr val="black">
                <a:alpha val="7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7200" b="1" cap="all" baseline="0">
                <a:solidFill>
                  <a:srgbClr val="220E31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71778-F603-F242-A312-20E438C63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76978" y="0"/>
            <a:ext cx="3022600" cy="5889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TEMA 00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C20A3F9-C174-A14A-9A20-F049659B4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2D18559-CDD4-1A42-982B-CBDF91AED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B6960DD-6806-1E49-A2A1-DF77294A3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8AE647-27D1-D645-AEB0-A8887683D2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2BD469A-F03C-9948-82C8-A8D712E34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504" y="618162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9" orient="horz" pos="2160" userDrawn="1">
          <p15:clr>
            <a:srgbClr val="FBAE40"/>
          </p15:clr>
        </p15:guide>
        <p15:guide id="10" pos="55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278F8-481F-0E4C-8ABE-D2F0A46DB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14" y="1704712"/>
            <a:ext cx="10714373" cy="3448576"/>
          </a:xfrm>
        </p:spPr>
        <p:txBody>
          <a:bodyPr>
            <a:normAutofit/>
          </a:bodyPr>
          <a:lstStyle>
            <a:lvl1pPr>
              <a:defRPr sz="11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8BE4FB-B850-E245-990F-E4D811260D96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2A5FEA-2520-DC4E-BAC4-F51286161609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2F2B72-028E-3D4D-88C2-A43EBB0CFBE5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76F428-1F33-5C4D-9F70-50FA2B7480A5}"/>
              </a:ext>
            </a:extLst>
          </p:cNvPr>
          <p:cNvSpPr/>
          <p:nvPr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06AE09-FEFA-B04F-AE38-216273D0222B}"/>
              </a:ext>
            </a:extLst>
          </p:cNvPr>
          <p:cNvSpPr/>
          <p:nvPr userDrawn="1"/>
        </p:nvSpPr>
        <p:spPr>
          <a:xfrm>
            <a:off x="4851400" y="0"/>
            <a:ext cx="2489200" cy="5249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8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0266" y="878150"/>
            <a:ext cx="6695846" cy="4752649"/>
          </a:xfrm>
        </p:spPr>
        <p:txBody>
          <a:bodyPr anchor="ctr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osca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osca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sca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B75C8E4F-5D45-5943-81FB-76D989C15E10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512B7386-E034-1C46-926B-812DCA771BD5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256FE0F4-6977-E34D-BFB8-17A01C56A2D3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DD69D774-5997-DB40-BD94-AD084F56C774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B0B427B2-C75E-204C-9028-89C8A2F62087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75D1B604-78DB-3B40-AC75-A68FC509EA99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09511E-CCE8-9F42-A5F7-96737128A565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91821B-90A5-564B-91D2-771435C0FEA4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31B80C-F768-AB4B-A88B-86EF3DFFD99F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A7AB05FC-0A12-F445-86FB-EA50BEDA33AF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80D8C39C-76A7-9A4C-B5CD-C9F3251F9C65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7C783A3-B961-E344-9FEA-F44BECA58AD1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43A303A7-BA3E-4248-BEBE-B0B36997E99C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52F322FA-ED1D-C246-A542-1D7165A19661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993322AE-D4FA-8C47-B5C0-B823A777A6AA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47446DAA-FEFD-004C-9DC6-B310FAB1D8D7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1D58186-7D8D-474A-ABB9-4DE51DC61243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85764E-850F-4A43-AED6-D4B008782B37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81BF0E-F5FE-7A49-9D89-BEA3CDB71266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831DB057-E133-ED46-8323-BDF3C4A3291D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67A5A4DF-DF20-F749-B24E-C92E3982CD9F}"/>
              </a:ext>
            </a:extLst>
          </p:cNvPr>
          <p:cNvSpPr/>
          <p:nvPr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9C4E90-42C3-C14F-85C2-342DD7B170E2}"/>
              </a:ext>
            </a:extLst>
          </p:cNvPr>
          <p:cNvSpPr/>
          <p:nvPr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1B707B86-B008-5445-92FE-6028DF017D1D}"/>
              </a:ext>
            </a:extLst>
          </p:cNvPr>
          <p:cNvSpPr/>
          <p:nvPr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ECE4121E-E4E4-E94F-A531-5ADA9BD29847}"/>
              </a:ext>
            </a:extLst>
          </p:cNvPr>
          <p:cNvSpPr/>
          <p:nvPr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0B42B37C-ED94-3142-8717-10648547CB3F}"/>
              </a:ext>
            </a:extLst>
          </p:cNvPr>
          <p:cNvSpPr/>
          <p:nvPr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D7FE3B55-51EE-1E45-B602-6BE8970E7402}"/>
              </a:ext>
            </a:extLst>
          </p:cNvPr>
          <p:cNvSpPr/>
          <p:nvPr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F2F064-30D2-F247-ACF9-8B3CF6FA598D}"/>
              </a:ext>
            </a:extLst>
          </p:cNvPr>
          <p:cNvSpPr/>
          <p:nvPr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CB048C-1B43-3242-B477-7E8920CBA01A}"/>
              </a:ext>
            </a:extLst>
          </p:cNvPr>
          <p:cNvSpPr/>
          <p:nvPr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C957D4-0455-984D-B3E0-20095312AC15}"/>
              </a:ext>
            </a:extLst>
          </p:cNvPr>
          <p:cNvSpPr/>
          <p:nvPr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A3E0DECF-CAF6-2A46-856D-4F9C2E9DBEBB}"/>
              </a:ext>
            </a:extLst>
          </p:cNvPr>
          <p:cNvSpPr/>
          <p:nvPr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3701E072-CE1A-0848-94F2-44B2AC9DD716}"/>
              </a:ext>
            </a:extLst>
          </p:cNvPr>
          <p:cNvSpPr/>
          <p:nvPr userDrawn="1"/>
        </p:nvSpPr>
        <p:spPr>
          <a:xfrm>
            <a:off x="2981428" y="3426945"/>
            <a:ext cx="1095384" cy="1095384"/>
          </a:xfrm>
          <a:prstGeom prst="donut">
            <a:avLst>
              <a:gd name="adj" fmla="val 194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Rosca 47">
            <a:extLst>
              <a:ext uri="{FF2B5EF4-FFF2-40B4-BE49-F238E27FC236}">
                <a16:creationId xmlns:a16="http://schemas.microsoft.com/office/drawing/2014/main" id="{3F43BC3E-E786-1843-9661-E328A30B593C}"/>
              </a:ext>
            </a:extLst>
          </p:cNvPr>
          <p:cNvSpPr/>
          <p:nvPr userDrawn="1"/>
        </p:nvSpPr>
        <p:spPr>
          <a:xfrm>
            <a:off x="2713161" y="4362036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Rosca 48">
            <a:extLst>
              <a:ext uri="{FF2B5EF4-FFF2-40B4-BE49-F238E27FC236}">
                <a16:creationId xmlns:a16="http://schemas.microsoft.com/office/drawing/2014/main" id="{32F18851-21CB-4C41-9CF0-85BD5C13014E}"/>
              </a:ext>
            </a:extLst>
          </p:cNvPr>
          <p:cNvSpPr/>
          <p:nvPr userDrawn="1"/>
        </p:nvSpPr>
        <p:spPr>
          <a:xfrm>
            <a:off x="761433" y="1436688"/>
            <a:ext cx="1894227" cy="1894227"/>
          </a:xfrm>
          <a:prstGeom prst="donut">
            <a:avLst>
              <a:gd name="adj" fmla="val 117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Rosca 49">
            <a:extLst>
              <a:ext uri="{FF2B5EF4-FFF2-40B4-BE49-F238E27FC236}">
                <a16:creationId xmlns:a16="http://schemas.microsoft.com/office/drawing/2014/main" id="{D6B41DDC-90B7-514C-9336-BB1BB085FE26}"/>
              </a:ext>
            </a:extLst>
          </p:cNvPr>
          <p:cNvSpPr/>
          <p:nvPr userDrawn="1"/>
        </p:nvSpPr>
        <p:spPr>
          <a:xfrm>
            <a:off x="905888" y="3691821"/>
            <a:ext cx="1353707" cy="1353707"/>
          </a:xfrm>
          <a:prstGeom prst="donut">
            <a:avLst>
              <a:gd name="adj" fmla="val 146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Rosca 50">
            <a:extLst>
              <a:ext uri="{FF2B5EF4-FFF2-40B4-BE49-F238E27FC236}">
                <a16:creationId xmlns:a16="http://schemas.microsoft.com/office/drawing/2014/main" id="{7589B7C7-756C-9945-9F21-9A36A8F26673}"/>
              </a:ext>
            </a:extLst>
          </p:cNvPr>
          <p:cNvSpPr/>
          <p:nvPr userDrawn="1"/>
        </p:nvSpPr>
        <p:spPr>
          <a:xfrm>
            <a:off x="3378312" y="2383801"/>
            <a:ext cx="556874" cy="556874"/>
          </a:xfrm>
          <a:prstGeom prst="donut">
            <a:avLst>
              <a:gd name="adj" fmla="val 1946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Rosca 51">
            <a:extLst>
              <a:ext uri="{FF2B5EF4-FFF2-40B4-BE49-F238E27FC236}">
                <a16:creationId xmlns:a16="http://schemas.microsoft.com/office/drawing/2014/main" id="{749CD146-0ECA-D94E-89E8-C611B32B14D9}"/>
              </a:ext>
            </a:extLst>
          </p:cNvPr>
          <p:cNvSpPr/>
          <p:nvPr userDrawn="1"/>
        </p:nvSpPr>
        <p:spPr>
          <a:xfrm>
            <a:off x="2056981" y="2750091"/>
            <a:ext cx="1353707" cy="1353707"/>
          </a:xfrm>
          <a:prstGeom prst="donu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526357B-0017-5048-9084-D5A63D6ACAEA}"/>
              </a:ext>
            </a:extLst>
          </p:cNvPr>
          <p:cNvSpPr/>
          <p:nvPr userDrawn="1"/>
        </p:nvSpPr>
        <p:spPr>
          <a:xfrm>
            <a:off x="3439173" y="4760228"/>
            <a:ext cx="248371" cy="248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45D30F8-2A3F-F547-B601-5C8ED8B81119}"/>
              </a:ext>
            </a:extLst>
          </p:cNvPr>
          <p:cNvSpPr/>
          <p:nvPr userDrawn="1"/>
        </p:nvSpPr>
        <p:spPr>
          <a:xfrm>
            <a:off x="1532483" y="3441219"/>
            <a:ext cx="139908" cy="13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194A1D-000A-1241-8E06-3E96BF6669B5}"/>
              </a:ext>
            </a:extLst>
          </p:cNvPr>
          <p:cNvSpPr/>
          <p:nvPr userDrawn="1"/>
        </p:nvSpPr>
        <p:spPr>
          <a:xfrm>
            <a:off x="1342137" y="2506766"/>
            <a:ext cx="310943" cy="310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6" name="Rosca 55">
            <a:extLst>
              <a:ext uri="{FF2B5EF4-FFF2-40B4-BE49-F238E27FC236}">
                <a16:creationId xmlns:a16="http://schemas.microsoft.com/office/drawing/2014/main" id="{295DD97F-4D81-7A4A-9A2C-A7E3FBE90FB2}"/>
              </a:ext>
            </a:extLst>
          </p:cNvPr>
          <p:cNvSpPr/>
          <p:nvPr userDrawn="1"/>
        </p:nvSpPr>
        <p:spPr>
          <a:xfrm>
            <a:off x="1769402" y="2238498"/>
            <a:ext cx="536535" cy="536535"/>
          </a:xfrm>
          <a:prstGeom prst="donut">
            <a:avLst>
              <a:gd name="adj" fmla="val 166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"/>
                            </p:stCondLst>
                            <p:childTnLst>
                              <p:par>
                                <p:cTn id="7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00"/>
                            </p:stCondLst>
                            <p:childTnLst>
                              <p:par>
                                <p:cTn id="1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"/>
                            </p:stCondLst>
                            <p:childTnLst>
                              <p:par>
                                <p:cTn id="1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"/>
                            </p:stCondLst>
                            <p:childTnLst>
                              <p:par>
                                <p:cTn id="1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50"/>
                            </p:stCondLst>
                            <p:childTnLst>
                              <p:par>
                                <p:cTn id="1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800"/>
                            </p:stCondLst>
                            <p:childTnLst>
                              <p:par>
                                <p:cTn id="2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950"/>
                            </p:stCondLst>
                            <p:childTnLst>
                              <p:par>
                                <p:cTn id="2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100"/>
                            </p:stCondLst>
                            <p:childTnLst>
                              <p:par>
                                <p:cTn id="2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8235" y="647554"/>
            <a:ext cx="4902659" cy="53257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37372BB5-2F51-9D46-8AE0-F785D8684FB5}"/>
              </a:ext>
            </a:extLst>
          </p:cNvPr>
          <p:cNvSpPr/>
          <p:nvPr/>
        </p:nvSpPr>
        <p:spPr>
          <a:xfrm>
            <a:off x="6959648" y="901391"/>
            <a:ext cx="4837061" cy="4765246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23390BAB-8FAB-9A4E-97AC-281CCBCBEAE4}"/>
              </a:ext>
            </a:extLst>
          </p:cNvPr>
          <p:cNvSpPr/>
          <p:nvPr/>
        </p:nvSpPr>
        <p:spPr>
          <a:xfrm>
            <a:off x="10085949" y="549136"/>
            <a:ext cx="1193486" cy="119348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08FC5CFB-6C41-5840-A1FD-454BBEE39B40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Espaço Reservado para Imagem 7">
            <a:extLst>
              <a:ext uri="{FF2B5EF4-FFF2-40B4-BE49-F238E27FC236}">
                <a16:creationId xmlns:a16="http://schemas.microsoft.com/office/drawing/2014/main" id="{ABC00D62-71BE-E445-9EA2-885DEB9E8C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4173" y="1134118"/>
            <a:ext cx="4332966" cy="4331047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2" name="Rosca 41">
            <a:extLst>
              <a:ext uri="{FF2B5EF4-FFF2-40B4-BE49-F238E27FC236}">
                <a16:creationId xmlns:a16="http://schemas.microsoft.com/office/drawing/2014/main" id="{E31A874F-226E-4B41-A325-2EF8A7F4E023}"/>
              </a:ext>
            </a:extLst>
          </p:cNvPr>
          <p:cNvSpPr/>
          <p:nvPr/>
        </p:nvSpPr>
        <p:spPr>
          <a:xfrm>
            <a:off x="10820786" y="5138513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>
            <a:extLst>
              <a:ext uri="{FF2B5EF4-FFF2-40B4-BE49-F238E27FC236}">
                <a16:creationId xmlns:a16="http://schemas.microsoft.com/office/drawing/2014/main" id="{729051DD-FDCA-5647-A9E4-366C737DAE7B}"/>
              </a:ext>
            </a:extLst>
          </p:cNvPr>
          <p:cNvSpPr/>
          <p:nvPr/>
        </p:nvSpPr>
        <p:spPr>
          <a:xfrm>
            <a:off x="10687893" y="4940598"/>
            <a:ext cx="951038" cy="951038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1C9E84F1-A68E-FF4C-9A4B-8AD96DFE6692}"/>
              </a:ext>
            </a:extLst>
          </p:cNvPr>
          <p:cNvSpPr/>
          <p:nvPr/>
        </p:nvSpPr>
        <p:spPr>
          <a:xfrm>
            <a:off x="6698168" y="630430"/>
            <a:ext cx="5360020" cy="5360020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A6C74751-D408-D743-9C8E-257F7221ED85}"/>
              </a:ext>
            </a:extLst>
          </p:cNvPr>
          <p:cNvSpPr/>
          <p:nvPr/>
        </p:nvSpPr>
        <p:spPr>
          <a:xfrm>
            <a:off x="10865390" y="5093909"/>
            <a:ext cx="620230" cy="620230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968A7-0EFC-0748-B269-45DE250F7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5749" y="6228030"/>
            <a:ext cx="2642129" cy="47495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837" y="968206"/>
            <a:ext cx="9577953" cy="4762857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B63C759-72BF-0D43-8DFD-BC5BB4348226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F8E03BF-8FCC-CB49-8EBD-8E229DAB3E00}"/>
              </a:ext>
            </a:extLst>
          </p:cNvPr>
          <p:cNvSpPr/>
          <p:nvPr/>
        </p:nvSpPr>
        <p:spPr>
          <a:xfrm>
            <a:off x="3999778" y="6194164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4450E6C-8C5B-EF48-8FBB-15E6CD9B56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843" y="101598"/>
            <a:ext cx="545941" cy="46430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52A52B-4690-CC4D-AB1E-28E3B2DB9B41}"/>
              </a:ext>
            </a:extLst>
          </p:cNvPr>
          <p:cNvSpPr/>
          <p:nvPr/>
        </p:nvSpPr>
        <p:spPr>
          <a:xfrm>
            <a:off x="3999778" y="663836"/>
            <a:ext cx="455407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1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>
            <p:tmplLst>
              <p:tmpl>
                <p:tnLst>
                  <p:par>
                    <p:cTn presetID="17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 animBg="1">
            <p:tmplLst>
              <p:tmpl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250" fill="hold"/>
                            <p:tgtEl>
                              <p:spTgt spid="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250"/>
                            <p:tgtEl>
                              <p:spTgt spid="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0" animBg="1"/>
          <p:bldP spid="31" grpId="0" animBg="1"/>
          <p:bldP spid="7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B53810C-8D63-B441-A320-1346CE4090C6}"/>
              </a:ext>
            </a:extLst>
          </p:cNvPr>
          <p:cNvSpPr/>
          <p:nvPr/>
        </p:nvSpPr>
        <p:spPr>
          <a:xfrm flipV="1">
            <a:off x="3949199" y="5841789"/>
            <a:ext cx="6713634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281F34-455C-A94A-B82E-ABDE79864108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FDE89FF-A988-3640-A069-76531942BE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0086EC-FC6A-7148-8D62-7E232B991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304" y="1075328"/>
            <a:ext cx="10153960" cy="4269569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304" y="5551249"/>
            <a:ext cx="3281673" cy="451894"/>
          </a:xfrm>
          <a:solidFill>
            <a:srgbClr val="187789"/>
          </a:solidFill>
        </p:spPr>
        <p:txBody>
          <a:bodyPr lIns="216000" tIns="72000" rIns="72000" bIns="72000"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BFDA97-0FC7-2546-8D54-E1C471B4BD8F}"/>
              </a:ext>
            </a:extLst>
          </p:cNvPr>
          <p:cNvSpPr/>
          <p:nvPr/>
        </p:nvSpPr>
        <p:spPr>
          <a:xfrm flipV="1">
            <a:off x="3949199" y="5841789"/>
            <a:ext cx="6713634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97E7E6-A907-AA4F-B512-5E1B1B3300BC}"/>
              </a:ext>
            </a:extLst>
          </p:cNvPr>
          <p:cNvSpPr/>
          <p:nvPr/>
        </p:nvSpPr>
        <p:spPr>
          <a:xfrm>
            <a:off x="1713998" y="651363"/>
            <a:ext cx="9618133" cy="4571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9F563B-E35B-2D42-8B5B-1C85D42C2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55" y="184033"/>
            <a:ext cx="683379" cy="5811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F72A75-8073-2C44-B470-3A5D5815C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62833" y="5701801"/>
            <a:ext cx="669297" cy="5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35C711-3330-254E-AAB6-83BFF115D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64" y="1090827"/>
            <a:ext cx="9930535" cy="4269568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4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489128-00F4-9442-A543-025904385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8375" y="5482096"/>
            <a:ext cx="9902024" cy="422757"/>
          </a:xfrm>
          <a:noFill/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 sz="2000" b="1">
                <a:solidFill>
                  <a:srgbClr val="18778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autor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28D5E3C-3877-4E4F-B169-57178B6F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5610"/>
            <a:ext cx="817741" cy="69546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63C6BA7-C1B5-5144-8ACD-DA2650749A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FC3630-FF93-DE4A-855C-59ECC6A3ADC4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676886F-6E1C-B046-AEDA-C6C8654B9D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0399" y="151252"/>
            <a:ext cx="817873" cy="81787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3E3472B-07D3-1249-BF4F-D0477C5DCD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ED5396-8B90-5844-80B6-D2D10D5EE0F0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DC76975-3D2D-F84C-9C3B-99E458E03F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6C5A519-34E5-1B4C-A5EF-3A21A8F4D04B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099BB2D-AA8C-614B-BB5F-0F1AD2F5A0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9CB6539-BFBE-304F-A0D7-082AA12A2401}"/>
              </a:ext>
            </a:extLst>
          </p:cNvPr>
          <p:cNvSpPr/>
          <p:nvPr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83C1CF8E-DD8D-5447-80BF-F2666F242F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01396" y="5435601"/>
            <a:ext cx="817872" cy="695573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C29FCBD0-667E-3647-9CB8-AF31717885E5}"/>
              </a:ext>
            </a:extLst>
          </p:cNvPr>
          <p:cNvSpPr/>
          <p:nvPr userDrawn="1"/>
        </p:nvSpPr>
        <p:spPr>
          <a:xfrm>
            <a:off x="11547974" y="1090825"/>
            <a:ext cx="143933" cy="42695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5" grpId="0" animBg="1"/>
      <p:bldP spid="17" grpId="0" animBg="1"/>
      <p:bldP spid="19" grpId="0" animBg="1"/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6" y="1155454"/>
            <a:ext cx="10359471" cy="4547091"/>
          </a:xfrm>
        </p:spPr>
        <p:txBody>
          <a:bodyPr anchor="ctr">
            <a:normAutofit/>
          </a:bodyPr>
          <a:lstStyle>
            <a:lvl1pPr marL="0" indent="0" algn="l">
              <a:buNone/>
              <a:defRPr sz="5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46A2087-3BBB-F64B-A35D-ECAA9002DBE2}"/>
              </a:ext>
            </a:extLst>
          </p:cNvPr>
          <p:cNvSpPr/>
          <p:nvPr/>
        </p:nvSpPr>
        <p:spPr>
          <a:xfrm rot="16200000" flipV="1">
            <a:off x="9744988" y="3302860"/>
            <a:ext cx="4671908" cy="284107"/>
          </a:xfrm>
          <a:prstGeom prst="rect">
            <a:avLst/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3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>
            <p:tmplLst>
              <p:tmpl lvl="1"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7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618565"/>
            <a:ext cx="5474415" cy="49585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4F276A-212F-C649-A988-6061A4C41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418" y="765818"/>
            <a:ext cx="5126079" cy="5124632"/>
          </a:xfrm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8D12B4B3-7512-AE46-B4AB-8ABCEEC456F3}"/>
              </a:ext>
            </a:extLst>
          </p:cNvPr>
          <p:cNvSpPr/>
          <p:nvPr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CAE253-2979-414B-A4DA-E724EE109C73}"/>
              </a:ext>
            </a:extLst>
          </p:cNvPr>
          <p:cNvSpPr/>
          <p:nvPr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4A633A16-A962-0340-99F4-6395D8E5C0C2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0DD54462-4133-2843-97BE-403789AAFC1C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3D6299-45CE-8649-A8B1-116EF4285414}"/>
              </a:ext>
            </a:extLst>
          </p:cNvPr>
          <p:cNvSpPr/>
          <p:nvPr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834FCD-4994-9E4A-870A-06A60C9C101E}"/>
              </a:ext>
            </a:extLst>
          </p:cNvPr>
          <p:cNvSpPr/>
          <p:nvPr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66D2B8D-C7A6-F54C-854D-F029A6D03DC4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Quadro 11">
            <a:extLst>
              <a:ext uri="{FF2B5EF4-FFF2-40B4-BE49-F238E27FC236}">
                <a16:creationId xmlns:a16="http://schemas.microsoft.com/office/drawing/2014/main" id="{CE86D91E-A6BB-7C4D-B5E3-744471B04A49}"/>
              </a:ext>
            </a:extLst>
          </p:cNvPr>
          <p:cNvSpPr/>
          <p:nvPr/>
        </p:nvSpPr>
        <p:spPr>
          <a:xfrm>
            <a:off x="5247573" y="5544116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C5DDCDC9-4FF6-3145-B7A0-B39BEC4103E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63A96B3E-7B61-E64B-B936-C5D331418FE4}"/>
              </a:ext>
            </a:extLst>
          </p:cNvPr>
          <p:cNvSpPr/>
          <p:nvPr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E47D0D-1E26-114A-ACA2-1CE2B25D7F73}"/>
              </a:ext>
            </a:extLst>
          </p:cNvPr>
          <p:cNvSpPr/>
          <p:nvPr/>
        </p:nvSpPr>
        <p:spPr>
          <a:xfrm>
            <a:off x="5691387" y="5978403"/>
            <a:ext cx="216725" cy="21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C482FFA4-EBA7-004D-A3A0-1194CF8764D9}"/>
              </a:ext>
            </a:extLst>
          </p:cNvPr>
          <p:cNvSpPr/>
          <p:nvPr userDrawn="1"/>
        </p:nvSpPr>
        <p:spPr>
          <a:xfrm>
            <a:off x="196718" y="537210"/>
            <a:ext cx="5474416" cy="5549556"/>
          </a:xfrm>
          <a:prstGeom prst="frame">
            <a:avLst>
              <a:gd name="adj1" fmla="val 9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6E88FD8-C742-1C4A-B271-7DE726A6D117}"/>
              </a:ext>
            </a:extLst>
          </p:cNvPr>
          <p:cNvSpPr/>
          <p:nvPr userDrawn="1"/>
        </p:nvSpPr>
        <p:spPr>
          <a:xfrm>
            <a:off x="6024918" y="541270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97F4DD44-D898-6640-B590-61ACD7D628E9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E22A1050-D84F-F24F-BD2D-AC43C11F1E6C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C2FC46E-A556-7440-A4DB-7BDF92EBBD41}"/>
              </a:ext>
            </a:extLst>
          </p:cNvPr>
          <p:cNvSpPr/>
          <p:nvPr userDrawn="1"/>
        </p:nvSpPr>
        <p:spPr>
          <a:xfrm>
            <a:off x="6415759" y="333784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103FE0B-885D-D945-B077-3D1BA01C892F}"/>
              </a:ext>
            </a:extLst>
          </p:cNvPr>
          <p:cNvSpPr/>
          <p:nvPr userDrawn="1"/>
        </p:nvSpPr>
        <p:spPr>
          <a:xfrm>
            <a:off x="6252335" y="531743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A18DBC-C95C-F145-BCE6-E74E87D9D7A7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90F1BB0D-D1BA-BC4A-BAC2-43EC5F3B2499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>
            <a:extLst>
              <a:ext uri="{FF2B5EF4-FFF2-40B4-BE49-F238E27FC236}">
                <a16:creationId xmlns:a16="http://schemas.microsoft.com/office/drawing/2014/main" id="{76F1C956-82AE-884B-915F-6DD015F9FB1A}"/>
              </a:ext>
            </a:extLst>
          </p:cNvPr>
          <p:cNvSpPr/>
          <p:nvPr userDrawn="1"/>
        </p:nvSpPr>
        <p:spPr>
          <a:xfrm>
            <a:off x="6144437" y="398493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57526-4CD2-1A4C-883B-6615D3A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096" y="943307"/>
            <a:ext cx="4767423" cy="4701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5D573F37-8BD9-0F46-92F4-9503CE83BA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7930" y="559544"/>
            <a:ext cx="5372973" cy="5271300"/>
          </a:xfrm>
          <a:ln w="50800">
            <a:solidFill>
              <a:schemeClr val="bg1"/>
            </a:solidFill>
          </a:ln>
        </p:spPr>
        <p:txBody>
          <a:bodyPr/>
          <a:lstStyle/>
          <a:p>
            <a:r>
              <a:rPr lang="pt-BR" dirty="0" err="1"/>
              <a:t>ico</a:t>
            </a:r>
            <a:endParaRPr lang="pt-BR" dirty="0"/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E8DFFA32-BB45-D14B-BACE-79EEA65A657E}"/>
              </a:ext>
            </a:extLst>
          </p:cNvPr>
          <p:cNvSpPr/>
          <p:nvPr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6A696D-AA12-DC47-8DA3-53FADF08E2DF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9BBCA25C-6885-0B4F-A336-DD1DAD780404}"/>
              </a:ext>
            </a:extLst>
          </p:cNvPr>
          <p:cNvSpPr/>
          <p:nvPr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EECF2093-3A7D-7446-ABD6-605FF1DA1104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4E3277-0E94-5B40-BAE1-F410FF6D344A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3A124B-24A6-6245-99A9-8375AB97ACB9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3C2375-A6D8-8B48-B839-DCDABB4DEC18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B796D314-29E4-9C43-9609-E095068AA0E0}"/>
              </a:ext>
            </a:extLst>
          </p:cNvPr>
          <p:cNvSpPr/>
          <p:nvPr/>
        </p:nvSpPr>
        <p:spPr>
          <a:xfrm>
            <a:off x="5280037" y="5533400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043A007E-9AF3-F448-B626-6ED33F352974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BB6BDC04-6514-D247-8B3C-06E03739A1AE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8A489A9-0B47-7E40-8933-F0D1535C0E3C}"/>
              </a:ext>
            </a:extLst>
          </p:cNvPr>
          <p:cNvSpPr/>
          <p:nvPr/>
        </p:nvSpPr>
        <p:spPr>
          <a:xfrm>
            <a:off x="5601196" y="6124266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6C466450-7BC8-3B48-84E3-60150A1EB9BC}"/>
              </a:ext>
            </a:extLst>
          </p:cNvPr>
          <p:cNvSpPr/>
          <p:nvPr userDrawn="1"/>
        </p:nvSpPr>
        <p:spPr>
          <a:xfrm>
            <a:off x="196719" y="615278"/>
            <a:ext cx="5494398" cy="5332536"/>
          </a:xfrm>
          <a:prstGeom prst="frame">
            <a:avLst>
              <a:gd name="adj1" fmla="val 92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F1D6C04-2A5C-5A43-AF61-F9CD20B5035F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6408B0D0-BDC2-7641-AC60-A1EC4F24A5A9}"/>
              </a:ext>
            </a:extLst>
          </p:cNvPr>
          <p:cNvSpPr/>
          <p:nvPr userDrawn="1"/>
        </p:nvSpPr>
        <p:spPr>
          <a:xfrm>
            <a:off x="5402223" y="124125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DC550A82-8FB8-A04D-A466-BC27A1B86425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C652CC9-1164-E54E-B686-E264B93D2D02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0D2175F-919D-5549-862D-F6719D38A97C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5E9024A-0E03-CC45-ADC8-71682402A8A4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Quadro 24">
            <a:extLst>
              <a:ext uri="{FF2B5EF4-FFF2-40B4-BE49-F238E27FC236}">
                <a16:creationId xmlns:a16="http://schemas.microsoft.com/office/drawing/2014/main" id="{8DF16551-7310-E441-9530-1473F4996676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BA0C88B5-9E76-C349-B545-32294C7292E8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EAAF0-F543-5548-B1F5-D3A7B51E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54E1B-853C-F942-9A34-020D96D2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6615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sca 14">
            <a:extLst>
              <a:ext uri="{FF2B5EF4-FFF2-40B4-BE49-F238E27FC236}">
                <a16:creationId xmlns:a16="http://schemas.microsoft.com/office/drawing/2014/main" id="{64CF91F5-D2CF-1D44-B53F-6B5030398B8A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B46C74DD-3196-5240-975B-4E1402DB6A96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6379338" y="900958"/>
            <a:ext cx="5252728" cy="5174742"/>
          </a:xfrm>
          <a:prstGeom prst="donut">
            <a:avLst>
              <a:gd name="adj" fmla="val 1326"/>
            </a:avLst>
          </a:prstGeom>
          <a:solidFill>
            <a:srgbClr val="187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309" y="608862"/>
            <a:ext cx="4889691" cy="564027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457200" inden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None/>
              <a:defRPr sz="2800"/>
            </a:lvl2pPr>
            <a:lvl3pPr marL="914400" indent="0">
              <a:spcBef>
                <a:spcPts val="1200"/>
              </a:spcBef>
              <a:spcAft>
                <a:spcPts val="1200"/>
              </a:spcAft>
              <a:buNone/>
              <a:defRPr/>
            </a:lvl3pPr>
            <a:lvl4pPr marL="1371600" indent="0">
              <a:spcBef>
                <a:spcPts val="1200"/>
              </a:spcBef>
              <a:spcAft>
                <a:spcPts val="1200"/>
              </a:spcAft>
              <a:buNone/>
              <a:defRPr/>
            </a:lvl4pPr>
            <a:lvl5pPr marL="1828800" indent="0">
              <a:spcBef>
                <a:spcPts val="12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2969" y="1112374"/>
            <a:ext cx="4681134" cy="467906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2BDFAF6E-F4FA-4443-8550-2F0260096216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8BC2D76B-B6C6-DF45-90B5-B272CE1A2759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807A51-0B89-2847-AE9C-BB857057594E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D8C336A-F78E-4F4F-9DB6-2AB1D4607B7F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334E5930-3570-1E40-A3EE-0D866A6C1352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63931DB2-3A9E-4049-9693-CFF2D0FC50CE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1AE77CBF-87EB-C342-8D34-ECD2D54C0693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2E020F7E-C4BB-AB45-869D-83D0C4C25FFF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D171875D-C910-814C-AD42-8C080ECCAE7F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0FC50B-A18F-594D-A2A2-12F3496CF921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A74593E3-4663-2F48-8C8F-D0DC49DAF2B8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08D95B66-7049-F848-9FB9-AE101C6D6D3B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15141-3A41-2144-BC1A-DAE8B4F9D9BF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A876591C-09C0-2D4D-9728-97E2BE132939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63531301-881D-AA4B-A0AF-C4DAEAD78B31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7239DC08-6033-B243-8E87-D1176091E59A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347F5CA5-1B32-AF4A-9612-49A9B2EC1007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8A857928-400E-6C4D-AB18-97752F0F94F7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57BE7B-359C-0749-BAC9-3B965B0E7914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osca 33">
            <a:extLst>
              <a:ext uri="{FF2B5EF4-FFF2-40B4-BE49-F238E27FC236}">
                <a16:creationId xmlns:a16="http://schemas.microsoft.com/office/drawing/2014/main" id="{400D7231-847D-2F44-8D5E-E5D4E132DEA4}"/>
              </a:ext>
            </a:extLst>
          </p:cNvPr>
          <p:cNvSpPr/>
          <p:nvPr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osca 34">
            <a:extLst>
              <a:ext uri="{FF2B5EF4-FFF2-40B4-BE49-F238E27FC236}">
                <a16:creationId xmlns:a16="http://schemas.microsoft.com/office/drawing/2014/main" id="{F2CD0556-D738-9941-A05C-449C2C926139}"/>
              </a:ext>
            </a:extLst>
          </p:cNvPr>
          <p:cNvSpPr/>
          <p:nvPr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Rosca 35">
            <a:extLst>
              <a:ext uri="{FF2B5EF4-FFF2-40B4-BE49-F238E27FC236}">
                <a16:creationId xmlns:a16="http://schemas.microsoft.com/office/drawing/2014/main" id="{DF0E6C29-A7F4-C144-AF80-E8A931EB1B37}"/>
              </a:ext>
            </a:extLst>
          </p:cNvPr>
          <p:cNvSpPr/>
          <p:nvPr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osca 36">
            <a:extLst>
              <a:ext uri="{FF2B5EF4-FFF2-40B4-BE49-F238E27FC236}">
                <a16:creationId xmlns:a16="http://schemas.microsoft.com/office/drawing/2014/main" id="{491D7F24-5769-6843-B3CF-F2A2BD3D00B3}"/>
              </a:ext>
            </a:extLst>
          </p:cNvPr>
          <p:cNvSpPr/>
          <p:nvPr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osca 37">
            <a:extLst>
              <a:ext uri="{FF2B5EF4-FFF2-40B4-BE49-F238E27FC236}">
                <a16:creationId xmlns:a16="http://schemas.microsoft.com/office/drawing/2014/main" id="{82A663BE-D6D5-3147-B714-12B9565D8B5D}"/>
              </a:ext>
            </a:extLst>
          </p:cNvPr>
          <p:cNvSpPr/>
          <p:nvPr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osca 38">
            <a:extLst>
              <a:ext uri="{FF2B5EF4-FFF2-40B4-BE49-F238E27FC236}">
                <a16:creationId xmlns:a16="http://schemas.microsoft.com/office/drawing/2014/main" id="{CDC5FDBB-AF13-6B4A-97D0-650ABDA583D0}"/>
              </a:ext>
            </a:extLst>
          </p:cNvPr>
          <p:cNvSpPr/>
          <p:nvPr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osca 39">
            <a:extLst>
              <a:ext uri="{FF2B5EF4-FFF2-40B4-BE49-F238E27FC236}">
                <a16:creationId xmlns:a16="http://schemas.microsoft.com/office/drawing/2014/main" id="{01B6F9E2-E145-8C46-ADF9-4E1E69E3BAFD}"/>
              </a:ext>
            </a:extLst>
          </p:cNvPr>
          <p:cNvSpPr/>
          <p:nvPr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Rosca 40">
            <a:extLst>
              <a:ext uri="{FF2B5EF4-FFF2-40B4-BE49-F238E27FC236}">
                <a16:creationId xmlns:a16="http://schemas.microsoft.com/office/drawing/2014/main" id="{A1656D62-F3D2-4441-B1C3-98F8D0F40F7A}"/>
              </a:ext>
            </a:extLst>
          </p:cNvPr>
          <p:cNvSpPr/>
          <p:nvPr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DD26F4-01FA-0B4C-B7D1-DF99983DB8E9}"/>
              </a:ext>
            </a:extLst>
          </p:cNvPr>
          <p:cNvSpPr/>
          <p:nvPr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Rosca 42">
            <a:extLst>
              <a:ext uri="{FF2B5EF4-FFF2-40B4-BE49-F238E27FC236}">
                <a16:creationId xmlns:a16="http://schemas.microsoft.com/office/drawing/2014/main" id="{9615B738-F7F5-E748-97D2-563737641C8F}"/>
              </a:ext>
            </a:extLst>
          </p:cNvPr>
          <p:cNvSpPr/>
          <p:nvPr userDrawn="1"/>
        </p:nvSpPr>
        <p:spPr>
          <a:xfrm>
            <a:off x="6569709" y="3441654"/>
            <a:ext cx="3108464" cy="3108464"/>
          </a:xfrm>
          <a:prstGeom prst="donut">
            <a:avLst>
              <a:gd name="adj" fmla="val 40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osca 43">
            <a:extLst>
              <a:ext uri="{FF2B5EF4-FFF2-40B4-BE49-F238E27FC236}">
                <a16:creationId xmlns:a16="http://schemas.microsoft.com/office/drawing/2014/main" id="{646695B6-9D34-1340-ABE9-FB4A80719A39}"/>
              </a:ext>
            </a:extLst>
          </p:cNvPr>
          <p:cNvSpPr/>
          <p:nvPr userDrawn="1"/>
        </p:nvSpPr>
        <p:spPr>
          <a:xfrm>
            <a:off x="6096000" y="519298"/>
            <a:ext cx="5819404" cy="5819404"/>
          </a:xfrm>
          <a:prstGeom prst="donut">
            <a:avLst>
              <a:gd name="adj" fmla="val 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osca 44">
            <a:extLst>
              <a:ext uri="{FF2B5EF4-FFF2-40B4-BE49-F238E27FC236}">
                <a16:creationId xmlns:a16="http://schemas.microsoft.com/office/drawing/2014/main" id="{8BE905C1-F624-774C-ADB6-7B393DCE9EAD}"/>
              </a:ext>
            </a:extLst>
          </p:cNvPr>
          <p:cNvSpPr/>
          <p:nvPr userDrawn="1"/>
        </p:nvSpPr>
        <p:spPr>
          <a:xfrm>
            <a:off x="10268416" y="4632849"/>
            <a:ext cx="1158585" cy="1158585"/>
          </a:xfrm>
          <a:prstGeom prst="donut">
            <a:avLst>
              <a:gd name="adj" fmla="val 105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osca 45">
            <a:extLst>
              <a:ext uri="{FF2B5EF4-FFF2-40B4-BE49-F238E27FC236}">
                <a16:creationId xmlns:a16="http://schemas.microsoft.com/office/drawing/2014/main" id="{39626F15-CC07-3448-A650-87BA317BB493}"/>
              </a:ext>
            </a:extLst>
          </p:cNvPr>
          <p:cNvSpPr/>
          <p:nvPr userDrawn="1"/>
        </p:nvSpPr>
        <p:spPr>
          <a:xfrm>
            <a:off x="6317172" y="864533"/>
            <a:ext cx="5252728" cy="5174742"/>
          </a:xfrm>
          <a:prstGeom prst="donut">
            <a:avLst>
              <a:gd name="adj" fmla="val 13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osca 46">
            <a:extLst>
              <a:ext uri="{FF2B5EF4-FFF2-40B4-BE49-F238E27FC236}">
                <a16:creationId xmlns:a16="http://schemas.microsoft.com/office/drawing/2014/main" id="{A2AA9BF4-97EC-3648-BD22-069A76964884}"/>
              </a:ext>
            </a:extLst>
          </p:cNvPr>
          <p:cNvSpPr/>
          <p:nvPr userDrawn="1"/>
        </p:nvSpPr>
        <p:spPr>
          <a:xfrm>
            <a:off x="10378055" y="292698"/>
            <a:ext cx="1158585" cy="1158585"/>
          </a:xfrm>
          <a:prstGeom prst="donut">
            <a:avLst>
              <a:gd name="adj" fmla="val 13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8" name="Rosca 47">
            <a:extLst>
              <a:ext uri="{FF2B5EF4-FFF2-40B4-BE49-F238E27FC236}">
                <a16:creationId xmlns:a16="http://schemas.microsoft.com/office/drawing/2014/main" id="{6FE602DE-3DCC-024B-A9C0-B0C140DA28FC}"/>
              </a:ext>
            </a:extLst>
          </p:cNvPr>
          <p:cNvSpPr/>
          <p:nvPr userDrawn="1"/>
        </p:nvSpPr>
        <p:spPr>
          <a:xfrm>
            <a:off x="6361898" y="900958"/>
            <a:ext cx="5174742" cy="5174742"/>
          </a:xfrm>
          <a:prstGeom prst="donut">
            <a:avLst>
              <a:gd name="adj" fmla="val 12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Rosca 48">
            <a:extLst>
              <a:ext uri="{FF2B5EF4-FFF2-40B4-BE49-F238E27FC236}">
                <a16:creationId xmlns:a16="http://schemas.microsoft.com/office/drawing/2014/main" id="{405CFFFF-10F8-844B-9050-E600E001D76B}"/>
              </a:ext>
            </a:extLst>
          </p:cNvPr>
          <p:cNvSpPr/>
          <p:nvPr userDrawn="1"/>
        </p:nvSpPr>
        <p:spPr>
          <a:xfrm>
            <a:off x="6602968" y="374931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0" name="Rosca 49">
            <a:extLst>
              <a:ext uri="{FF2B5EF4-FFF2-40B4-BE49-F238E27FC236}">
                <a16:creationId xmlns:a16="http://schemas.microsoft.com/office/drawing/2014/main" id="{1B82FD20-34F2-7C48-9DE3-DF9D33F1FE3A}"/>
              </a:ext>
            </a:extLst>
          </p:cNvPr>
          <p:cNvSpPr/>
          <p:nvPr userDrawn="1"/>
        </p:nvSpPr>
        <p:spPr>
          <a:xfrm>
            <a:off x="9212574" y="6039275"/>
            <a:ext cx="526027" cy="526027"/>
          </a:xfrm>
          <a:prstGeom prst="donut">
            <a:avLst>
              <a:gd name="adj" fmla="val 3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CC3A40-7C4E-B447-9256-D63C65AA5649}"/>
              </a:ext>
            </a:extLst>
          </p:cNvPr>
          <p:cNvSpPr/>
          <p:nvPr userDrawn="1"/>
        </p:nvSpPr>
        <p:spPr>
          <a:xfrm>
            <a:off x="8688208" y="184101"/>
            <a:ext cx="526027" cy="5260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3" grpId="0" animBg="1"/>
      <p:bldP spid="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sca 12">
            <a:extLst>
              <a:ext uri="{FF2B5EF4-FFF2-40B4-BE49-F238E27FC236}">
                <a16:creationId xmlns:a16="http://schemas.microsoft.com/office/drawing/2014/main" id="{954C449F-30E5-D54A-8FAE-F64361A6AFC8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6ABCD5-3FDC-7749-8169-4A616CF56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655984"/>
            <a:ext cx="5575526" cy="5418246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None/>
              <a:defRPr sz="3600"/>
            </a:lvl1pPr>
            <a:lvl2pPr marL="685800" indent="-22860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§"/>
              <a:defRPr sz="2800"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Rosca 8">
            <a:extLst>
              <a:ext uri="{FF2B5EF4-FFF2-40B4-BE49-F238E27FC236}">
                <a16:creationId xmlns:a16="http://schemas.microsoft.com/office/drawing/2014/main" id="{6A22439D-9C0A-074D-9985-AF2B54513C94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C83B5A7F-3309-7C45-BD5A-E1254F1AABB0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osca 11">
            <a:extLst>
              <a:ext uri="{FF2B5EF4-FFF2-40B4-BE49-F238E27FC236}">
                <a16:creationId xmlns:a16="http://schemas.microsoft.com/office/drawing/2014/main" id="{CFCB0A98-044E-B842-9857-73AF20EF04FD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82270E-3FB6-8845-BA70-97B805744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286" y="1131093"/>
            <a:ext cx="4597851" cy="4595814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0" name="Rosca 9">
            <a:extLst>
              <a:ext uri="{FF2B5EF4-FFF2-40B4-BE49-F238E27FC236}">
                <a16:creationId xmlns:a16="http://schemas.microsoft.com/office/drawing/2014/main" id="{43AEC721-FEEF-8347-A4CD-2D60D04F1DD7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osca 13">
            <a:extLst>
              <a:ext uri="{FF2B5EF4-FFF2-40B4-BE49-F238E27FC236}">
                <a16:creationId xmlns:a16="http://schemas.microsoft.com/office/drawing/2014/main" id="{732D5DFA-4D2C-8643-95F7-2E5FAA026FC9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osca 14">
            <a:extLst>
              <a:ext uri="{FF2B5EF4-FFF2-40B4-BE49-F238E27FC236}">
                <a16:creationId xmlns:a16="http://schemas.microsoft.com/office/drawing/2014/main" id="{AEEFE00F-FD13-5140-AAE8-BA6A26700C59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A589143F-BFCA-A940-9951-18C01FDA244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ca 16">
            <a:extLst>
              <a:ext uri="{FF2B5EF4-FFF2-40B4-BE49-F238E27FC236}">
                <a16:creationId xmlns:a16="http://schemas.microsoft.com/office/drawing/2014/main" id="{786E2C0B-CCDF-2E4B-9EE3-122654FE102C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sca 17">
            <a:extLst>
              <a:ext uri="{FF2B5EF4-FFF2-40B4-BE49-F238E27FC236}">
                <a16:creationId xmlns:a16="http://schemas.microsoft.com/office/drawing/2014/main" id="{A09B02A9-1A1A-C84E-925D-07684F888599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sca 18">
            <a:extLst>
              <a:ext uri="{FF2B5EF4-FFF2-40B4-BE49-F238E27FC236}">
                <a16:creationId xmlns:a16="http://schemas.microsoft.com/office/drawing/2014/main" id="{E28DCE48-8E68-4045-ACE3-8E527710C15A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sca 19">
            <a:extLst>
              <a:ext uri="{FF2B5EF4-FFF2-40B4-BE49-F238E27FC236}">
                <a16:creationId xmlns:a16="http://schemas.microsoft.com/office/drawing/2014/main" id="{AF7960D8-4DB4-BE4F-BC1E-567A314E2CA6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osca 20">
            <a:extLst>
              <a:ext uri="{FF2B5EF4-FFF2-40B4-BE49-F238E27FC236}">
                <a16:creationId xmlns:a16="http://schemas.microsoft.com/office/drawing/2014/main" id="{4CD1FAA8-727C-5048-8F12-2FDB3506D25A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osca 21">
            <a:extLst>
              <a:ext uri="{FF2B5EF4-FFF2-40B4-BE49-F238E27FC236}">
                <a16:creationId xmlns:a16="http://schemas.microsoft.com/office/drawing/2014/main" id="{05552D1D-DF58-C244-ABB3-D16F52AD5725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>
            <a:extLst>
              <a:ext uri="{FF2B5EF4-FFF2-40B4-BE49-F238E27FC236}">
                <a16:creationId xmlns:a16="http://schemas.microsoft.com/office/drawing/2014/main" id="{864BB97C-ADD5-0448-97B2-EE7AAE331B9C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>
            <a:extLst>
              <a:ext uri="{FF2B5EF4-FFF2-40B4-BE49-F238E27FC236}">
                <a16:creationId xmlns:a16="http://schemas.microsoft.com/office/drawing/2014/main" id="{1853CEDA-2617-C643-91AB-6EB7BF77AA68}"/>
              </a:ext>
            </a:extLst>
          </p:cNvPr>
          <p:cNvSpPr/>
          <p:nvPr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>
            <a:extLst>
              <a:ext uri="{FF2B5EF4-FFF2-40B4-BE49-F238E27FC236}">
                <a16:creationId xmlns:a16="http://schemas.microsoft.com/office/drawing/2014/main" id="{1F3A9A7B-1993-F444-B227-FFEA467D42B0}"/>
              </a:ext>
            </a:extLst>
          </p:cNvPr>
          <p:cNvSpPr/>
          <p:nvPr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>
            <a:extLst>
              <a:ext uri="{FF2B5EF4-FFF2-40B4-BE49-F238E27FC236}">
                <a16:creationId xmlns:a16="http://schemas.microsoft.com/office/drawing/2014/main" id="{40922961-C6C4-644D-97DF-CFF0C6132342}"/>
              </a:ext>
            </a:extLst>
          </p:cNvPr>
          <p:cNvSpPr/>
          <p:nvPr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>
            <a:extLst>
              <a:ext uri="{FF2B5EF4-FFF2-40B4-BE49-F238E27FC236}">
                <a16:creationId xmlns:a16="http://schemas.microsoft.com/office/drawing/2014/main" id="{0EE4143A-D318-1D4B-A11E-BBA4C8322244}"/>
              </a:ext>
            </a:extLst>
          </p:cNvPr>
          <p:cNvSpPr/>
          <p:nvPr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>
            <a:extLst>
              <a:ext uri="{FF2B5EF4-FFF2-40B4-BE49-F238E27FC236}">
                <a16:creationId xmlns:a16="http://schemas.microsoft.com/office/drawing/2014/main" id="{CC0CB048-ABE3-9847-9239-B5A97FE1B68C}"/>
              </a:ext>
            </a:extLst>
          </p:cNvPr>
          <p:cNvSpPr/>
          <p:nvPr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>
            <a:extLst>
              <a:ext uri="{FF2B5EF4-FFF2-40B4-BE49-F238E27FC236}">
                <a16:creationId xmlns:a16="http://schemas.microsoft.com/office/drawing/2014/main" id="{29A6B058-BCBD-444A-87EA-41870085FBD2}"/>
              </a:ext>
            </a:extLst>
          </p:cNvPr>
          <p:cNvSpPr/>
          <p:nvPr userDrawn="1"/>
        </p:nvSpPr>
        <p:spPr>
          <a:xfrm>
            <a:off x="309573" y="887662"/>
            <a:ext cx="5159276" cy="5082677"/>
          </a:xfrm>
          <a:prstGeom prst="donut">
            <a:avLst>
              <a:gd name="adj" fmla="val 132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>
            <a:extLst>
              <a:ext uri="{FF2B5EF4-FFF2-40B4-BE49-F238E27FC236}">
                <a16:creationId xmlns:a16="http://schemas.microsoft.com/office/drawing/2014/main" id="{F2867672-5E7D-0448-99BB-F84AD629B254}"/>
              </a:ext>
            </a:extLst>
          </p:cNvPr>
          <p:cNvSpPr/>
          <p:nvPr userDrawn="1"/>
        </p:nvSpPr>
        <p:spPr>
          <a:xfrm>
            <a:off x="3900417" y="222211"/>
            <a:ext cx="1428076" cy="1428076"/>
          </a:xfrm>
          <a:prstGeom prst="donut">
            <a:avLst>
              <a:gd name="adj" fmla="val 5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osca 30">
            <a:extLst>
              <a:ext uri="{FF2B5EF4-FFF2-40B4-BE49-F238E27FC236}">
                <a16:creationId xmlns:a16="http://schemas.microsoft.com/office/drawing/2014/main" id="{A86AB8C5-25AA-A446-B882-ADDAA67B7627}"/>
              </a:ext>
            </a:extLst>
          </p:cNvPr>
          <p:cNvSpPr/>
          <p:nvPr userDrawn="1"/>
        </p:nvSpPr>
        <p:spPr>
          <a:xfrm>
            <a:off x="687628" y="5556442"/>
            <a:ext cx="1137973" cy="1137973"/>
          </a:xfrm>
          <a:prstGeom prst="donut">
            <a:avLst>
              <a:gd name="adj" fmla="val 3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osca 31">
            <a:extLst>
              <a:ext uri="{FF2B5EF4-FFF2-40B4-BE49-F238E27FC236}">
                <a16:creationId xmlns:a16="http://schemas.microsoft.com/office/drawing/2014/main" id="{BDA62663-61FC-F146-A6EA-089B48C73546}"/>
              </a:ext>
            </a:extLst>
          </p:cNvPr>
          <p:cNvSpPr/>
          <p:nvPr userDrawn="1"/>
        </p:nvSpPr>
        <p:spPr>
          <a:xfrm>
            <a:off x="-317578" y="222211"/>
            <a:ext cx="6413578" cy="6413578"/>
          </a:xfrm>
          <a:prstGeom prst="donut">
            <a:avLst>
              <a:gd name="adj" fmla="val 69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Rosca 32">
            <a:extLst>
              <a:ext uri="{FF2B5EF4-FFF2-40B4-BE49-F238E27FC236}">
                <a16:creationId xmlns:a16="http://schemas.microsoft.com/office/drawing/2014/main" id="{2748955C-D423-D046-B86A-54E7FDA12B92}"/>
              </a:ext>
            </a:extLst>
          </p:cNvPr>
          <p:cNvSpPr/>
          <p:nvPr userDrawn="1"/>
        </p:nvSpPr>
        <p:spPr>
          <a:xfrm>
            <a:off x="885544" y="5754358"/>
            <a:ext cx="742142" cy="742142"/>
          </a:xfrm>
          <a:prstGeom prst="donut">
            <a:avLst>
              <a:gd name="adj" fmla="val 287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animBg="1"/>
      <p:bldP spid="11" grpId="0" animBg="1"/>
      <p:bldP spid="12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8922" y="457200"/>
            <a:ext cx="6163056" cy="5943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Quadro 3">
            <a:extLst>
              <a:ext uri="{FF2B5EF4-FFF2-40B4-BE49-F238E27FC236}">
                <a16:creationId xmlns:a16="http://schemas.microsoft.com/office/drawing/2014/main" id="{A5656BB9-8C03-5F40-A966-741965BB2813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>
            <a:extLst>
              <a:ext uri="{FF2B5EF4-FFF2-40B4-BE49-F238E27FC236}">
                <a16:creationId xmlns:a16="http://schemas.microsoft.com/office/drawing/2014/main" id="{8E72F1CF-955A-0645-8108-638258024255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6146799" y="652339"/>
            <a:ext cx="5570963" cy="5187584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000"/>
            </a:lvl1pPr>
            <a:lvl2pPr marL="0" indent="457200">
              <a:buSzTx/>
              <a:buFontTx/>
              <a:buNone/>
              <a:defRPr sz="4000"/>
            </a:lvl2pPr>
            <a:lvl3pPr marL="0" indent="914400">
              <a:buSzTx/>
              <a:buFontTx/>
              <a:buNone/>
              <a:defRPr sz="4000"/>
            </a:lvl3pPr>
            <a:lvl4pPr marL="0" indent="1371600">
              <a:buSzTx/>
              <a:buFontTx/>
              <a:buNone/>
              <a:defRPr sz="4000"/>
            </a:lvl4pPr>
            <a:lvl5pPr marL="0" indent="1828800">
              <a:buSzTx/>
              <a:buFontTx/>
              <a:buNone/>
              <a:defRPr sz="4000"/>
            </a:lvl5pPr>
          </a:lstStyle>
          <a:p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Um</a:t>
            </a:r>
          </a:p>
        </p:txBody>
      </p:sp>
      <p:sp>
        <p:nvSpPr>
          <p:cNvPr id="167" name="Espaço Reservado para Imagem 2"/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2" name="Quadro 1">
            <a:extLst>
              <a:ext uri="{FF2B5EF4-FFF2-40B4-BE49-F238E27FC236}">
                <a16:creationId xmlns:a16="http://schemas.microsoft.com/office/drawing/2014/main" id="{8B71B3FF-214C-044C-8DF2-6F4039D600BA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7BAFE2-663D-FB4A-828C-D61EDDE9EBAE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Quadro 12">
            <a:extLst>
              <a:ext uri="{FF2B5EF4-FFF2-40B4-BE49-F238E27FC236}">
                <a16:creationId xmlns:a16="http://schemas.microsoft.com/office/drawing/2014/main" id="{39E2C039-7DB1-A842-8997-60211C4C2090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5DCDE9-74B7-D347-83A4-7D8E3FE29442}"/>
              </a:ext>
            </a:extLst>
          </p:cNvPr>
          <p:cNvSpPr/>
          <p:nvPr/>
        </p:nvSpPr>
        <p:spPr>
          <a:xfrm>
            <a:off x="5474937" y="6056934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14D92C3C-9B93-054B-B19B-5163D6237533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B1E5A-56D2-6642-BE17-FE818C988FFC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F7897C-EB7E-C548-9A4A-54734A339262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1C6FBB0-3E44-8240-B12D-4106D3A6F256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615706-4877-5D4B-9039-D0F90B0E4D44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02653E6E-55BA-9B4F-BA93-A5331786CDF9}"/>
              </a:ext>
            </a:extLst>
          </p:cNvPr>
          <p:cNvSpPr/>
          <p:nvPr/>
        </p:nvSpPr>
        <p:spPr>
          <a:xfrm>
            <a:off x="5074871" y="5639048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FE75F890-F2D0-EF4D-A9B1-FD616FBCE36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Quadro 23">
            <a:extLst>
              <a:ext uri="{FF2B5EF4-FFF2-40B4-BE49-F238E27FC236}">
                <a16:creationId xmlns:a16="http://schemas.microsoft.com/office/drawing/2014/main" id="{C68090D9-1698-2D40-AAF6-8D8BE10DE060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02B23C-C229-1345-9140-92B62D614395}"/>
              </a:ext>
            </a:extLst>
          </p:cNvPr>
          <p:cNvSpPr/>
          <p:nvPr/>
        </p:nvSpPr>
        <p:spPr>
          <a:xfrm>
            <a:off x="5396030" y="6229914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8BF7CE58-E54C-D248-8406-0C82AB0398AB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E6D24B3-77C1-DA47-95CE-BFADA6F4268C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Quadro 25">
            <a:extLst>
              <a:ext uri="{FF2B5EF4-FFF2-40B4-BE49-F238E27FC236}">
                <a16:creationId xmlns:a16="http://schemas.microsoft.com/office/drawing/2014/main" id="{5FE47DED-FF32-4544-B530-C1A6E01C56D4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23EB75B1-6CBE-EF44-94DD-8F04CB943815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05747DB-81D0-CB4C-BB5B-346FADBD3320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25E8BC-ED0D-2A4B-8F32-C75E953BB336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953AFA-ED1A-F94A-8483-A6516732CAD7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1148DD1-400D-7A48-9B6B-74BC63E3DEE7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08201EFC-6FD2-BF49-AD98-445A15261A9E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Quadro 34">
            <a:extLst>
              <a:ext uri="{FF2B5EF4-FFF2-40B4-BE49-F238E27FC236}">
                <a16:creationId xmlns:a16="http://schemas.microsoft.com/office/drawing/2014/main" id="{8EED36E0-89C0-3247-B4BA-FBBC4E3B5CE9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5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1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m com Legend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8B64472-4079-FC48-B01E-F8BA64C89C3B}"/>
              </a:ext>
            </a:extLst>
          </p:cNvPr>
          <p:cNvSpPr/>
          <p:nvPr/>
        </p:nvSpPr>
        <p:spPr>
          <a:xfrm>
            <a:off x="11298193" y="2438903"/>
            <a:ext cx="556874" cy="5568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762F9B-6867-8B47-9B10-DBCA4E7057DD}"/>
              </a:ext>
            </a:extLst>
          </p:cNvPr>
          <p:cNvSpPr/>
          <p:nvPr/>
        </p:nvSpPr>
        <p:spPr>
          <a:xfrm>
            <a:off x="8403680" y="1361643"/>
            <a:ext cx="801810" cy="8018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F6AAF5C-725A-DD41-A74C-B89DD178EF7D}"/>
              </a:ext>
            </a:extLst>
          </p:cNvPr>
          <p:cNvSpPr/>
          <p:nvPr/>
        </p:nvSpPr>
        <p:spPr>
          <a:xfrm>
            <a:off x="8199863" y="1486599"/>
            <a:ext cx="3558163" cy="3558163"/>
          </a:xfrm>
          <a:prstGeom prst="frame">
            <a:avLst>
              <a:gd name="adj1" fmla="val 20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BF61D1-D771-784A-89BC-16172680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025" y="1597132"/>
            <a:ext cx="6777038" cy="3461883"/>
          </a:xfrm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584BC4-B206-3F46-BE01-9A56E943AF09}"/>
              </a:ext>
            </a:extLst>
          </p:cNvPr>
          <p:cNvSpPr/>
          <p:nvPr/>
        </p:nvSpPr>
        <p:spPr>
          <a:xfrm>
            <a:off x="10782065" y="3519098"/>
            <a:ext cx="1095384" cy="1095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0734E4-B720-A34D-A097-D48D7A9D48BC}"/>
              </a:ext>
            </a:extLst>
          </p:cNvPr>
          <p:cNvSpPr/>
          <p:nvPr/>
        </p:nvSpPr>
        <p:spPr>
          <a:xfrm>
            <a:off x="10254124" y="4768728"/>
            <a:ext cx="536535" cy="53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A7E166-7BFE-0C4F-8330-BE43D093B9EA}"/>
              </a:ext>
            </a:extLst>
          </p:cNvPr>
          <p:cNvSpPr/>
          <p:nvPr/>
        </p:nvSpPr>
        <p:spPr>
          <a:xfrm>
            <a:off x="8528637" y="4017694"/>
            <a:ext cx="1353707" cy="135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F0F19BD-6AA7-2146-80C6-24443356F2A3}"/>
              </a:ext>
            </a:extLst>
          </p:cNvPr>
          <p:cNvSpPr/>
          <p:nvPr/>
        </p:nvSpPr>
        <p:spPr>
          <a:xfrm>
            <a:off x="9987208" y="2935968"/>
            <a:ext cx="703195" cy="703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A4651DA-40EF-B746-AE48-CF02D1DAA408}"/>
              </a:ext>
            </a:extLst>
          </p:cNvPr>
          <p:cNvSpPr/>
          <p:nvPr/>
        </p:nvSpPr>
        <p:spPr>
          <a:xfrm>
            <a:off x="11112181" y="4788625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ED6E7A-880C-0741-BEC6-707D8A19B034}"/>
              </a:ext>
            </a:extLst>
          </p:cNvPr>
          <p:cNvSpPr/>
          <p:nvPr/>
        </p:nvSpPr>
        <p:spPr>
          <a:xfrm>
            <a:off x="9205491" y="3469616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5277D5-AD1B-C440-A4A3-670A52F8E2F1}"/>
              </a:ext>
            </a:extLst>
          </p:cNvPr>
          <p:cNvSpPr/>
          <p:nvPr/>
        </p:nvSpPr>
        <p:spPr>
          <a:xfrm>
            <a:off x="8102822" y="2779630"/>
            <a:ext cx="310943" cy="310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3E8DDDA-EA8C-FD46-BB14-951030D427DE}"/>
              </a:ext>
            </a:extLst>
          </p:cNvPr>
          <p:cNvSpPr/>
          <p:nvPr/>
        </p:nvSpPr>
        <p:spPr>
          <a:xfrm>
            <a:off x="9442410" y="2266895"/>
            <a:ext cx="536535" cy="5365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Quadro 17">
            <a:extLst>
              <a:ext uri="{FF2B5EF4-FFF2-40B4-BE49-F238E27FC236}">
                <a16:creationId xmlns:a16="http://schemas.microsoft.com/office/drawing/2014/main" id="{454D0A33-CC93-5D47-AD58-B8F3331601C8}"/>
              </a:ext>
            </a:extLst>
          </p:cNvPr>
          <p:cNvSpPr/>
          <p:nvPr/>
        </p:nvSpPr>
        <p:spPr>
          <a:xfrm>
            <a:off x="10052282" y="1638238"/>
            <a:ext cx="573046" cy="573046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9814D1A6-978B-0C42-BDD6-67EE913744C7}"/>
              </a:ext>
            </a:extLst>
          </p:cNvPr>
          <p:cNvSpPr/>
          <p:nvPr/>
        </p:nvSpPr>
        <p:spPr>
          <a:xfrm>
            <a:off x="9989147" y="4137464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Quadro 19">
            <a:extLst>
              <a:ext uri="{FF2B5EF4-FFF2-40B4-BE49-F238E27FC236}">
                <a16:creationId xmlns:a16="http://schemas.microsoft.com/office/drawing/2014/main" id="{5FF73E04-D7B2-D544-B52B-3001A6FA5FDE}"/>
              </a:ext>
            </a:extLst>
          </p:cNvPr>
          <p:cNvSpPr/>
          <p:nvPr/>
        </p:nvSpPr>
        <p:spPr>
          <a:xfrm>
            <a:off x="8789863" y="4293642"/>
            <a:ext cx="801810" cy="801810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A54A4BE-F328-3044-AFCE-25A719E68961}"/>
              </a:ext>
            </a:extLst>
          </p:cNvPr>
          <p:cNvSpPr/>
          <p:nvPr/>
        </p:nvSpPr>
        <p:spPr>
          <a:xfrm rot="16200000" flipV="1">
            <a:off x="-2369092" y="3406140"/>
            <a:ext cx="554274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9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  <p:bldP spid="5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997F8-2A08-2F4B-9D5E-8157FB7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87007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B1FCF8-E8FD-E846-B138-8F1978CF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28874"/>
            <a:ext cx="5257800" cy="40433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599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2554D62D-5854-C841-801C-9FF4865D5A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1382" y="652339"/>
            <a:ext cx="5008747" cy="4980985"/>
          </a:xfrm>
          <a:prstGeom prst="rect">
            <a:avLst/>
          </a:prstGeom>
          <a:ln w="50800">
            <a:solidFill>
              <a:schemeClr val="bg1"/>
            </a:solidFill>
          </a:ln>
        </p:spPr>
        <p:txBody>
          <a:bodyPr lIns="91439" rIns="91439">
            <a:noAutofit/>
          </a:bodyPr>
          <a:lstStyle/>
          <a:p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2D3E32A2-94D3-6E44-BC2D-AEC4BA35ACEF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BE9731-3465-AD4E-B6D6-D2F4AC9D9D21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C4B9A2-AA84-FC46-A541-0E1D56D611D1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FA880-8610-C542-B860-F173D7755D6E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330A33-0ADC-6245-8DDA-EC5BECA092EB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856A2D-8B97-224A-9258-81525E5DF0E6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E130ACB7-707A-8F42-8E0D-EADE7874BA31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>
            <a:extLst>
              <a:ext uri="{FF2B5EF4-FFF2-40B4-BE49-F238E27FC236}">
                <a16:creationId xmlns:a16="http://schemas.microsoft.com/office/drawing/2014/main" id="{711C6D8C-C1CD-7B4C-81E8-629D2E8F2C91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Quadro 18">
            <a:extLst>
              <a:ext uri="{FF2B5EF4-FFF2-40B4-BE49-F238E27FC236}">
                <a16:creationId xmlns:a16="http://schemas.microsoft.com/office/drawing/2014/main" id="{F2FF9A62-FCC8-3849-9394-AF3E51FEE8F0}"/>
              </a:ext>
            </a:extLst>
          </p:cNvPr>
          <p:cNvSpPr/>
          <p:nvPr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9E450D-AF69-2943-94B1-9B19C5775DDD}"/>
              </a:ext>
            </a:extLst>
          </p:cNvPr>
          <p:cNvSpPr/>
          <p:nvPr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Quadro 20">
            <a:extLst>
              <a:ext uri="{FF2B5EF4-FFF2-40B4-BE49-F238E27FC236}">
                <a16:creationId xmlns:a16="http://schemas.microsoft.com/office/drawing/2014/main" id="{97247A2C-0B8E-204C-BC77-3B9A377ADB4B}"/>
              </a:ext>
            </a:extLst>
          </p:cNvPr>
          <p:cNvSpPr/>
          <p:nvPr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24F06D2-11F9-3541-8DD5-3C47BA26EB77}"/>
              </a:ext>
            </a:extLst>
          </p:cNvPr>
          <p:cNvSpPr/>
          <p:nvPr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2F3B2343-3F83-5A44-AAF6-9F45F57CD701}"/>
              </a:ext>
            </a:extLst>
          </p:cNvPr>
          <p:cNvSpPr/>
          <p:nvPr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B1B123D-ED86-474B-A1CA-2031645A2DB1}"/>
              </a:ext>
            </a:extLst>
          </p:cNvPr>
          <p:cNvSpPr/>
          <p:nvPr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24C049A-629B-3945-A008-7EF80C57C5DA}"/>
              </a:ext>
            </a:extLst>
          </p:cNvPr>
          <p:cNvSpPr/>
          <p:nvPr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395D12B-BF48-4A4A-8273-878D5762E020}"/>
              </a:ext>
            </a:extLst>
          </p:cNvPr>
          <p:cNvSpPr/>
          <p:nvPr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800B0DC-6763-8548-B0FA-7B94B427331D}"/>
              </a:ext>
            </a:extLst>
          </p:cNvPr>
          <p:cNvSpPr/>
          <p:nvPr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Quadro 27">
            <a:extLst>
              <a:ext uri="{FF2B5EF4-FFF2-40B4-BE49-F238E27FC236}">
                <a16:creationId xmlns:a16="http://schemas.microsoft.com/office/drawing/2014/main" id="{8A710D54-4453-F14D-9F35-437FC735A770}"/>
              </a:ext>
            </a:extLst>
          </p:cNvPr>
          <p:cNvSpPr/>
          <p:nvPr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Quadro 28">
            <a:extLst>
              <a:ext uri="{FF2B5EF4-FFF2-40B4-BE49-F238E27FC236}">
                <a16:creationId xmlns:a16="http://schemas.microsoft.com/office/drawing/2014/main" id="{B5B086EC-5D80-7943-A905-C0A53B92C4B6}"/>
              </a:ext>
            </a:extLst>
          </p:cNvPr>
          <p:cNvSpPr/>
          <p:nvPr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Quadro 29">
            <a:extLst>
              <a:ext uri="{FF2B5EF4-FFF2-40B4-BE49-F238E27FC236}">
                <a16:creationId xmlns:a16="http://schemas.microsoft.com/office/drawing/2014/main" id="{966CCB41-C00C-E540-8A11-23000602572F}"/>
              </a:ext>
            </a:extLst>
          </p:cNvPr>
          <p:cNvSpPr/>
          <p:nvPr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510DCEE-01AE-4948-B5DD-DE7EF38D1844}"/>
              </a:ext>
            </a:extLst>
          </p:cNvPr>
          <p:cNvSpPr/>
          <p:nvPr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Quadro 31">
            <a:extLst>
              <a:ext uri="{FF2B5EF4-FFF2-40B4-BE49-F238E27FC236}">
                <a16:creationId xmlns:a16="http://schemas.microsoft.com/office/drawing/2014/main" id="{FDCCD10C-517C-5F41-94A5-0F9082CFD314}"/>
              </a:ext>
            </a:extLst>
          </p:cNvPr>
          <p:cNvSpPr/>
          <p:nvPr userDrawn="1"/>
        </p:nvSpPr>
        <p:spPr>
          <a:xfrm>
            <a:off x="224463" y="438615"/>
            <a:ext cx="5466653" cy="5509199"/>
          </a:xfrm>
          <a:prstGeom prst="frame">
            <a:avLst>
              <a:gd name="adj1" fmla="val 157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55394D0-7BD1-AC4C-925B-88CBE03831BE}"/>
              </a:ext>
            </a:extLst>
          </p:cNvPr>
          <p:cNvSpPr/>
          <p:nvPr userDrawn="1"/>
        </p:nvSpPr>
        <p:spPr>
          <a:xfrm>
            <a:off x="646180" y="6270429"/>
            <a:ext cx="367325" cy="367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Quadro 33">
            <a:extLst>
              <a:ext uri="{FF2B5EF4-FFF2-40B4-BE49-F238E27FC236}">
                <a16:creationId xmlns:a16="http://schemas.microsoft.com/office/drawing/2014/main" id="{B42E8A34-7EA2-C140-A3FB-35793EAB09F8}"/>
              </a:ext>
            </a:extLst>
          </p:cNvPr>
          <p:cNvSpPr/>
          <p:nvPr userDrawn="1"/>
        </p:nvSpPr>
        <p:spPr>
          <a:xfrm>
            <a:off x="5726847" y="155163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38BC402-D5C2-D14F-9649-ED6312FD2FCD}"/>
              </a:ext>
            </a:extLst>
          </p:cNvPr>
          <p:cNvSpPr/>
          <p:nvPr userDrawn="1"/>
        </p:nvSpPr>
        <p:spPr>
          <a:xfrm>
            <a:off x="5740523" y="6136138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Quadro 35">
            <a:extLst>
              <a:ext uri="{FF2B5EF4-FFF2-40B4-BE49-F238E27FC236}">
                <a16:creationId xmlns:a16="http://schemas.microsoft.com/office/drawing/2014/main" id="{90C996B5-BB35-7C44-879C-F251784182FC}"/>
              </a:ext>
            </a:extLst>
          </p:cNvPr>
          <p:cNvSpPr/>
          <p:nvPr userDrawn="1"/>
        </p:nvSpPr>
        <p:spPr>
          <a:xfrm>
            <a:off x="5928365" y="319303"/>
            <a:ext cx="6066917" cy="5808349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29F31DF-9E8F-8649-A749-54ACB72ED7BF}"/>
              </a:ext>
            </a:extLst>
          </p:cNvPr>
          <p:cNvSpPr/>
          <p:nvPr userDrawn="1"/>
        </p:nvSpPr>
        <p:spPr>
          <a:xfrm>
            <a:off x="1037021" y="6062943"/>
            <a:ext cx="248371" cy="248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A4E826D4-4872-A24D-ABA6-3D6D8578C543}"/>
              </a:ext>
            </a:extLst>
          </p:cNvPr>
          <p:cNvSpPr/>
          <p:nvPr userDrawn="1"/>
        </p:nvSpPr>
        <p:spPr>
          <a:xfrm>
            <a:off x="873597" y="6260902"/>
            <a:ext cx="139908" cy="139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2A3F2A56-2FCE-2043-AE04-E7E96E04C45A}"/>
              </a:ext>
            </a:extLst>
          </p:cNvPr>
          <p:cNvSpPr/>
          <p:nvPr userDrawn="1"/>
        </p:nvSpPr>
        <p:spPr>
          <a:xfrm>
            <a:off x="1441429" y="124125"/>
            <a:ext cx="250917" cy="250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FC35836-E26C-4F4E-99FA-FED13D83C226}"/>
              </a:ext>
            </a:extLst>
          </p:cNvPr>
          <p:cNvSpPr/>
          <p:nvPr userDrawn="1"/>
        </p:nvSpPr>
        <p:spPr>
          <a:xfrm>
            <a:off x="5144820" y="5771140"/>
            <a:ext cx="285309" cy="2853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Quadro 40">
            <a:extLst>
              <a:ext uri="{FF2B5EF4-FFF2-40B4-BE49-F238E27FC236}">
                <a16:creationId xmlns:a16="http://schemas.microsoft.com/office/drawing/2014/main" id="{25A9B07E-2F10-404F-B314-343F77098758}"/>
              </a:ext>
            </a:extLst>
          </p:cNvPr>
          <p:cNvSpPr/>
          <p:nvPr userDrawn="1"/>
        </p:nvSpPr>
        <p:spPr>
          <a:xfrm>
            <a:off x="5340457" y="5718252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Quadro 41">
            <a:extLst>
              <a:ext uri="{FF2B5EF4-FFF2-40B4-BE49-F238E27FC236}">
                <a16:creationId xmlns:a16="http://schemas.microsoft.com/office/drawing/2014/main" id="{B2DB71F7-8C2F-ED41-9200-215A316CAED0}"/>
              </a:ext>
            </a:extLst>
          </p:cNvPr>
          <p:cNvSpPr/>
          <p:nvPr userDrawn="1"/>
        </p:nvSpPr>
        <p:spPr>
          <a:xfrm>
            <a:off x="1328379" y="-4517"/>
            <a:ext cx="477018" cy="477018"/>
          </a:xfrm>
          <a:prstGeom prst="frame">
            <a:avLst>
              <a:gd name="adj1" fmla="val 89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Quadro 42">
            <a:extLst>
              <a:ext uri="{FF2B5EF4-FFF2-40B4-BE49-F238E27FC236}">
                <a16:creationId xmlns:a16="http://schemas.microsoft.com/office/drawing/2014/main" id="{7A26A745-8AEB-1D49-A784-36424598B2D3}"/>
              </a:ext>
            </a:extLst>
          </p:cNvPr>
          <p:cNvSpPr/>
          <p:nvPr userDrawn="1"/>
        </p:nvSpPr>
        <p:spPr>
          <a:xfrm>
            <a:off x="765699" y="6127652"/>
            <a:ext cx="367325" cy="367325"/>
          </a:xfrm>
          <a:prstGeom prst="frame">
            <a:avLst>
              <a:gd name="adj1" fmla="val 6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EA6FB2A7-F00D-CB4B-8682-DF41A5BC8557}"/>
              </a:ext>
            </a:extLst>
          </p:cNvPr>
          <p:cNvSpPr/>
          <p:nvPr userDrawn="1"/>
        </p:nvSpPr>
        <p:spPr>
          <a:xfrm>
            <a:off x="5661616" y="6309118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"/>
                            </p:stCondLst>
                            <p:childTnLst>
                              <p:par>
                                <p:cTn id="9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"/>
                            </p:stCondLst>
                            <p:childTnLst>
                              <p:par>
                                <p:cTn id="9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"/>
                            </p:stCondLst>
                            <p:childTnLst>
                              <p:par>
                                <p:cTn id="10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12" name="Quadro 11">
            <a:extLst>
              <a:ext uri="{FF2B5EF4-FFF2-40B4-BE49-F238E27FC236}">
                <a16:creationId xmlns:a16="http://schemas.microsoft.com/office/drawing/2014/main" id="{CA20FC03-98C2-7A4D-A06F-889EE1209596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DB4727-16E8-ED42-8329-5A940D4686B4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Quadro 13">
            <a:extLst>
              <a:ext uri="{FF2B5EF4-FFF2-40B4-BE49-F238E27FC236}">
                <a16:creationId xmlns:a16="http://schemas.microsoft.com/office/drawing/2014/main" id="{FA6D3655-7B1C-4D42-B57B-E4B4D7BFA5C5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>
            <a:extLst>
              <a:ext uri="{FF2B5EF4-FFF2-40B4-BE49-F238E27FC236}">
                <a16:creationId xmlns:a16="http://schemas.microsoft.com/office/drawing/2014/main" id="{65281474-9B83-A940-BB42-56AF2B733703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2EEBFE-A125-1544-8FFD-828222DB58D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905F0A0-2DFB-9B4A-BA51-F4397F1D6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  <p:sp>
        <p:nvSpPr>
          <p:cNvPr id="20" name="Quadro 19">
            <a:extLst>
              <a:ext uri="{FF2B5EF4-FFF2-40B4-BE49-F238E27FC236}">
                <a16:creationId xmlns:a16="http://schemas.microsoft.com/office/drawing/2014/main" id="{C1A47C4D-5121-F249-A0AB-BC87C70A1F81}"/>
              </a:ext>
            </a:extLst>
          </p:cNvPr>
          <p:cNvSpPr/>
          <p:nvPr userDrawn="1"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EA48A1E-3D0F-E349-96DB-E748D3A88F1F}"/>
              </a:ext>
            </a:extLst>
          </p:cNvPr>
          <p:cNvSpPr/>
          <p:nvPr userDrawn="1"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Quadro 21">
            <a:extLst>
              <a:ext uri="{FF2B5EF4-FFF2-40B4-BE49-F238E27FC236}">
                <a16:creationId xmlns:a16="http://schemas.microsoft.com/office/drawing/2014/main" id="{CCEEC9F5-907D-D942-9F0D-B107DA16B873}"/>
              </a:ext>
            </a:extLst>
          </p:cNvPr>
          <p:cNvSpPr/>
          <p:nvPr userDrawn="1"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Quadro 22">
            <a:extLst>
              <a:ext uri="{FF2B5EF4-FFF2-40B4-BE49-F238E27FC236}">
                <a16:creationId xmlns:a16="http://schemas.microsoft.com/office/drawing/2014/main" id="{5CF1E4B8-E03C-3246-92BE-99A7828396EA}"/>
              </a:ext>
            </a:extLst>
          </p:cNvPr>
          <p:cNvSpPr/>
          <p:nvPr userDrawn="1"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735C150-9877-AD48-888A-262C84B399E2}"/>
              </a:ext>
            </a:extLst>
          </p:cNvPr>
          <p:cNvSpPr/>
          <p:nvPr userDrawn="1"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  <p:bldP spid="13" grpId="0" animBg="1"/>
      <p:bldP spid="14" grpId="0" animBg="1"/>
      <p:bldP spid="17" grpId="0" animBg="1"/>
      <p:bldP spid="21" grpId="0" animBg="1"/>
      <p:bldP spid="22" grpId="0" animBg="1"/>
      <p:bldP spid="2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352" y="679993"/>
            <a:ext cx="5381063" cy="4953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Quadro 7">
            <a:extLst>
              <a:ext uri="{FF2B5EF4-FFF2-40B4-BE49-F238E27FC236}">
                <a16:creationId xmlns:a16="http://schemas.microsoft.com/office/drawing/2014/main" id="{5E26C698-FEFE-744F-ACE8-7A3CADFCEC9F}"/>
              </a:ext>
            </a:extLst>
          </p:cNvPr>
          <p:cNvSpPr/>
          <p:nvPr/>
        </p:nvSpPr>
        <p:spPr>
          <a:xfrm>
            <a:off x="54478" y="10252"/>
            <a:ext cx="982168" cy="975420"/>
          </a:xfrm>
          <a:prstGeom prst="frame">
            <a:avLst>
              <a:gd name="adj1" fmla="val 66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DDB4B5-9535-9C45-AD9C-BDD541D41E5C}"/>
              </a:ext>
            </a:extLst>
          </p:cNvPr>
          <p:cNvSpPr/>
          <p:nvPr/>
        </p:nvSpPr>
        <p:spPr>
          <a:xfrm>
            <a:off x="11649322" y="6291793"/>
            <a:ext cx="345961" cy="34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>
            <a:extLst>
              <a:ext uri="{FF2B5EF4-FFF2-40B4-BE49-F238E27FC236}">
                <a16:creationId xmlns:a16="http://schemas.microsoft.com/office/drawing/2014/main" id="{F4DD0B07-396E-A147-93C0-A0AF86E01C7F}"/>
              </a:ext>
            </a:extLst>
          </p:cNvPr>
          <p:cNvSpPr/>
          <p:nvPr/>
        </p:nvSpPr>
        <p:spPr>
          <a:xfrm>
            <a:off x="264160" y="220246"/>
            <a:ext cx="11731123" cy="5947763"/>
          </a:xfrm>
          <a:prstGeom prst="frame">
            <a:avLst>
              <a:gd name="adj1" fmla="val 16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Quadro 14">
            <a:extLst>
              <a:ext uri="{FF2B5EF4-FFF2-40B4-BE49-F238E27FC236}">
                <a16:creationId xmlns:a16="http://schemas.microsoft.com/office/drawing/2014/main" id="{655911A9-9C52-C34C-AAC7-77D2BD4F6950}"/>
              </a:ext>
            </a:extLst>
          </p:cNvPr>
          <p:cNvSpPr/>
          <p:nvPr/>
        </p:nvSpPr>
        <p:spPr>
          <a:xfrm>
            <a:off x="11249256" y="5873907"/>
            <a:ext cx="1104354" cy="1104354"/>
          </a:xfrm>
          <a:prstGeom prst="frame">
            <a:avLst>
              <a:gd name="adj1" fmla="val 5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E96817-51AB-3042-AD3C-8DBEB6C24034}"/>
              </a:ext>
            </a:extLst>
          </p:cNvPr>
          <p:cNvSpPr/>
          <p:nvPr/>
        </p:nvSpPr>
        <p:spPr>
          <a:xfrm>
            <a:off x="11570415" y="6464773"/>
            <a:ext cx="216725" cy="2167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B2C246A-966D-6C46-97D0-05BD88CD6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311900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57200"/>
            <a:ext cx="5755978" cy="558713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919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5F8F-B47A-2B44-B280-FC945E04C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0909" y="891153"/>
            <a:ext cx="5040000" cy="5040000"/>
          </a:xfrm>
          <a:prstGeom prst="ellipse">
            <a:avLst/>
          </a:prstGeom>
          <a:solidFill>
            <a:schemeClr val="tx1">
              <a:alpha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62FEDF-A158-3E42-8F60-15C8D7454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9227" y="6299868"/>
            <a:ext cx="1693547" cy="5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22508D-CBC0-AC4A-A893-7D29FF6B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DF48C6-25E9-0848-8F18-EC9EFD3A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0416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normalizeH="0" baseline="0">
          <a:solidFill>
            <a:srgbClr val="221009"/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21009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story.blogspot.com/2010/08/story-of-noah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l.jw.org/en/wol/d/r1/lp-e/11020160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29830401732859660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D4BBD2-A5AE-ED40-9DAB-6204E3A2F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Ninguém mudou sua forma de agir.</a:t>
            </a:r>
          </a:p>
        </p:txBody>
      </p:sp>
      <p:pic>
        <p:nvPicPr>
          <p:cNvPr id="15" name="Espaço Reservado para Imagem 14" descr="Bible Lessons: THE STORY OF NOAH">
            <a:extLst>
              <a:ext uri="{FF2B5EF4-FFF2-40B4-BE49-F238E27FC236}">
                <a16:creationId xmlns:a16="http://schemas.microsoft.com/office/drawing/2014/main" id="{DBABB308-503B-2148-8501-DB4EFB124C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4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B79DE2-D3D4-2D44-B2D9-91B8CA46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história deu razão a Noé.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A014B4B-73B7-8748-98A0-55539B26C9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81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84EC5B2-F8C8-A24C-ABE8-AADC19AFD5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Nunca estaremos equivocados se vivermos de acordo com a Palavra de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1CC144E-ACB9-1942-B1AB-C5661BF1A1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F13F08-9045-EA41-948D-AC99F6836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“Depois disse o SENHOR a Noé: Entra tu e toda a tua casa na arca, porque tenho visto que és justo diante de mim nesta geração”.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E6C0B2-C603-FB44-959B-20E550AEB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Gn</a:t>
            </a:r>
            <a:r>
              <a:rPr lang="pt-BR" dirty="0"/>
              <a:t> 7:1</a:t>
            </a:r>
          </a:p>
        </p:txBody>
      </p:sp>
    </p:spTree>
    <p:extLst>
      <p:ext uri="{BB962C8B-B14F-4D97-AF65-F5344CB8AC3E}">
        <p14:creationId xmlns:p14="http://schemas.microsoft.com/office/powerpoint/2010/main" val="36079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C11250F-CE1D-D04C-AD49-2C1C5B662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Noé entrou na arca pela palavra de Deus, não por seus méritos.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741EE51-22A2-0A4E-B309-57E7BACE83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A83E21-AF81-FC4B-A5EE-4613C8254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Noé não levou tudo para a arca.</a:t>
            </a: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8CAF99F8-8034-7E47-B721-9EE8AD698F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20555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8E837EB-CA74-2A49-BCD6-C101EACED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Apenas um caminho serve: aquele que Ele indicou.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3F02CE8-0594-2944-8AB0-B9357ECF0D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" r="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1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180D2D8-33B1-434A-A6EA-78A4FA055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São poucas as religiões que resgataram um relacionamento pessoal com Deus como um privilégio e uma necessidade.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D632AE8-7A9C-2C48-BBCA-78DAD3617D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1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017F12E-0EB7-1846-85B1-54B1439248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Menos ainda são as religiões que foram fiéis às Escrituras, que nos lembram de nosso breve encontro com Ele.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AFBAB2A-3509-A548-9B65-33D636D4DD2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/>
        </p:blipFill>
        <p:spPr/>
      </p:pic>
    </p:spTree>
    <p:extLst>
      <p:ext uri="{BB962C8B-B14F-4D97-AF65-F5344CB8AC3E}">
        <p14:creationId xmlns:p14="http://schemas.microsoft.com/office/powerpoint/2010/main" val="16747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F09CBF-9378-2048-B47F-434990D5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pt-BR" dirty="0"/>
              <a:t>“E de toda a carne, em que havia espírito de vida, entraram de dois em dois para junto de Noé na arca. E os que entraram eram macho e fêmea de toda a carne, como Deus lhe tinha ordenado; e o Senhor o fechou dentro”.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971967-7EDA-AB44-A1F6-6D4A33D27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Gn</a:t>
            </a:r>
            <a:r>
              <a:rPr lang="pt-BR" dirty="0"/>
              <a:t> 7:15, 16</a:t>
            </a:r>
          </a:p>
        </p:txBody>
      </p:sp>
    </p:spTree>
    <p:extLst>
      <p:ext uri="{BB962C8B-B14F-4D97-AF65-F5344CB8AC3E}">
        <p14:creationId xmlns:p14="http://schemas.microsoft.com/office/powerpoint/2010/main" val="31540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6C9251-C36E-7C4B-AB9E-53C9F707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dia em que a espera vai terminar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985D73B-245D-F24C-9D4F-ADA9C400A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TEMA 07</a:t>
            </a:r>
          </a:p>
        </p:txBody>
      </p:sp>
    </p:spTree>
    <p:extLst>
      <p:ext uri="{BB962C8B-B14F-4D97-AF65-F5344CB8AC3E}">
        <p14:creationId xmlns:p14="http://schemas.microsoft.com/office/powerpoint/2010/main" val="18840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151F9AB-7755-444A-84EC-2D6E96E88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Aquilo que Ele fecha, ninguém pode abrir; o que Ele abre, ninguém pode fechar.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929E563-B403-9845-84D7-38949A1081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03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8201098-9D29-094C-B291-2BEB169A2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Esperamos o retorno de Jesus Cristo.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B0559FA-4489-684E-A844-3D19556623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" r="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48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2BC7598-B7F1-794B-B679-A6670D9CB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segunda vinda de Cristo significará que o mal e o pecado serão julgados.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2AE72F1F-B348-F443-A1DA-28CBFFD6D6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DC5DF06-B3CA-C745-8AB3-15C4C4042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337" y="698334"/>
            <a:ext cx="4568263" cy="4991266"/>
          </a:xfrm>
        </p:spPr>
        <p:txBody>
          <a:bodyPr/>
          <a:lstStyle/>
          <a:p>
            <a:r>
              <a:rPr lang="pt-BR" dirty="0"/>
              <a:t>Porque existe juízo, existe graça; porque existe graça, existe juízo.</a:t>
            </a:r>
          </a:p>
        </p:txBody>
      </p:sp>
    </p:spTree>
    <p:extLst>
      <p:ext uri="{BB962C8B-B14F-4D97-AF65-F5344CB8AC3E}">
        <p14:creationId xmlns:p14="http://schemas.microsoft.com/office/powerpoint/2010/main" val="35032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68CC0E2-B49C-EA49-AB41-F679C931D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Jesus veio pela primeira vez, Ele manifestou a graça e o amor de Deus.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B113438-C7F4-864D-A6E6-F7A70F911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B73973-B22E-7B42-AD8B-4722F64AB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Seu ministério foi marcado por zombaria, desprezo e incredulidade.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F610E2A-40DC-D745-A114-2F6E6CC0F1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1AEF9DA-F9E0-2143-BA5E-6A0068646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679993"/>
            <a:ext cx="3620215" cy="4953331"/>
          </a:xfrm>
          <a:solidFill>
            <a:schemeClr val="bg1">
              <a:lumMod val="85000"/>
              <a:alpha val="59000"/>
            </a:schemeClr>
          </a:solidFill>
        </p:spPr>
        <p:txBody>
          <a:bodyPr/>
          <a:lstStyle/>
          <a:p>
            <a:r>
              <a:rPr lang="pt-BR" dirty="0"/>
              <a:t> Houve também aqueles que souberam reconhecer a salvação.</a:t>
            </a:r>
          </a:p>
        </p:txBody>
      </p:sp>
    </p:spTree>
    <p:extLst>
      <p:ext uri="{BB962C8B-B14F-4D97-AF65-F5344CB8AC3E}">
        <p14:creationId xmlns:p14="http://schemas.microsoft.com/office/powerpoint/2010/main" val="26557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8AC8DF4-F7E7-4C44-9DF2-0D20649F4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Jesus oferece a salvação para todos, mas nem todos estão dispostos.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B6E8BE9-327D-FB4E-96D0-6DED0BFAD1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4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935488-AFE2-6E48-B30F-6D8EA8DDA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Mt</a:t>
            </a:r>
            <a:r>
              <a:rPr lang="pt-BR" dirty="0"/>
              <a:t> 23:37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341629-ADE0-B04E-84B2-26D1DA62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“Jerusalém, Jerusalém, que matas os profetas, e apedrejas os que te são enviados! quantas vezes quis eu ajuntar os teus filhos, como a galinha ajunta os seus pintos debaixo das asas, e tu não quiseste!” </a:t>
            </a:r>
          </a:p>
        </p:txBody>
      </p:sp>
    </p:spTree>
    <p:extLst>
      <p:ext uri="{BB962C8B-B14F-4D97-AF65-F5344CB8AC3E}">
        <p14:creationId xmlns:p14="http://schemas.microsoft.com/office/powerpoint/2010/main" val="26517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808EBC1-18F4-2142-84ED-1E0DD174E3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Este mundo, com tudo o que há, nunca conseguirá satisfazer nossa necessidade do eterno. </a:t>
            </a:r>
          </a:p>
        </p:txBody>
      </p:sp>
    </p:spTree>
    <p:extLst>
      <p:ext uri="{BB962C8B-B14F-4D97-AF65-F5344CB8AC3E}">
        <p14:creationId xmlns:p14="http://schemas.microsoft.com/office/powerpoint/2010/main" val="28775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19C780E-2777-2A43-B851-6AF0C544F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Noé recebeu a mensagem mais comovente e solene jamais dada aos homens por parte de Deus.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140E0D74-3DB7-F743-A7B2-6B6A78C871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389B384-91B6-6044-8373-C14942561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Poucas coisas podiam ser levadas para a arca, apenas o indispensável.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936128B-25F4-0041-A13C-CFA7400218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87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50B699-4009-5D41-9B30-FF9793E558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Depois que este mundo acabar, a vida será tão diferente e melhor.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0E26390-5312-3E45-95AB-C9D261FB656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/>
        </p:blipFill>
        <p:spPr/>
      </p:pic>
    </p:spTree>
    <p:extLst>
      <p:ext uri="{BB962C8B-B14F-4D97-AF65-F5344CB8AC3E}">
        <p14:creationId xmlns:p14="http://schemas.microsoft.com/office/powerpoint/2010/main" val="25424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940E11-59C0-FE44-A603-A76ABF9FB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 “E vi um novo céu, e uma nova terra. Porque já o primeiro céu e a primeira terra passaram, e o mar já não existe. […] E ouvi uma grande voz do céu, que dizia: Eis aqui o tabernáculo de Deus com os homens, pois com eles habitará, e eles serão o seu povo, e o mesmo Deus estará com eles, e será o seu Deus. E Deus limpará de seus olhos toda a lágrima; e não haverá mais morte, nem pranto, nem clamor, nem dor; porque já as primeiras coisas são passadas. E o que estava assentado sobre o trono disse: Eis que faço novas todas as coisas”.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4F7B1D-6A50-3A45-82BB-33A1E07F7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Ap</a:t>
            </a:r>
            <a:r>
              <a:rPr lang="pt-BR" dirty="0"/>
              <a:t> 21:1, 3–5a</a:t>
            </a:r>
          </a:p>
        </p:txBody>
      </p:sp>
    </p:spTree>
    <p:extLst>
      <p:ext uri="{BB962C8B-B14F-4D97-AF65-F5344CB8AC3E}">
        <p14:creationId xmlns:p14="http://schemas.microsoft.com/office/powerpoint/2010/main" val="4855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1306A70-C332-B842-95A1-FE0FC79B7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Você já viu uma ave fazendo mais ninhos do que o necessário?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6E1130AD-5948-EB49-ABCD-B3F7C83893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0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C6D5827-42C9-ED4E-B94F-8549F60EC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Já é tempo de aceitar que a vinda do Senhor está próxima.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048FEDC-B35F-E249-980F-99FBC5FB74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/>
        </p:blipFill>
        <p:spPr/>
      </p:pic>
    </p:spTree>
    <p:extLst>
      <p:ext uri="{BB962C8B-B14F-4D97-AF65-F5344CB8AC3E}">
        <p14:creationId xmlns:p14="http://schemas.microsoft.com/office/powerpoint/2010/main" val="10372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C3F524-3006-A644-8DF9-2191A260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convite não é apenas para nós: é para nossa família também.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0661B0D-511D-3540-B471-FFC5FC17C7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429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548FFE8-3F0F-D347-B469-CF53F8EBF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tempo está se esgotando. Não hesite.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FF28AFC7-655A-D74E-BF9C-4BAF36FDF3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7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07DC626-F7F0-BD44-B26A-73C7022B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porta da graça e da misericórdia ainda está aberta.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57100FB-EB95-9044-9781-5AC4517198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35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ABFC2A3-A756-1B43-8D64-298F5FDDD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Apenas aqueles que vivem de acordo com o Senhor O esperam com segurança.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46416B8-1391-E446-9AC8-2A1F04EF7F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3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B5EEB7E-18DD-EE48-83E3-06C3821541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Somente aqueles que entrarem na arca serão salvos.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1F45A1D-A909-8A42-BC0B-0E12DA56FD8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/>
        </p:blipFill>
        <p:spPr/>
      </p:pic>
    </p:spTree>
    <p:extLst>
      <p:ext uri="{BB962C8B-B14F-4D97-AF65-F5344CB8AC3E}">
        <p14:creationId xmlns:p14="http://schemas.microsoft.com/office/powerpoint/2010/main" val="3093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071111-F3DA-7547-99E7-C6E4059B4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Gn</a:t>
            </a:r>
            <a:r>
              <a:rPr lang="pt-BR" dirty="0"/>
              <a:t> 6:5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45FA67-135B-7F46-98E6-2F9973993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viu o Senhor que a maldade do homem se multiplicara sobre a terra e que toda a imaginação dos pensamentos de seu coração era só má continuamente”.</a:t>
            </a:r>
          </a:p>
        </p:txBody>
      </p:sp>
    </p:spTree>
    <p:extLst>
      <p:ext uri="{BB962C8B-B14F-4D97-AF65-F5344CB8AC3E}">
        <p14:creationId xmlns:p14="http://schemas.microsoft.com/office/powerpoint/2010/main" val="17040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9B47E21-AB49-1F48-9250-F227E3028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4200" y="609601"/>
            <a:ext cx="4636215" cy="5023724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Você deseja entregar a Deus sua culpa e seus maus sentimentos? </a:t>
            </a:r>
          </a:p>
        </p:txBody>
      </p:sp>
    </p:spTree>
    <p:extLst>
      <p:ext uri="{BB962C8B-B14F-4D97-AF65-F5344CB8AC3E}">
        <p14:creationId xmlns:p14="http://schemas.microsoft.com/office/powerpoint/2010/main" val="31387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9778DF3-C640-384E-A662-33077B1B1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Deseja ter uma vida mais leve, livre da culpa e da ira?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3B8516A-2CF9-724D-86C9-F2702EA456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3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BD1A428-203C-6948-BC49-F68E6DDDB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30836" y="713244"/>
            <a:ext cx="4055710" cy="4953331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Deus está mais que disposto a perdoar e transformar nossa vida. </a:t>
            </a:r>
          </a:p>
        </p:txBody>
      </p:sp>
    </p:spTree>
    <p:extLst>
      <p:ext uri="{BB962C8B-B14F-4D97-AF65-F5344CB8AC3E}">
        <p14:creationId xmlns:p14="http://schemas.microsoft.com/office/powerpoint/2010/main" val="5818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5CE068-4BEA-2448-83F2-62635283A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Então, por que não aceitar esse presente tão maravilhoso?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BBEFA28-190F-0244-9819-6A5C311D5F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" r="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3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7A7002D-C91F-4244-917B-DE506F0B1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sz="4000" dirty="0"/>
              <a:t>Deus tem um lindo </a:t>
            </a:r>
            <a:r>
              <a:rPr lang="pt-BR" sz="4000" b="1" dirty="0">
                <a:solidFill>
                  <a:schemeClr val="bg1"/>
                </a:solidFill>
                <a:highlight>
                  <a:srgbClr val="34AC8B"/>
                </a:highlight>
              </a:rPr>
              <a:t>plano</a:t>
            </a:r>
            <a:r>
              <a:rPr lang="pt-BR" sz="4000" dirty="0"/>
              <a:t> para sua vida. </a:t>
            </a:r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2B744DB-B65C-9249-A93D-F6D5F3FA9E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6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2B5C034-BCCA-D941-8733-13D50E4A7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0661" y="679993"/>
            <a:ext cx="3815861" cy="3452392"/>
          </a:xfrm>
        </p:spPr>
        <p:txBody>
          <a:bodyPr>
            <a:normAutofit/>
          </a:bodyPr>
          <a:lstStyle/>
          <a:p>
            <a:r>
              <a:rPr lang="pt-BR" sz="4000" dirty="0"/>
              <a:t>Jesus está aqui no meio de nós, segurando sua mão.</a:t>
            </a:r>
          </a:p>
        </p:txBody>
      </p:sp>
    </p:spTree>
    <p:extLst>
      <p:ext uri="{BB962C8B-B14F-4D97-AF65-F5344CB8AC3E}">
        <p14:creationId xmlns:p14="http://schemas.microsoft.com/office/powerpoint/2010/main" val="11334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96F901F-3500-8043-900B-63601A686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5400" dirty="0"/>
              <a:t>Comece </a:t>
            </a:r>
            <a:br>
              <a:rPr lang="pt-BR" sz="5400" dirty="0"/>
            </a:br>
            <a:r>
              <a:rPr lang="pt-BR" sz="5400" b="1" dirty="0"/>
              <a:t>hoje</a:t>
            </a:r>
            <a:r>
              <a:rPr lang="pt-BR" sz="5400" dirty="0"/>
              <a:t> uma </a:t>
            </a:r>
            <a:br>
              <a:rPr lang="pt-BR" sz="5400" dirty="0"/>
            </a:br>
            <a:r>
              <a:rPr lang="pt-BR" sz="5400" b="1" dirty="0">
                <a:solidFill>
                  <a:schemeClr val="bg1"/>
                </a:solidFill>
                <a:highlight>
                  <a:srgbClr val="FF0000"/>
                </a:highlight>
              </a:rPr>
              <a:t>nova vida!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8D831E1-2255-B04D-AEC9-0346BA89F5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2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1593D5-52B7-9747-B03D-3C0ADDB25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comece agora uma </a:t>
            </a:r>
            <a:r>
              <a:rPr lang="pt-BR" sz="4800" b="1" dirty="0"/>
              <a:t>caminhada vitoriosa!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7E05ECD-45DD-B047-A809-55AD9077E1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b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0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71EAF80-4FE4-DD4C-AEC7-26192F0FA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As decisões de Deus implicam em ações definidas.</a:t>
            </a:r>
          </a:p>
        </p:txBody>
      </p:sp>
      <p:pic>
        <p:nvPicPr>
          <p:cNvPr id="9" name="Espaço Reservado para Imagem 8" descr="Noah’s Ark — Watchtower ONLINE LIBRARY">
            <a:extLst>
              <a:ext uri="{FF2B5EF4-FFF2-40B4-BE49-F238E27FC236}">
                <a16:creationId xmlns:a16="http://schemas.microsoft.com/office/drawing/2014/main" id="{285FD875-970E-0045-AF97-A7D355D610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8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7BA8AD-A87F-2C4F-A230-A0E0C6E6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pt-BR" dirty="0"/>
              <a:t>“E viu Deus a terra, e eis que estava corrompida; porque toda a carne havia corrompido o seu caminho sobre a terra. Então disse Deus a Noé: O fim de toda a carne é vindo perante a minha face; porque a terra está cheia de violência; e eis que os desfarei com a terra. Faze para ti uma arca da madeira de </a:t>
            </a:r>
            <a:r>
              <a:rPr lang="pt-BR" dirty="0" err="1"/>
              <a:t>gofer</a:t>
            </a:r>
            <a:r>
              <a:rPr lang="pt-BR" dirty="0"/>
              <a:t>; farás compartimentos na arca e a betumarás por dentro e por fora com betume”.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FA8A4B-8326-E84F-881D-1F7749E01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Gn</a:t>
            </a:r>
            <a:r>
              <a:rPr lang="pt-BR" dirty="0"/>
              <a:t> 6:12–14</a:t>
            </a:r>
          </a:p>
        </p:txBody>
      </p:sp>
    </p:spTree>
    <p:extLst>
      <p:ext uri="{BB962C8B-B14F-4D97-AF65-F5344CB8AC3E}">
        <p14:creationId xmlns:p14="http://schemas.microsoft.com/office/powerpoint/2010/main" val="37768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1D95CE-7F46-5946-984B-672AF82A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" y="1704712"/>
            <a:ext cx="12124267" cy="3448576"/>
          </a:xfrm>
        </p:spPr>
        <p:txBody>
          <a:bodyPr>
            <a:normAutofit/>
          </a:bodyPr>
          <a:lstStyle/>
          <a:p>
            <a:r>
              <a:rPr lang="pt-BR" sz="9600" dirty="0"/>
              <a:t>Faça uma arca</a:t>
            </a:r>
          </a:p>
        </p:txBody>
      </p:sp>
    </p:spTree>
    <p:extLst>
      <p:ext uri="{BB962C8B-B14F-4D97-AF65-F5344CB8AC3E}">
        <p14:creationId xmlns:p14="http://schemas.microsoft.com/office/powerpoint/2010/main" val="13153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BF578AF-EB2D-A544-A4D5-881F35D50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“Eu acredito na palavra do Senhor. Acredito no que Ele anunciou. Estou me preparando em obediência”.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D0BB5DC-2F96-7D4C-AA4B-CDB3C8BFCB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87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B0FA586-A218-3541-B18F-59049EFF11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Ninguém pediu misericórdia. </a:t>
            </a:r>
          </a:p>
        </p:txBody>
      </p:sp>
      <p:pic>
        <p:nvPicPr>
          <p:cNvPr id="5" name="Espaço Reservado para Imagem 4" descr="| Bible pictures, Bible art, Scripture pictures">
            <a:extLst>
              <a:ext uri="{FF2B5EF4-FFF2-40B4-BE49-F238E27FC236}">
                <a16:creationId xmlns:a16="http://schemas.microsoft.com/office/drawing/2014/main" id="{8AA09537-9358-7D45-8B33-0AA414C1E52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" r="83"/>
          <a:stretch/>
        </p:blipFill>
        <p:spPr/>
      </p:pic>
    </p:spTree>
    <p:extLst>
      <p:ext uri="{BB962C8B-B14F-4D97-AF65-F5344CB8AC3E}">
        <p14:creationId xmlns:p14="http://schemas.microsoft.com/office/powerpoint/2010/main" val="28845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08-Com paciência aguardamos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6D77EF-969F-AC4A-B8AD-F780A511948D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03-A cruz e a segunda vinda</Template>
  <TotalTime>3662</TotalTime>
  <Words>869</Words>
  <Application>Microsoft Macintosh PowerPoint</Application>
  <PresentationFormat>Widescreen</PresentationFormat>
  <Paragraphs>53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Wingdings</vt:lpstr>
      <vt:lpstr>08-Com paciência aguardamos</vt:lpstr>
      <vt:lpstr>Apresentação do PowerPoint</vt:lpstr>
      <vt:lpstr>O dia em que a espera vai terminar</vt:lpstr>
      <vt:lpstr>Apresentação do PowerPoint</vt:lpstr>
      <vt:lpstr>Apresentação do PowerPoint</vt:lpstr>
      <vt:lpstr>Apresentação do PowerPoint</vt:lpstr>
      <vt:lpstr>Apresentação do PowerPoint</vt:lpstr>
      <vt:lpstr>Faça uma arca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OLHAR DE ESPERANÇA</dc:subject>
  <dc:creator>4TONS - Pr. Marcelo Augusto de Carvalho</dc:creator>
  <cp:keywords>www.4tons.com.br</cp:keywords>
  <dc:description>COMÉRCIO PROIBIDO. USO PESSOAL</dc:description>
  <cp:lastModifiedBy>marcos aurelio gularte de castro</cp:lastModifiedBy>
  <cp:revision>15</cp:revision>
  <dcterms:created xsi:type="dcterms:W3CDTF">2021-03-12T18:55:53Z</dcterms:created>
  <dcterms:modified xsi:type="dcterms:W3CDTF">2021-04-15T00:28:52Z</dcterms:modified>
  <cp:category>EVANGELISMO FEMININO 2021</cp:category>
</cp:coreProperties>
</file>