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53"/>
  </p:notesMasterIdLst>
  <p:handoutMasterIdLst>
    <p:handoutMasterId r:id="rId54"/>
  </p:handoutMasterIdLst>
  <p:sldIdLst>
    <p:sldId id="314" r:id="rId2"/>
    <p:sldId id="257" r:id="rId3"/>
    <p:sldId id="380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61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13" r:id="rId47"/>
    <p:sldId id="414" r:id="rId48"/>
    <p:sldId id="460" r:id="rId49"/>
    <p:sldId id="415" r:id="rId50"/>
    <p:sldId id="417" r:id="rId51"/>
    <p:sldId id="302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0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EE8"/>
    <a:srgbClr val="34AC8B"/>
    <a:srgbClr val="31A687"/>
    <a:srgbClr val="670BA0"/>
    <a:srgbClr val="220E31"/>
    <a:srgbClr val="221009"/>
    <a:srgbClr val="6F4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412E4-0B4B-314F-86C2-C9AF9101EE08}" v="1" dt="2021-04-14T21:02:31.545"/>
    <p1510:client id="{D7649631-CD63-8B4C-877F-225A968B8FE5}" v="153" dt="2021-04-13T22:19:4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4"/>
    <p:restoredTop sz="95588"/>
  </p:normalViewPr>
  <p:slideViewPr>
    <p:cSldViewPr snapToGrid="0" snapToObjects="1">
      <p:cViewPr>
        <p:scale>
          <a:sx n="75" d="100"/>
          <a:sy n="75" d="100"/>
        </p:scale>
        <p:origin x="12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5EF412E4-0B4B-314F-86C2-C9AF9101EE08}"/>
    <pc:docChg chg="custSel modSld modMainMaster">
      <pc:chgData name="marcos aurelio gularte de castro" userId="67f50566e2aee3b4" providerId="LiveId" clId="{5EF412E4-0B4B-314F-86C2-C9AF9101EE08}" dt="2021-04-14T21:06:02.295" v="19" actId="478"/>
      <pc:docMkLst>
        <pc:docMk/>
      </pc:docMkLst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884007329" sldId="25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884007329" sldId="257"/>
            <ac:spMk id="4" creationId="{336C9251-C36E-7C4B-AB9E-53C9F7072A50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884007329" sldId="257"/>
            <ac:spMk id="7" creationId="{C985D73B-245D-F24C-9D4F-ADA9C400A270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04684530" sldId="38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04684530" sldId="380"/>
            <ac:spMk id="19" creationId="{5D8D89AD-0CD3-3741-A2E1-AE57B97D8AC7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04684530" sldId="380"/>
            <ac:picMk id="20" creationId="{EC7B9804-25E1-BA43-A03B-446906AA321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157652457" sldId="413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157652457" sldId="413"/>
            <ac:spMk id="2" creationId="{67A7002D-C91F-4244-917B-DE506F0B1408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157652457" sldId="413"/>
            <ac:picMk id="5" creationId="{62B744DB-B65C-9249-A93D-F6D5F3FA9E2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676213945" sldId="415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676213945" sldId="415"/>
            <ac:spMk id="2" creationId="{496F901F-3500-8043-900B-63601A686F0E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676213945" sldId="415"/>
            <ac:picMk id="5" creationId="{28D831E1-2255-B04D-AEC9-0346BA89F505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662079111" sldId="41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662079111" sldId="417"/>
            <ac:spMk id="4" creationId="{391593D5-52B7-9747-B03D-3C0ADDB25454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662079111" sldId="417"/>
            <ac:picMk id="7" creationId="{F7E05ECD-45DD-B047-A809-55AD9077E18B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447226828" sldId="418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447226828" sldId="418"/>
            <ac:spMk id="4" creationId="{9E0CA5C6-2989-4A43-9514-6EFC35AD0AAC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447226828" sldId="418"/>
            <ac:spMk id="5" creationId="{78295DC4-0A2C-C24B-B8E2-C860E1843122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998901084" sldId="419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998901084" sldId="419"/>
            <ac:spMk id="2" creationId="{A502AF9B-B048-774D-ACAD-CBCF38769673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998901084" sldId="419"/>
            <ac:picMk id="5" creationId="{5B2FCB4D-41D5-D648-96FD-971897A008A5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328355291" sldId="42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328355291" sldId="420"/>
            <ac:spMk id="2" creationId="{A4F12729-40CA-8B43-BCF4-5F1B32E81EF9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328355291" sldId="420"/>
            <ac:spMk id="4" creationId="{1CC9C81F-8D46-2744-96DF-F9A6432DC65D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82652467" sldId="421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82652467" sldId="421"/>
            <ac:spMk id="2" creationId="{4CC488AB-FA00-AF40-AECA-5A72AC475C59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82652467" sldId="421"/>
            <ac:picMk id="5" creationId="{FA8E0FA6-01BF-7B4B-8FA5-1A6B1277FA23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368484197" sldId="422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368484197" sldId="422"/>
            <ac:spMk id="2" creationId="{FE12D53C-A9ED-C54E-8B10-DC894FB301AE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368484197" sldId="422"/>
            <ac:picMk id="5" creationId="{057A21B1-83B3-DE48-953C-939B170135A7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540521376" sldId="423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540521376" sldId="423"/>
            <ac:spMk id="6" creationId="{2A1A4508-6CC4-B546-BC3E-99CAE087CFDA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540521376" sldId="423"/>
            <ac:picMk id="9" creationId="{4940E657-2A22-6341-BC22-AB1536D5F1EE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613510268" sldId="424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613510268" sldId="424"/>
            <ac:spMk id="4" creationId="{F1E54F67-1BC1-A641-8977-0DB78AC97F62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613510268" sldId="424"/>
            <ac:spMk id="5" creationId="{93218585-D6F4-4743-BA84-4156D325D00D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636018504" sldId="425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636018504" sldId="425"/>
            <ac:spMk id="2" creationId="{7F19176C-0AF6-D74D-AE67-89381CC622B8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636018504" sldId="425"/>
            <ac:picMk id="5" creationId="{3CE2552F-7CA8-6544-87AB-907127289105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913699735" sldId="426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913699735" sldId="426"/>
            <ac:spMk id="4" creationId="{C49783B3-5D21-E949-ADFE-52A4FA43A469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913699735" sldId="426"/>
            <ac:picMk id="7" creationId="{DD0EB869-7D2A-D24F-8019-8DD89734A32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821060160" sldId="42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21060160" sldId="427"/>
            <ac:spMk id="2" creationId="{B4C461F0-D01F-BA48-A3EE-EE52DD1A19BE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821060160" sldId="427"/>
            <ac:picMk id="5" creationId="{5851B36A-D834-0940-B80E-F8F9DE9BCF7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590439269" sldId="428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590439269" sldId="428"/>
            <ac:spMk id="4" creationId="{CD904726-7A12-AB4C-B79D-62E55F9DB748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590439269" sldId="428"/>
            <ac:picMk id="7" creationId="{FD47EEE3-53AB-734F-AB94-4D281A524FD8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090510963" sldId="43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90510963" sldId="430"/>
            <ac:spMk id="2" creationId="{45CE749E-9818-E74C-9513-12B9EA5E5B99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4090510963" sldId="430"/>
            <ac:picMk id="5" creationId="{95A70859-3CE1-8F4C-AD79-8B1127505EB2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85615028" sldId="431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85615028" sldId="431"/>
            <ac:spMk id="2" creationId="{D4731F93-5079-6D43-BA75-66ACAA8EC0DF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85615028" sldId="431"/>
            <ac:picMk id="5" creationId="{A6292E9C-ABA9-9B49-8EE3-2AB6F598B945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985873048" sldId="432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985873048" sldId="432"/>
            <ac:spMk id="4" creationId="{1534301C-4041-004B-971E-43A8D0D9B7D2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985873048" sldId="432"/>
            <ac:picMk id="7" creationId="{8DFC53D3-A005-8A45-9E57-2D79E90D919C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665052365" sldId="433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665052365" sldId="433"/>
            <ac:spMk id="2" creationId="{F8CB11F0-9177-8C4C-9EAF-3953C1353A80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665052365" sldId="433"/>
            <ac:picMk id="9" creationId="{F458FA12-B29D-814A-AB45-4FFB4CBF040D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807269743" sldId="434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07269743" sldId="434"/>
            <ac:spMk id="4" creationId="{35F717CB-7F70-384F-A94E-3FD903048920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07269743" sldId="434"/>
            <ac:spMk id="5" creationId="{6CABC4E9-D3F5-E840-882E-094273D34C22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103626934" sldId="435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103626934" sldId="435"/>
            <ac:spMk id="4" creationId="{32E43EFD-F0D7-E648-B776-4106BDE88F47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4103626934" sldId="435"/>
            <ac:picMk id="7" creationId="{9D45F94F-2B0A-3245-BEE1-D9D8B7A9ECFE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733389480" sldId="436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733389480" sldId="436"/>
            <ac:spMk id="4" creationId="{B0F584F7-823B-1740-A754-6A7B86104093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733389480" sldId="436"/>
            <ac:picMk id="7" creationId="{660FCA6B-AEDF-3E49-A949-39EF7475C5E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663673897" sldId="43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663673897" sldId="437"/>
            <ac:spMk id="2" creationId="{99E9ED63-B786-5D4B-9546-4EA94E4C39AB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663673897" sldId="437"/>
            <ac:picMk id="5" creationId="{380C17B8-D55A-5D44-852A-9B047D4F491B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55666703" sldId="438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55666703" sldId="438"/>
            <ac:spMk id="4" creationId="{7D2EED66-BCC1-8542-B79B-C01ABD76A697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55666703" sldId="438"/>
            <ac:spMk id="5" creationId="{6E8B08EE-2144-9344-B13F-ECB071687884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480386943" sldId="439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480386943" sldId="439"/>
            <ac:spMk id="2" creationId="{1628FAFD-A549-4649-B340-12F94BE30199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480386943" sldId="439"/>
            <ac:picMk id="5" creationId="{1227EC32-F6F3-BF46-9040-F45ECB14D132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708501303" sldId="44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708501303" sldId="440"/>
            <ac:spMk id="2" creationId="{4457E697-0037-E047-9E5C-BB374BCD810D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708501303" sldId="440"/>
            <ac:picMk id="5" creationId="{E230CE59-8008-C948-8874-E693BF44C776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16940366" sldId="442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16940366" sldId="442"/>
            <ac:spMk id="4" creationId="{C792A4C9-A07E-A347-86DD-85482111995A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16940366" sldId="442"/>
            <ac:picMk id="7" creationId="{1ADB7361-812C-114D-B4AD-0B33064FB100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085208018" sldId="443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85208018" sldId="443"/>
            <ac:spMk id="5" creationId="{F0CB6CAA-5117-7545-B4BC-C8E09EC661B3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85208018" sldId="443"/>
            <ac:spMk id="6" creationId="{2B548FE7-E994-C247-9C25-44CF48F41EC5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99104938" sldId="444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99104938" sldId="444"/>
            <ac:spMk id="2" creationId="{C43D63E9-B615-A04A-A87D-708AE5BE6D0E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99104938" sldId="444"/>
            <ac:picMk id="5" creationId="{49B750FB-FEF4-4F47-B24F-97DC19FF0A41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753595056" sldId="445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753595056" sldId="445"/>
            <ac:spMk id="2" creationId="{BF8B7BCA-2068-ED40-B4D6-B5FF078F82F1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753595056" sldId="445"/>
            <ac:picMk id="5" creationId="{3F07A62C-293D-C647-A4BA-A31797BD252C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857384356" sldId="446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57384356" sldId="446"/>
            <ac:spMk id="4" creationId="{FF6CB93F-BB47-D046-939B-F3A2D2CC511A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857384356" sldId="446"/>
            <ac:picMk id="7" creationId="{A4615815-8297-324B-922D-C6D907541688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141295686" sldId="44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141295686" sldId="447"/>
            <ac:spMk id="2" creationId="{4E7B31C0-A658-2443-8F96-537956E70279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141295686" sldId="447"/>
            <ac:picMk id="5" creationId="{1353B368-6206-A24A-BAED-8E2AC5C435FA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863476451" sldId="448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863476451" sldId="448"/>
            <ac:spMk id="2" creationId="{ECDD33CA-976C-0447-82A2-3F36757849CA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863476451" sldId="448"/>
            <ac:picMk id="5" creationId="{0EF630AD-B30E-F64A-8E69-F3A28F6F9C72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099116737" sldId="45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99116737" sldId="450"/>
            <ac:spMk id="2" creationId="{FD161CCE-EAFE-3A40-B2A0-79075B74667E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4099116737" sldId="450"/>
            <ac:picMk id="5" creationId="{CDACEB38-3ED6-204C-AA49-0F5E3ABD46DF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836655216" sldId="453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36655216" sldId="453"/>
            <ac:spMk id="2" creationId="{802CB3D0-B092-4344-B968-810D1CB8BEA6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836655216" sldId="453"/>
            <ac:picMk id="5" creationId="{9BD861D9-8BA0-AE44-8F4F-5943F743835E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033190306" sldId="454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33190306" sldId="454"/>
            <ac:spMk id="2" creationId="{CA56B450-8821-254D-B7C3-CE38DF9CC3ED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4033190306" sldId="454"/>
            <ac:picMk id="4" creationId="{7CDBBE49-70D6-1E4E-80A0-0826EA1E90C8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3714107947" sldId="455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3714107947" sldId="455"/>
            <ac:spMk id="2" creationId="{88E2A166-F013-314B-8274-E101F69C815D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3714107947" sldId="455"/>
            <ac:picMk id="5" creationId="{706CD5A5-D658-6645-A0B6-721D28B95CF2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054942229" sldId="456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54942229" sldId="456"/>
            <ac:spMk id="4" creationId="{9CA492E8-18C2-2D48-85B5-0F158464D115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054942229" sldId="456"/>
            <ac:spMk id="5" creationId="{AC237A68-7751-4341-A486-39DF239A1C89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4156689323" sldId="457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4156689323" sldId="457"/>
            <ac:spMk id="2" creationId="{42E78D8E-DCE1-0F45-87EE-EDD00E45EA0F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4156689323" sldId="457"/>
            <ac:picMk id="5" creationId="{119E58D6-8024-1A4E-B2C7-B5E7887BB56E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404071630" sldId="458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404071630" sldId="458"/>
            <ac:spMk id="4" creationId="{2790ECED-0F51-2D4B-A913-311C696782C0}"/>
          </ac:spMkLst>
        </pc:spChg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404071630" sldId="458"/>
            <ac:spMk id="5" creationId="{2EB6314F-ED2F-9A49-B879-F330547E2EEA}"/>
          </ac:spMkLst>
        </pc:sp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88171597" sldId="459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88171597" sldId="459"/>
            <ac:spMk id="2" creationId="{D94D31EA-9113-0949-BA2E-F73CAB6AA1B2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88171597" sldId="459"/>
            <ac:picMk id="9" creationId="{9E7DCC46-61DD-614E-AF9D-23BB4EF1ABA8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1605663306" sldId="460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1605663306" sldId="460"/>
            <ac:spMk id="2" creationId="{FC361B84-B403-0149-853E-9CF6025D266A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1605663306" sldId="460"/>
            <ac:picMk id="5" creationId="{E9FF227E-CC71-B34A-810C-25DCB33499BF}"/>
          </ac:picMkLst>
        </pc:picChg>
      </pc:sldChg>
      <pc:sldChg chg="modSp">
        <pc:chgData name="marcos aurelio gularte de castro" userId="67f50566e2aee3b4" providerId="LiveId" clId="{5EF412E4-0B4B-314F-86C2-C9AF9101EE08}" dt="2021-04-14T21:02:31.545" v="0"/>
        <pc:sldMkLst>
          <pc:docMk/>
          <pc:sldMk cId="2327363695" sldId="461"/>
        </pc:sldMkLst>
        <pc:spChg chg="mod">
          <ac:chgData name="marcos aurelio gularte de castro" userId="67f50566e2aee3b4" providerId="LiveId" clId="{5EF412E4-0B4B-314F-86C2-C9AF9101EE08}" dt="2021-04-14T21:02:31.545" v="0"/>
          <ac:spMkLst>
            <pc:docMk/>
            <pc:sldMk cId="2327363695" sldId="461"/>
            <ac:spMk id="3" creationId="{146C1044-E7D5-9D49-B7CE-C049E1B0E671}"/>
          </ac:spMkLst>
        </pc:spChg>
        <pc:picChg chg="mod">
          <ac:chgData name="marcos aurelio gularte de castro" userId="67f50566e2aee3b4" providerId="LiveId" clId="{5EF412E4-0B4B-314F-86C2-C9AF9101EE08}" dt="2021-04-14T21:02:31.545" v="0"/>
          <ac:picMkLst>
            <pc:docMk/>
            <pc:sldMk cId="2327363695" sldId="461"/>
            <ac:picMk id="6" creationId="{9DFA7DD3-1871-8A44-AF5B-8CFA25F5CDCE}"/>
          </ac:picMkLst>
        </pc:picChg>
      </pc:sldChg>
      <pc:sldMasterChg chg="addSp delSp mod modSldLayout">
        <pc:chgData name="marcos aurelio gularte de castro" userId="67f50566e2aee3b4" providerId="LiveId" clId="{5EF412E4-0B4B-314F-86C2-C9AF9101EE08}" dt="2021-04-14T21:06:02.295" v="19" actId="478"/>
        <pc:sldMasterMkLst>
          <pc:docMk/>
          <pc:sldMasterMk cId="374080165" sldId="2147483676"/>
        </pc:sldMasterMkLst>
        <pc:spChg chg="add del">
          <ac:chgData name="marcos aurelio gularte de castro" userId="67f50566e2aee3b4" providerId="LiveId" clId="{5EF412E4-0B4B-314F-86C2-C9AF9101EE08}" dt="2021-04-14T21:03:31.722" v="2" actId="478"/>
          <ac:spMkLst>
            <pc:docMk/>
            <pc:sldMasterMk cId="374080165" sldId="2147483676"/>
            <ac:spMk id="4" creationId="{EF2867E1-16C0-3E49-B138-4E64061438D3}"/>
          </ac:spMkLst>
        </pc:spChg>
        <pc:picChg chg="add del">
          <ac:chgData name="marcos aurelio gularte de castro" userId="67f50566e2aee3b4" providerId="LiveId" clId="{5EF412E4-0B4B-314F-86C2-C9AF9101EE08}" dt="2021-04-14T21:03:31.051" v="1" actId="478"/>
          <ac:picMkLst>
            <pc:docMk/>
            <pc:sldMasterMk cId="374080165" sldId="2147483676"/>
            <ac:picMk id="5" creationId="{4C7A7B28-2B76-7649-9DD0-6AF657F14CA6}"/>
          </ac:picMkLst>
        </pc:picChg>
        <pc:sldLayoutChg chg="addSp delSp mod">
          <pc:chgData name="marcos aurelio gularte de castro" userId="67f50566e2aee3b4" providerId="LiveId" clId="{5EF412E4-0B4B-314F-86C2-C9AF9101EE08}" dt="2021-04-14T21:03:34.842" v="3" actId="478"/>
          <pc:sldLayoutMkLst>
            <pc:docMk/>
            <pc:sldMasterMk cId="374080165" sldId="2147483676"/>
            <pc:sldLayoutMk cId="3823296766" sldId="2147483677"/>
          </pc:sldLayoutMkLst>
          <pc:picChg chg="add del">
            <ac:chgData name="marcos aurelio gularte de castro" userId="67f50566e2aee3b4" providerId="LiveId" clId="{5EF412E4-0B4B-314F-86C2-C9AF9101EE08}" dt="2021-04-14T21:03:34.842" v="3" actId="478"/>
            <ac:picMkLst>
              <pc:docMk/>
              <pc:sldMasterMk cId="374080165" sldId="2147483676"/>
              <pc:sldLayoutMk cId="3823296766" sldId="2147483677"/>
              <ac:picMk id="9" creationId="{1475EAC2-3D7A-A143-9A7A-E7F1715E320D}"/>
            </ac:picMkLst>
          </pc:picChg>
        </pc:sldLayoutChg>
        <pc:sldLayoutChg chg="addSp delSp mod delAnim modAnim">
          <pc:chgData name="marcos aurelio gularte de castro" userId="67f50566e2aee3b4" providerId="LiveId" clId="{5EF412E4-0B4B-314F-86C2-C9AF9101EE08}" dt="2021-04-14T21:04:12.164" v="4" actId="478"/>
          <pc:sldLayoutMkLst>
            <pc:docMk/>
            <pc:sldMasterMk cId="374080165" sldId="2147483676"/>
            <pc:sldLayoutMk cId="1075414826" sldId="2147483681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45" creationId="{E3D9266C-AAD3-DF4B-8E30-FAD92D82175F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46" creationId="{25B8DACE-17A9-2646-B385-BCF05698518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47" creationId="{618118BD-CCA2-B647-B977-F22B8F599DCA}"/>
            </ac:spMkLst>
          </pc:spChg>
          <pc:spChg chg="add del">
            <ac:chgData name="marcos aurelio gularte de castro" userId="67f50566e2aee3b4" providerId="LiveId" clId="{5EF412E4-0B4B-314F-86C2-C9AF9101EE08}" dt="2021-04-14T21:04:12.164" v="4" actId="478"/>
            <ac:spMkLst>
              <pc:docMk/>
              <pc:sldMasterMk cId="374080165" sldId="2147483676"/>
              <pc:sldLayoutMk cId="1075414826" sldId="2147483681"/>
              <ac:spMk id="48" creationId="{B6504B42-3508-8C41-B35F-8E3D4131DD14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49" creationId="{233F41DA-DDD2-1F4A-9280-9FEF3CA7CC93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0" creationId="{A1396740-B0DE-864D-BAFB-21129715A90C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1" creationId="{7D411790-D871-6842-ADB9-447FE81243A7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2" creationId="{BCF1CBC9-90C5-D341-B625-59554B6F861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3" creationId="{D1D6A841-463F-4248-B480-CDA57C9AF0B7}"/>
            </ac:spMkLst>
          </pc:spChg>
          <pc:spChg chg="add del">
            <ac:chgData name="marcos aurelio gularte de castro" userId="67f50566e2aee3b4" providerId="LiveId" clId="{5EF412E4-0B4B-314F-86C2-C9AF9101EE08}" dt="2021-04-14T21:04:12.164" v="4" actId="478"/>
            <ac:spMkLst>
              <pc:docMk/>
              <pc:sldMasterMk cId="374080165" sldId="2147483676"/>
              <pc:sldLayoutMk cId="1075414826" sldId="2147483681"/>
              <ac:spMk id="54" creationId="{9BC2971C-7008-FA44-98B9-CDE39231B23F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5" creationId="{6145BE98-BC46-4C48-908A-402A915537EF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75414826" sldId="2147483681"/>
              <ac:spMk id="56" creationId="{0AF15B3D-5C8C-7141-9533-4F1726397535}"/>
            </ac:spMkLst>
          </pc:spChg>
          <pc:spChg chg="add del">
            <ac:chgData name="marcos aurelio gularte de castro" userId="67f50566e2aee3b4" providerId="LiveId" clId="{5EF412E4-0B4B-314F-86C2-C9AF9101EE08}" dt="2021-04-14T21:04:12.164" v="4" actId="478"/>
            <ac:spMkLst>
              <pc:docMk/>
              <pc:sldMasterMk cId="374080165" sldId="2147483676"/>
              <pc:sldLayoutMk cId="1075414826" sldId="2147483681"/>
              <ac:spMk id="57" creationId="{D3B7C5D6-BB52-BA49-A869-6D20F40D48B9}"/>
            </ac:spMkLst>
          </pc:sp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3633209201" sldId="2147483682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633209201" sldId="2147483682"/>
              <ac:spMk id="25" creationId="{048A6C5F-D815-3F4A-B3D2-8FC3EE97EA3C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633209201" sldId="2147483682"/>
              <ac:spMk id="26" creationId="{B453E61B-2DBA-D84D-9845-27B348003024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633209201" sldId="2147483682"/>
              <ac:spMk id="27" creationId="{E920B149-F373-2440-933D-299463D00065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633209201" sldId="2147483682"/>
              <ac:spMk id="28" creationId="{DCC3C502-6863-494E-84B0-76CF3AF4E7C9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633209201" sldId="2147483682"/>
              <ac:spMk id="29" creationId="{128A61C5-B91C-1E48-90C9-D2E17641E701}"/>
            </ac:spMkLst>
          </pc:spChg>
          <pc:picChg chg="add">
            <ac:chgData name="marcos aurelio gularte de castro" userId="67f50566e2aee3b4" providerId="LiveId" clId="{5EF412E4-0B4B-314F-86C2-C9AF9101EE08}" dt="2021-04-14T21:02:31.545" v="0"/>
            <ac:picMkLst>
              <pc:docMk/>
              <pc:sldMasterMk cId="374080165" sldId="2147483676"/>
              <pc:sldLayoutMk cId="3633209201" sldId="2147483682"/>
              <ac:picMk id="30" creationId="{FF759722-0317-8149-B97D-DC68B42A4927}"/>
            </ac:picMkLst>
          </pc:pic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2821823769" sldId="2147483683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21823769" sldId="2147483683"/>
              <ac:spMk id="12" creationId="{99FD7085-2565-2246-B091-9B92DE25901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21823769" sldId="2147483683"/>
              <ac:spMk id="13" creationId="{D4C6621D-BB7D-774A-AB05-73CE559D2569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21823769" sldId="2147483683"/>
              <ac:spMk id="14" creationId="{5185DD79-F5FC-3F4B-B0BA-DB41DD005A97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21823769" sldId="2147483683"/>
              <ac:spMk id="16" creationId="{04C76BA3-8DBD-F248-B9A6-C161329A1000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21823769" sldId="2147483683"/>
              <ac:spMk id="17" creationId="{2BCEC645-5CD7-7E47-8226-14F6ED5A2E98}"/>
            </ac:spMkLst>
          </pc:spChg>
          <pc:picChg chg="add">
            <ac:chgData name="marcos aurelio gularte de castro" userId="67f50566e2aee3b4" providerId="LiveId" clId="{5EF412E4-0B4B-314F-86C2-C9AF9101EE08}" dt="2021-04-14T21:02:31.545" v="0"/>
            <ac:picMkLst>
              <pc:docMk/>
              <pc:sldMasterMk cId="374080165" sldId="2147483676"/>
              <pc:sldLayoutMk cId="2821823769" sldId="2147483683"/>
              <ac:picMk id="19" creationId="{D14399A1-86EB-1844-B3E0-2232E531715C}"/>
            </ac:picMkLst>
          </pc:picChg>
        </pc:sldLayoutChg>
        <pc:sldLayoutChg chg="addSp delSp mod">
          <pc:chgData name="marcos aurelio gularte de castro" userId="67f50566e2aee3b4" providerId="LiveId" clId="{5EF412E4-0B4B-314F-86C2-C9AF9101EE08}" dt="2021-04-14T21:04:35.218" v="5" actId="478"/>
          <pc:sldLayoutMkLst>
            <pc:docMk/>
            <pc:sldMasterMk cId="374080165" sldId="2147483676"/>
            <pc:sldLayoutMk cId="3236751437" sldId="2147483684"/>
          </pc:sldLayoutMkLst>
          <pc:picChg chg="add del">
            <ac:chgData name="marcos aurelio gularte de castro" userId="67f50566e2aee3b4" providerId="LiveId" clId="{5EF412E4-0B4B-314F-86C2-C9AF9101EE08}" dt="2021-04-14T21:04:35.218" v="5" actId="478"/>
            <ac:picMkLst>
              <pc:docMk/>
              <pc:sldMasterMk cId="374080165" sldId="2147483676"/>
              <pc:sldLayoutMk cId="3236751437" sldId="2147483684"/>
              <ac:picMk id="3" creationId="{F32287D2-B136-D043-8EDC-8375323BA4C2}"/>
            </ac:picMkLst>
          </pc:pic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2697345955" sldId="2147483686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697345955" sldId="2147483686"/>
              <ac:spMk id="8" creationId="{46F82C70-9AE6-5845-BDA7-968EB854ABC3}"/>
            </ac:spMkLst>
          </pc:sp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1972621014" sldId="2147483688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57" creationId="{1917FE92-1274-6643-B38C-EB4EAE82BF22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58" creationId="{C992AFB2-3BEF-D44A-9AE8-7A41D91E06A9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59" creationId="{A62F52D8-0C70-9E4F-A270-C64403C1B4BA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0" creationId="{391E9DAA-B3E8-954C-AE8A-D6EA0B0BF4F6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1" creationId="{F8F04CD5-4220-1D44-B6A3-6A053E18FD79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2" creationId="{8C142C23-D25B-7341-B73C-E8A36B2B1A1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3" creationId="{7A8B0C09-F062-E34B-BB2F-90DA3A81ACBD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4" creationId="{2F931350-1089-8B44-9156-95EA8EA6D2B9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5" creationId="{5EDC46F5-6AF7-DD40-B71F-352919F2AE1E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972621014" sldId="2147483688"/>
              <ac:spMk id="66" creationId="{18641BF6-CBA5-9A4C-A539-6361C5791EF0}"/>
            </ac:spMkLst>
          </pc:spChg>
        </pc:sldLayoutChg>
        <pc:sldLayoutChg chg="addSp delSp mod delAnim modAnim">
          <pc:chgData name="marcos aurelio gularte de castro" userId="67f50566e2aee3b4" providerId="LiveId" clId="{5EF412E4-0B4B-314F-86C2-C9AF9101EE08}" dt="2021-04-14T21:05:02.212" v="8" actId="478"/>
          <pc:sldLayoutMkLst>
            <pc:docMk/>
            <pc:sldMasterMk cId="374080165" sldId="2147483676"/>
            <pc:sldLayoutMk cId="3467523936" sldId="2147483690"/>
          </pc:sldLayoutMkLst>
          <pc:spChg chg="add del">
            <ac:chgData name="marcos aurelio gularte de castro" userId="67f50566e2aee3b4" providerId="LiveId" clId="{5EF412E4-0B4B-314F-86C2-C9AF9101EE08}" dt="2021-04-14T21:04:58.173" v="6" actId="478"/>
            <ac:spMkLst>
              <pc:docMk/>
              <pc:sldMasterMk cId="374080165" sldId="2147483676"/>
              <pc:sldLayoutMk cId="3467523936" sldId="2147483690"/>
              <ac:spMk id="9" creationId="{ACEDD758-FFD1-5B4B-875E-8167F314ED07}"/>
            </ac:spMkLst>
          </pc:spChg>
          <pc:spChg chg="add del">
            <ac:chgData name="marcos aurelio gularte de castro" userId="67f50566e2aee3b4" providerId="LiveId" clId="{5EF412E4-0B4B-314F-86C2-C9AF9101EE08}" dt="2021-04-14T21:05:02.212" v="8" actId="478"/>
            <ac:spMkLst>
              <pc:docMk/>
              <pc:sldMasterMk cId="374080165" sldId="2147483676"/>
              <pc:sldLayoutMk cId="3467523936" sldId="2147483690"/>
              <ac:spMk id="10" creationId="{25C05011-AE66-CE4B-9C71-CD1D4888DA40}"/>
            </ac:spMkLst>
          </pc:spChg>
          <pc:picChg chg="add del">
            <ac:chgData name="marcos aurelio gularte de castro" userId="67f50566e2aee3b4" providerId="LiveId" clId="{5EF412E4-0B4B-314F-86C2-C9AF9101EE08}" dt="2021-04-14T21:04:59.186" v="7" actId="478"/>
            <ac:picMkLst>
              <pc:docMk/>
              <pc:sldMasterMk cId="374080165" sldId="2147483676"/>
              <pc:sldLayoutMk cId="3467523936" sldId="2147483690"/>
              <ac:picMk id="11" creationId="{5E85DA56-F35E-2B40-86BF-3E96A5864E0B}"/>
            </ac:picMkLst>
          </pc:picChg>
        </pc:sldLayoutChg>
        <pc:sldLayoutChg chg="addSp delSp mod delAnim modAnim">
          <pc:chgData name="marcos aurelio gularte de castro" userId="67f50566e2aee3b4" providerId="LiveId" clId="{5EF412E4-0B4B-314F-86C2-C9AF9101EE08}" dt="2021-04-14T21:05:23.645" v="13" actId="478"/>
          <pc:sldLayoutMkLst>
            <pc:docMk/>
            <pc:sldMasterMk cId="374080165" sldId="2147483676"/>
            <pc:sldLayoutMk cId="1373351300" sldId="2147483691"/>
          </pc:sldLayoutMkLst>
          <pc:spChg chg="del">
            <ac:chgData name="marcos aurelio gularte de castro" userId="67f50566e2aee3b4" providerId="LiveId" clId="{5EF412E4-0B4B-314F-86C2-C9AF9101EE08}" dt="2021-04-14T21:05:14.122" v="11" actId="478"/>
            <ac:spMkLst>
              <pc:docMk/>
              <pc:sldMasterMk cId="374080165" sldId="2147483676"/>
              <pc:sldLayoutMk cId="1373351300" sldId="2147483691"/>
              <ac:spMk id="8" creationId="{2ABFDA97-0FC7-2546-8D54-E1C471B4BD8F}"/>
            </ac:spMkLst>
          </pc:spChg>
          <pc:spChg chg="add del">
            <ac:chgData name="marcos aurelio gularte de castro" userId="67f50566e2aee3b4" providerId="LiveId" clId="{5EF412E4-0B4B-314F-86C2-C9AF9101EE08}" dt="2021-04-14T21:05:23.645" v="13" actId="478"/>
            <ac:spMkLst>
              <pc:docMk/>
              <pc:sldMasterMk cId="374080165" sldId="2147483676"/>
              <pc:sldLayoutMk cId="1373351300" sldId="2147483691"/>
              <ac:spMk id="16" creationId="{2235EB9B-13D4-2F4D-8DA0-64E54FD0B0A4}"/>
            </ac:spMkLst>
          </pc:spChg>
          <pc:spChg chg="add del">
            <ac:chgData name="marcos aurelio gularte de castro" userId="67f50566e2aee3b4" providerId="LiveId" clId="{5EF412E4-0B4B-314F-86C2-C9AF9101EE08}" dt="2021-04-14T21:05:11.923" v="10" actId="478"/>
            <ac:spMkLst>
              <pc:docMk/>
              <pc:sldMasterMk cId="374080165" sldId="2147483676"/>
              <pc:sldLayoutMk cId="1373351300" sldId="2147483691"/>
              <ac:spMk id="17" creationId="{97AF7A41-40AF-924D-BBD8-00DE81C67830}"/>
            </ac:spMkLst>
          </pc:spChg>
          <pc:picChg chg="add del">
            <ac:chgData name="marcos aurelio gularte de castro" userId="67f50566e2aee3b4" providerId="LiveId" clId="{5EF412E4-0B4B-314F-86C2-C9AF9101EE08}" dt="2021-04-14T21:05:10.747" v="9" actId="478"/>
            <ac:picMkLst>
              <pc:docMk/>
              <pc:sldMasterMk cId="374080165" sldId="2147483676"/>
              <pc:sldLayoutMk cId="1373351300" sldId="2147483691"/>
              <ac:picMk id="18" creationId="{DC22409C-AD73-4F47-96D9-A1333A0BADD0}"/>
            </ac:picMkLst>
          </pc:picChg>
          <pc:picChg chg="add del">
            <ac:chgData name="marcos aurelio gularte de castro" userId="67f50566e2aee3b4" providerId="LiveId" clId="{5EF412E4-0B4B-314F-86C2-C9AF9101EE08}" dt="2021-04-14T21:05:15.321" v="12" actId="478"/>
            <ac:picMkLst>
              <pc:docMk/>
              <pc:sldMasterMk cId="374080165" sldId="2147483676"/>
              <pc:sldLayoutMk cId="1373351300" sldId="2147483691"/>
              <ac:picMk id="19" creationId="{778979A2-8C3C-DF4D-A8EF-C891C9554CC9}"/>
            </ac:picMkLst>
          </pc:picChg>
        </pc:sldLayoutChg>
        <pc:sldLayoutChg chg="addSp delSp mod delAnim modAnim">
          <pc:chgData name="marcos aurelio gularte de castro" userId="67f50566e2aee3b4" providerId="LiveId" clId="{5EF412E4-0B4B-314F-86C2-C9AF9101EE08}" dt="2021-04-14T21:05:28.256" v="16" actId="478"/>
          <pc:sldLayoutMkLst>
            <pc:docMk/>
            <pc:sldMasterMk cId="374080165" sldId="2147483676"/>
            <pc:sldLayoutMk cId="2868635301" sldId="2147483692"/>
          </pc:sldLayoutMkLst>
          <pc:spChg chg="add del">
            <ac:chgData name="marcos aurelio gularte de castro" userId="67f50566e2aee3b4" providerId="LiveId" clId="{5EF412E4-0B4B-314F-86C2-C9AF9101EE08}" dt="2021-04-14T21:05:27.444" v="15" actId="478"/>
            <ac:spMkLst>
              <pc:docMk/>
              <pc:sldMasterMk cId="374080165" sldId="2147483676"/>
              <pc:sldLayoutMk cId="2868635301" sldId="2147483692"/>
              <ac:spMk id="20" creationId="{B4D61006-48B6-854E-B36D-8BC730F621C2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2868635301" sldId="2147483692"/>
              <ac:spMk id="25" creationId="{5855F04B-6022-6E46-9261-05142C4585E4}"/>
            </ac:spMkLst>
          </pc:spChg>
          <pc:picChg chg="add del">
            <ac:chgData name="marcos aurelio gularte de castro" userId="67f50566e2aee3b4" providerId="LiveId" clId="{5EF412E4-0B4B-314F-86C2-C9AF9101EE08}" dt="2021-04-14T21:05:28.256" v="16" actId="478"/>
            <ac:picMkLst>
              <pc:docMk/>
              <pc:sldMasterMk cId="374080165" sldId="2147483676"/>
              <pc:sldLayoutMk cId="2868635301" sldId="2147483692"/>
              <ac:picMk id="21" creationId="{DFB80AFC-0EFF-7F40-8A6B-82FD919A1F80}"/>
            </ac:picMkLst>
          </pc:picChg>
          <pc:picChg chg="add">
            <ac:chgData name="marcos aurelio gularte de castro" userId="67f50566e2aee3b4" providerId="LiveId" clId="{5EF412E4-0B4B-314F-86C2-C9AF9101EE08}" dt="2021-04-14T21:02:31.545" v="0"/>
            <ac:picMkLst>
              <pc:docMk/>
              <pc:sldMasterMk cId="374080165" sldId="2147483676"/>
              <pc:sldLayoutMk cId="2868635301" sldId="2147483692"/>
              <ac:picMk id="24" creationId="{C8971AAE-B3CB-A747-976A-8873E7C7A463}"/>
            </ac:picMkLst>
          </pc:picChg>
          <pc:picChg chg="add del">
            <ac:chgData name="marcos aurelio gularte de castro" userId="67f50566e2aee3b4" providerId="LiveId" clId="{5EF412E4-0B4B-314F-86C2-C9AF9101EE08}" dt="2021-04-14T21:05:26.734" v="14" actId="478"/>
            <ac:picMkLst>
              <pc:docMk/>
              <pc:sldMasterMk cId="374080165" sldId="2147483676"/>
              <pc:sldLayoutMk cId="2868635301" sldId="2147483692"/>
              <ac:picMk id="26" creationId="{F3079DF1-C92F-194E-A51D-836948DC9DA2}"/>
            </ac:picMkLst>
          </pc:picChg>
        </pc:sldLayoutChg>
        <pc:sldLayoutChg chg="addSp delSp mod delAnim modAnim">
          <pc:chgData name="marcos aurelio gularte de castro" userId="67f50566e2aee3b4" providerId="LiveId" clId="{5EF412E4-0B4B-314F-86C2-C9AF9101EE08}" dt="2021-04-14T21:05:53.229" v="17" actId="478"/>
          <pc:sldLayoutMkLst>
            <pc:docMk/>
            <pc:sldMasterMk cId="374080165" sldId="2147483676"/>
            <pc:sldLayoutMk cId="242608462" sldId="2147483693"/>
          </pc:sldLayoutMkLst>
          <pc:spChg chg="add del">
            <ac:chgData name="marcos aurelio gularte de castro" userId="67f50566e2aee3b4" providerId="LiveId" clId="{5EF412E4-0B4B-314F-86C2-C9AF9101EE08}" dt="2021-04-14T21:05:53.229" v="17" actId="478"/>
            <ac:spMkLst>
              <pc:docMk/>
              <pc:sldMasterMk cId="374080165" sldId="2147483676"/>
              <pc:sldLayoutMk cId="242608462" sldId="2147483693"/>
              <ac:spMk id="5" creationId="{7E9950E4-4321-1846-9638-71E6D127DFBD}"/>
            </ac:spMkLst>
          </pc:spChg>
        </pc:sldLayoutChg>
        <pc:sldLayoutChg chg="addSp delSp mod delAnim modAnim">
          <pc:chgData name="marcos aurelio gularte de castro" userId="67f50566e2aee3b4" providerId="LiveId" clId="{5EF412E4-0B4B-314F-86C2-C9AF9101EE08}" dt="2021-04-14T21:05:58.060" v="18" actId="478"/>
          <pc:sldLayoutMkLst>
            <pc:docMk/>
            <pc:sldMasterMk cId="374080165" sldId="2147483676"/>
            <pc:sldLayoutMk cId="1056973380" sldId="2147483694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26" creationId="{AEBFAD88-9197-8646-A0CB-BA428AC7A91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27" creationId="{EBCABDCC-E2D6-634B-8586-6A374A8B729B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28" creationId="{7EB61C5A-A5B9-114C-B35C-513957698D6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29" creationId="{E8FDEEF4-06C2-8D4F-A211-F7F39825B8D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30" creationId="{CAF4BAD8-ABC3-5C41-B860-FE34C5C1EB4D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31" creationId="{373B09C0-1483-134E-ADD0-5AB3AC00A7CA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32" creationId="{B677D764-5C7F-6B4B-826F-461BD8FC2529}"/>
            </ac:spMkLst>
          </pc:spChg>
          <pc:spChg chg="add del">
            <ac:chgData name="marcos aurelio gularte de castro" userId="67f50566e2aee3b4" providerId="LiveId" clId="{5EF412E4-0B4B-314F-86C2-C9AF9101EE08}" dt="2021-04-14T21:05:58.060" v="18" actId="478"/>
            <ac:spMkLst>
              <pc:docMk/>
              <pc:sldMasterMk cId="374080165" sldId="2147483676"/>
              <pc:sldLayoutMk cId="1056973380" sldId="2147483694"/>
              <ac:spMk id="33" creationId="{EF05D8DE-A6E3-774E-BD7C-E7639948ABD3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34" creationId="{31F4AF9D-415A-034D-AB72-C01AC581EFD6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1056973380" sldId="2147483694"/>
              <ac:spMk id="35" creationId="{B3959031-84AF-3442-B604-24A014F3C1B4}"/>
            </ac:spMkLst>
          </pc:spChg>
          <pc:spChg chg="add del">
            <ac:chgData name="marcos aurelio gularte de castro" userId="67f50566e2aee3b4" providerId="LiveId" clId="{5EF412E4-0B4B-314F-86C2-C9AF9101EE08}" dt="2021-04-14T21:05:58.060" v="18" actId="478"/>
            <ac:spMkLst>
              <pc:docMk/>
              <pc:sldMasterMk cId="374080165" sldId="2147483676"/>
              <pc:sldLayoutMk cId="1056973380" sldId="2147483694"/>
              <ac:spMk id="36" creationId="{EAD5E702-7BF5-0348-A320-7EFDE2836906}"/>
            </ac:spMkLst>
          </pc:spChg>
        </pc:sldLayoutChg>
        <pc:sldLayoutChg chg="addSp delSp mod delAnim modAnim">
          <pc:chgData name="marcos aurelio gularte de castro" userId="67f50566e2aee3b4" providerId="LiveId" clId="{5EF412E4-0B4B-314F-86C2-C9AF9101EE08}" dt="2021-04-14T21:06:02.295" v="19" actId="478"/>
          <pc:sldLayoutMkLst>
            <pc:docMk/>
            <pc:sldMasterMk cId="374080165" sldId="2147483676"/>
            <pc:sldLayoutMk cId="4165232564" sldId="2147483695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24" creationId="{79924D3F-9508-2847-A063-FE4C65F36833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27" creationId="{E5F42BB1-E8EE-1244-AAEA-71A42BBDDAB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28" creationId="{23C70FFE-50C0-E342-9531-E7926EF13A7C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29" creationId="{8BC30F55-C65B-9447-87DE-599FBC4F5A4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30" creationId="{171E5035-453A-2444-949B-E176545E359D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31" creationId="{99D3C087-3AF2-3541-9681-F91702E2D654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32" creationId="{BA300125-E6CD-A145-93FC-957370A9CFC4}"/>
            </ac:spMkLst>
          </pc:spChg>
          <pc:spChg chg="add del">
            <ac:chgData name="marcos aurelio gularte de castro" userId="67f50566e2aee3b4" providerId="LiveId" clId="{5EF412E4-0B4B-314F-86C2-C9AF9101EE08}" dt="2021-04-14T21:06:02.295" v="19" actId="478"/>
            <ac:spMkLst>
              <pc:docMk/>
              <pc:sldMasterMk cId="374080165" sldId="2147483676"/>
              <pc:sldLayoutMk cId="4165232564" sldId="2147483695"/>
              <ac:spMk id="33" creationId="{22299955-63DB-B94E-856D-7FF0CC3D2265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34" creationId="{5ACF432D-F3DB-3A46-84F2-7BC6030445A0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65232564" sldId="2147483695"/>
              <ac:spMk id="35" creationId="{0DDCB941-30D7-FE4F-B55B-CFD36B8098EB}"/>
            </ac:spMkLst>
          </pc:spChg>
          <pc:spChg chg="add del">
            <ac:chgData name="marcos aurelio gularte de castro" userId="67f50566e2aee3b4" providerId="LiveId" clId="{5EF412E4-0B4B-314F-86C2-C9AF9101EE08}" dt="2021-04-14T21:06:02.295" v="19" actId="478"/>
            <ac:spMkLst>
              <pc:docMk/>
              <pc:sldMasterMk cId="374080165" sldId="2147483676"/>
              <pc:sldLayoutMk cId="4165232564" sldId="2147483695"/>
              <ac:spMk id="36" creationId="{5DD86AAD-A0A4-5E45-9F0F-D56369DF65A2}"/>
            </ac:spMkLst>
          </pc:sp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4147907825" sldId="2147483696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2" creationId="{F524F2DC-B8F9-FE49-9CF2-E4ECC430CBDF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3" creationId="{E1904B3C-32BD-A44A-A1CB-44D33143F19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4" creationId="{89E986A7-3153-5540-A7EB-D04D707F86FE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5" creationId="{4CFFDF12-C9DC-5E43-8C43-B5E7FC15BAB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6" creationId="{062B4193-11B0-844E-8EFE-054C78838FB4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7" creationId="{1E4B31BE-2C79-DC4F-BBCA-43C7BA452AA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8" creationId="{063EDD41-240E-554A-9059-C788F6506638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59" creationId="{776E7B4F-B7BD-7C43-9DC7-6169FABA76F7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4147907825" sldId="2147483696"/>
              <ac:spMk id="60" creationId="{351B65E4-7198-6D42-81FC-A6251CDFD32D}"/>
            </ac:spMkLst>
          </pc:spChg>
        </pc:sldLayoutChg>
        <pc:sldLayoutChg chg="addSp modAnim">
          <pc:chgData name="marcos aurelio gularte de castro" userId="67f50566e2aee3b4" providerId="LiveId" clId="{5EF412E4-0B4B-314F-86C2-C9AF9101EE08}" dt="2021-04-14T21:02:31.545" v="0"/>
          <pc:sldLayoutMkLst>
            <pc:docMk/>
            <pc:sldMasterMk cId="374080165" sldId="2147483676"/>
            <pc:sldLayoutMk cId="3827652370" sldId="2147483697"/>
          </pc:sldLayoutMkLst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827652370" sldId="2147483697"/>
              <ac:spMk id="34" creationId="{3246B80E-7517-ED42-999C-8C32EE582C66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827652370" sldId="2147483697"/>
              <ac:spMk id="35" creationId="{2DF426D0-EEBB-9B48-A983-5ABCFCF0F7FD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827652370" sldId="2147483697"/>
              <ac:spMk id="36" creationId="{8CD3A4AD-252C-0849-9221-6A06CDAB3ED6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827652370" sldId="2147483697"/>
              <ac:spMk id="37" creationId="{DB951344-8A2E-364E-84C2-76A768EC9641}"/>
            </ac:spMkLst>
          </pc:spChg>
          <pc:spChg chg="add">
            <ac:chgData name="marcos aurelio gularte de castro" userId="67f50566e2aee3b4" providerId="LiveId" clId="{5EF412E4-0B4B-314F-86C2-C9AF9101EE08}" dt="2021-04-14T21:02:31.545" v="0"/>
            <ac:spMkLst>
              <pc:docMk/>
              <pc:sldMasterMk cId="374080165" sldId="2147483676"/>
              <pc:sldLayoutMk cId="3827652370" sldId="2147483697"/>
              <ac:spMk id="38" creationId="{DB15A50B-B7AF-8246-A79C-648E49CA83AC}"/>
            </ac:spMkLst>
          </pc:spChg>
        </pc:sldLayoutChg>
      </pc:sldMasterChg>
    </pc:docChg>
  </pc:docChgLst>
  <pc:docChgLst>
    <pc:chgData name="marcos aurelio gularte de castro" userId="67f50566e2aee3b4" providerId="LiveId" clId="{D7649631-CD63-8B4C-877F-225A968B8FE5}"/>
    <pc:docChg chg="undo custSel modSld modMainMaster">
      <pc:chgData name="marcos aurelio gularte de castro" userId="67f50566e2aee3b4" providerId="LiveId" clId="{D7649631-CD63-8B4C-877F-225A968B8FE5}" dt="2021-04-14T18:00:45.916" v="12" actId="20577"/>
      <pc:docMkLst>
        <pc:docMk/>
      </pc:docMkLst>
      <pc:sldChg chg="modSp mod">
        <pc:chgData name="marcos aurelio gularte de castro" userId="67f50566e2aee3b4" providerId="LiveId" clId="{D7649631-CD63-8B4C-877F-225A968B8FE5}" dt="2021-04-14T17:59:54.284" v="10" actId="20577"/>
        <pc:sldMkLst>
          <pc:docMk/>
          <pc:sldMk cId="2807269743" sldId="434"/>
        </pc:sldMkLst>
        <pc:spChg chg="mod">
          <ac:chgData name="marcos aurelio gularte de castro" userId="67f50566e2aee3b4" providerId="LiveId" clId="{D7649631-CD63-8B4C-877F-225A968B8FE5}" dt="2021-04-14T17:59:54.284" v="10" actId="20577"/>
          <ac:spMkLst>
            <pc:docMk/>
            <pc:sldMk cId="2807269743" sldId="434"/>
            <ac:spMk id="4" creationId="{35F717CB-7F70-384F-A94E-3FD903048920}"/>
          </ac:spMkLst>
        </pc:spChg>
      </pc:sldChg>
      <pc:sldChg chg="modSp mod">
        <pc:chgData name="marcos aurelio gularte de castro" userId="67f50566e2aee3b4" providerId="LiveId" clId="{D7649631-CD63-8B4C-877F-225A968B8FE5}" dt="2021-04-14T18:00:20.446" v="11" actId="20577"/>
        <pc:sldMkLst>
          <pc:docMk/>
          <pc:sldMk cId="2708501303" sldId="440"/>
        </pc:sldMkLst>
        <pc:spChg chg="mod">
          <ac:chgData name="marcos aurelio gularte de castro" userId="67f50566e2aee3b4" providerId="LiveId" clId="{D7649631-CD63-8B4C-877F-225A968B8FE5}" dt="2021-04-14T18:00:20.446" v="11" actId="20577"/>
          <ac:spMkLst>
            <pc:docMk/>
            <pc:sldMk cId="2708501303" sldId="440"/>
            <ac:spMk id="2" creationId="{4457E697-0037-E047-9E5C-BB374BCD810D}"/>
          </ac:spMkLst>
        </pc:spChg>
      </pc:sldChg>
      <pc:sldChg chg="modSp mod modClrScheme chgLayout">
        <pc:chgData name="marcos aurelio gularte de castro" userId="67f50566e2aee3b4" providerId="LiveId" clId="{D7649631-CD63-8B4C-877F-225A968B8FE5}" dt="2021-04-13T22:20:06.244" v="9" actId="14100"/>
        <pc:sldMkLst>
          <pc:docMk/>
          <pc:sldMk cId="2923985933" sldId="441"/>
        </pc:sldMkLst>
        <pc:spChg chg="mod ord">
          <ac:chgData name="marcos aurelio gularte de castro" userId="67f50566e2aee3b4" providerId="LiveId" clId="{D7649631-CD63-8B4C-877F-225A968B8FE5}" dt="2021-04-13T22:20:06.244" v="9" actId="14100"/>
          <ac:spMkLst>
            <pc:docMk/>
            <pc:sldMk cId="2923985933" sldId="441"/>
            <ac:spMk id="2" creationId="{65E494DF-1DC5-1240-B540-ED42E7E48585}"/>
          </ac:spMkLst>
        </pc:spChg>
      </pc:sldChg>
      <pc:sldChg chg="modSp mod">
        <pc:chgData name="marcos aurelio gularte de castro" userId="67f50566e2aee3b4" providerId="LiveId" clId="{D7649631-CD63-8B4C-877F-225A968B8FE5}" dt="2021-04-14T18:00:45.916" v="12" actId="20577"/>
        <pc:sldMkLst>
          <pc:docMk/>
          <pc:sldMk cId="4054942229" sldId="456"/>
        </pc:sldMkLst>
        <pc:spChg chg="mod">
          <ac:chgData name="marcos aurelio gularte de castro" userId="67f50566e2aee3b4" providerId="LiveId" clId="{D7649631-CD63-8B4C-877F-225A968B8FE5}" dt="2021-04-14T18:00:45.916" v="12" actId="20577"/>
          <ac:spMkLst>
            <pc:docMk/>
            <pc:sldMk cId="4054942229" sldId="456"/>
            <ac:spMk id="4" creationId="{9CA492E8-18C2-2D48-85B5-0F158464D115}"/>
          </ac:spMkLst>
        </pc:spChg>
      </pc:sldChg>
      <pc:sldMasterChg chg="addSp delSp modSp mod addSldLayout modSldLayout">
        <pc:chgData name="marcos aurelio gularte de castro" userId="67f50566e2aee3b4" providerId="LiveId" clId="{D7649631-CD63-8B4C-877F-225A968B8FE5}" dt="2021-04-13T22:19:42.462" v="7" actId="207"/>
        <pc:sldMasterMkLst>
          <pc:docMk/>
          <pc:sldMasterMk cId="746728276" sldId="2147483648"/>
        </pc:sldMasterMkLst>
        <pc:spChg chg="add mod">
          <ac:chgData name="marcos aurelio gularte de castro" userId="67f50566e2aee3b4" providerId="LiveId" clId="{D7649631-CD63-8B4C-877F-225A968B8FE5}" dt="2021-04-13T22:18:20.204" v="2" actId="167"/>
          <ac:spMkLst>
            <pc:docMk/>
            <pc:sldMasterMk cId="746728276" sldId="2147483648"/>
            <ac:spMk id="6" creationId="{57032B00-E26F-5A4D-841B-5947B323A6AF}"/>
          </ac:spMkLst>
        </pc:spChg>
        <pc:spChg chg="del">
          <ac:chgData name="marcos aurelio gularte de castro" userId="67f50566e2aee3b4" providerId="LiveId" clId="{D7649631-CD63-8B4C-877F-225A968B8FE5}" dt="2021-04-13T22:18:17.593" v="0" actId="478"/>
          <ac:spMkLst>
            <pc:docMk/>
            <pc:sldMasterMk cId="746728276" sldId="2147483648"/>
            <ac:spMk id="7" creationId="{AA7F6E28-5C48-CD43-88D9-9B69EE8BD99E}"/>
          </ac:spMkLst>
        </pc:spChg>
        <pc:sldLayoutChg chg="addSp delSp mod">
          <pc:chgData name="marcos aurelio gularte de castro" userId="67f50566e2aee3b4" providerId="LiveId" clId="{D7649631-CD63-8B4C-877F-225A968B8FE5}" dt="2021-04-13T22:19:15.711" v="4" actId="478"/>
          <pc:sldLayoutMkLst>
            <pc:docMk/>
            <pc:sldMasterMk cId="374080165" sldId="2147483676"/>
            <pc:sldLayoutMk cId="1056311062" sldId="2147483674"/>
          </pc:sldLayoutMkLst>
          <pc:picChg chg="add del">
            <ac:chgData name="marcos aurelio gularte de castro" userId="67f50566e2aee3b4" providerId="LiveId" clId="{D7649631-CD63-8B4C-877F-225A968B8FE5}" dt="2021-04-13T22:19:15.711" v="4" actId="478"/>
            <ac:picMkLst>
              <pc:docMk/>
              <pc:sldMasterMk cId="374080165" sldId="2147483676"/>
              <pc:sldLayoutMk cId="1056311062" sldId="2147483674"/>
              <ac:picMk id="11" creationId="{DB2C246A-966D-6C46-97D0-05BD88CD684D}"/>
            </ac:picMkLst>
          </pc:picChg>
        </pc:sldLayoutChg>
        <pc:sldLayoutChg chg="modSp add mod modTransition setBg">
          <pc:chgData name="marcos aurelio gularte de castro" userId="67f50566e2aee3b4" providerId="LiveId" clId="{D7649631-CD63-8B4C-877F-225A968B8FE5}" dt="2021-04-13T22:19:42.462" v="7" actId="207"/>
          <pc:sldLayoutMkLst>
            <pc:docMk/>
            <pc:sldMasterMk cId="374080165" sldId="2147483676"/>
            <pc:sldLayoutMk cId="3287559928" sldId="2147483675"/>
          </pc:sldLayoutMkLst>
          <pc:spChg chg="mod">
            <ac:chgData name="marcos aurelio gularte de castro" userId="67f50566e2aee3b4" providerId="LiveId" clId="{D7649631-CD63-8B4C-877F-225A968B8FE5}" dt="2021-04-13T22:19:42.462" v="7" actId="207"/>
            <ac:spMkLst>
              <pc:docMk/>
              <pc:sldMasterMk cId="374080165" sldId="2147483676"/>
              <pc:sldLayoutMk cId="3287559928" sldId="2147483675"/>
              <ac:spMk id="6" creationId="{E0515F8F-B47A-2B44-B280-FC945E04CC1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0E5EC4-2B4C-9F4F-ACC1-C15C8E86F3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82D5BC-7467-9C43-B433-A8BF42114B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5CDA-E6B3-AF41-A032-3449617A3A25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B04573-2343-1142-9F61-01FD2AEE66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3DEEAE-9772-E145-AC46-E52DE7DAB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BEF9-B896-B142-A5E4-D42C99DB5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06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6AC1-A26A-3347-AAEB-99EC85BCE734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07BC-28A0-C242-A8CE-C0E736AC2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0EB0-D95A-2A49-933B-C6A9986E1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6366" y="1612669"/>
            <a:ext cx="6183824" cy="3937383"/>
          </a:xfrm>
          <a:effectLst>
            <a:outerShdw blurRad="50800" dist="38100" dir="2700000" sx="33000" sy="33000" algn="tl" rotWithShape="0">
              <a:prstClr val="black">
                <a:alpha val="7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7200" b="1" cap="all" baseline="0">
                <a:solidFill>
                  <a:srgbClr val="220E3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71778-F603-F242-A312-20E438C63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6978" y="0"/>
            <a:ext cx="3022600" cy="5889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TEMA 00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C20A3F9-C174-A14A-9A20-F049659B4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2D18559-CDD4-1A42-982B-CBDF91AED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B6960DD-6806-1E49-A2A1-DF77294A3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8AE647-27D1-D645-AEB0-A8887683D2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2BD469A-F03C-9948-82C8-A8D712E34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1" orient="horz" pos="2160" userDrawn="1">
          <p15:clr>
            <a:srgbClr val="FBAE40"/>
          </p15:clr>
        </p15:guide>
        <p15:guide id="12" pos="55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278F8-481F-0E4C-8ABE-D2F0A46DB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14" y="1704712"/>
            <a:ext cx="10714373" cy="3448576"/>
          </a:xfrm>
        </p:spPr>
        <p:txBody>
          <a:bodyPr>
            <a:normAutofit/>
          </a:bodyPr>
          <a:lstStyle>
            <a:lvl1pPr>
              <a:defRPr sz="11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8BE4FB-B850-E245-990F-E4D811260D96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2A5FEA-2520-DC4E-BAC4-F51286161609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2F2B72-028E-3D4D-88C2-A43EBB0CFBE5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76F428-1F33-5C4D-9F70-50FA2B7480A5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06AE09-FEFA-B04F-AE38-216273D0222B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F82C70-9AE6-5845-BDA7-968EB854ABC3}"/>
              </a:ext>
            </a:extLst>
          </p:cNvPr>
          <p:cNvSpPr/>
          <p:nvPr userDrawn="1"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3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1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266" y="878150"/>
            <a:ext cx="6695846" cy="4752649"/>
          </a:xfr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osca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osca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sca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B75C8E4F-5D45-5943-81FB-76D989C15E10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512B7386-E034-1C46-926B-812DCA771BD5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256FE0F4-6977-E34D-BFB8-17A01C56A2D3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DD69D774-5997-DB40-BD94-AD084F56C774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B0B427B2-C75E-204C-9028-89C8A2F62087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75D1B604-78DB-3B40-AC75-A68FC509EA99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09511E-CCE8-9F42-A5F7-96737128A565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91821B-90A5-564B-91D2-771435C0FEA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31B80C-F768-AB4B-A88B-86EF3DFFD99F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A7AB05FC-0A12-F445-86FB-EA50BEDA33AF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80D8C39C-76A7-9A4C-B5CD-C9F3251F9C65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7C783A3-B961-E344-9FEA-F44BECA58AD1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43A303A7-BA3E-4248-BEBE-B0B36997E99C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52F322FA-ED1D-C246-A542-1D7165A19661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993322AE-D4FA-8C47-B5C0-B823A777A6AA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47446DAA-FEFD-004C-9DC6-B310FAB1D8D7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1D58186-7D8D-474A-ABB9-4DE51DC61243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85764E-850F-4A43-AED6-D4B008782B37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81BF0E-F5FE-7A49-9D89-BEA3CDB71266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831DB057-E133-ED46-8323-BDF3C4A3291D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67A5A4DF-DF20-F749-B24E-C92E3982CD9F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9C4E90-42C3-C14F-85C2-342DD7B170E2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1B707B86-B008-5445-92FE-6028DF017D1D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ECE4121E-E4E4-E94F-A531-5ADA9BD29847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0B42B37C-ED94-3142-8717-10648547CB3F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D7FE3B55-51EE-1E45-B602-6BE8970E7402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F2F064-30D2-F247-ACF9-8B3CF6FA598D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CB048C-1B43-3242-B477-7E8920CBA01A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C957D4-0455-984D-B3E0-20095312AC15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A3E0DECF-CAF6-2A46-856D-4F9C2E9DBEBB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3701E072-CE1A-0848-94F2-44B2AC9DD716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Rosca 47">
            <a:extLst>
              <a:ext uri="{FF2B5EF4-FFF2-40B4-BE49-F238E27FC236}">
                <a16:creationId xmlns:a16="http://schemas.microsoft.com/office/drawing/2014/main" id="{3F43BC3E-E786-1843-9661-E328A30B593C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Rosca 48">
            <a:extLst>
              <a:ext uri="{FF2B5EF4-FFF2-40B4-BE49-F238E27FC236}">
                <a16:creationId xmlns:a16="http://schemas.microsoft.com/office/drawing/2014/main" id="{32F18851-21CB-4C41-9CF0-85BD5C13014E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Rosca 49">
            <a:extLst>
              <a:ext uri="{FF2B5EF4-FFF2-40B4-BE49-F238E27FC236}">
                <a16:creationId xmlns:a16="http://schemas.microsoft.com/office/drawing/2014/main" id="{D6B41DDC-90B7-514C-9336-BB1BB085FE26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Rosca 50">
            <a:extLst>
              <a:ext uri="{FF2B5EF4-FFF2-40B4-BE49-F238E27FC236}">
                <a16:creationId xmlns:a16="http://schemas.microsoft.com/office/drawing/2014/main" id="{7589B7C7-756C-9945-9F21-9A36A8F26673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Rosca 51">
            <a:extLst>
              <a:ext uri="{FF2B5EF4-FFF2-40B4-BE49-F238E27FC236}">
                <a16:creationId xmlns:a16="http://schemas.microsoft.com/office/drawing/2014/main" id="{749CD146-0ECA-D94E-89E8-C611B32B14D9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526357B-0017-5048-9084-D5A63D6ACAEA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45D30F8-2A3F-F547-B601-5C8ED8B81119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194A1D-000A-1241-8E06-3E96BF6669B5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Rosca 55">
            <a:extLst>
              <a:ext uri="{FF2B5EF4-FFF2-40B4-BE49-F238E27FC236}">
                <a16:creationId xmlns:a16="http://schemas.microsoft.com/office/drawing/2014/main" id="{295DD97F-4D81-7A4A-9A2C-A7E3FBE90FB2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Rosca 56">
            <a:extLst>
              <a:ext uri="{FF2B5EF4-FFF2-40B4-BE49-F238E27FC236}">
                <a16:creationId xmlns:a16="http://schemas.microsoft.com/office/drawing/2014/main" id="{1917FE92-1274-6643-B38C-EB4EAE82BF22}"/>
              </a:ext>
            </a:extLst>
          </p:cNvPr>
          <p:cNvSpPr/>
          <p:nvPr userDrawn="1"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Rosca 57">
            <a:extLst>
              <a:ext uri="{FF2B5EF4-FFF2-40B4-BE49-F238E27FC236}">
                <a16:creationId xmlns:a16="http://schemas.microsoft.com/office/drawing/2014/main" id="{C992AFB2-3BEF-D44A-9AE8-7A41D91E06A9}"/>
              </a:ext>
            </a:extLst>
          </p:cNvPr>
          <p:cNvSpPr/>
          <p:nvPr userDrawn="1"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Rosca 58">
            <a:extLst>
              <a:ext uri="{FF2B5EF4-FFF2-40B4-BE49-F238E27FC236}">
                <a16:creationId xmlns:a16="http://schemas.microsoft.com/office/drawing/2014/main" id="{A62F52D8-0C70-9E4F-A270-C64403C1B4BA}"/>
              </a:ext>
            </a:extLst>
          </p:cNvPr>
          <p:cNvSpPr/>
          <p:nvPr userDrawn="1"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Rosca 59">
            <a:extLst>
              <a:ext uri="{FF2B5EF4-FFF2-40B4-BE49-F238E27FC236}">
                <a16:creationId xmlns:a16="http://schemas.microsoft.com/office/drawing/2014/main" id="{391E9DAA-B3E8-954C-AE8A-D6EA0B0BF4F6}"/>
              </a:ext>
            </a:extLst>
          </p:cNvPr>
          <p:cNvSpPr/>
          <p:nvPr userDrawn="1"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Rosca 60">
            <a:extLst>
              <a:ext uri="{FF2B5EF4-FFF2-40B4-BE49-F238E27FC236}">
                <a16:creationId xmlns:a16="http://schemas.microsoft.com/office/drawing/2014/main" id="{F8F04CD5-4220-1D44-B6A3-6A053E18FD79}"/>
              </a:ext>
            </a:extLst>
          </p:cNvPr>
          <p:cNvSpPr/>
          <p:nvPr userDrawn="1"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Rosca 61">
            <a:extLst>
              <a:ext uri="{FF2B5EF4-FFF2-40B4-BE49-F238E27FC236}">
                <a16:creationId xmlns:a16="http://schemas.microsoft.com/office/drawing/2014/main" id="{8C142C23-D25B-7341-B73C-E8A36B2B1A11}"/>
              </a:ext>
            </a:extLst>
          </p:cNvPr>
          <p:cNvSpPr/>
          <p:nvPr userDrawn="1"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A8B0C09-F062-E34B-BB2F-90DA3A81ACBD}"/>
              </a:ext>
            </a:extLst>
          </p:cNvPr>
          <p:cNvSpPr/>
          <p:nvPr userDrawn="1"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F931350-1089-8B44-9156-95EA8EA6D2B9}"/>
              </a:ext>
            </a:extLst>
          </p:cNvPr>
          <p:cNvSpPr/>
          <p:nvPr userDrawn="1"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EDC46F5-6AF7-DD40-B71F-352919F2AE1E}"/>
              </a:ext>
            </a:extLst>
          </p:cNvPr>
          <p:cNvSpPr/>
          <p:nvPr userDrawn="1"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6" name="Rosca 65">
            <a:extLst>
              <a:ext uri="{FF2B5EF4-FFF2-40B4-BE49-F238E27FC236}">
                <a16:creationId xmlns:a16="http://schemas.microsoft.com/office/drawing/2014/main" id="{18641BF6-CBA5-9A4C-A539-6361C5791EF0}"/>
              </a:ext>
            </a:extLst>
          </p:cNvPr>
          <p:cNvSpPr/>
          <p:nvPr userDrawn="1"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"/>
                            </p:stCondLst>
                            <p:childTnLst>
                              <p:par>
                                <p:cTn id="7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00"/>
                            </p:stCondLst>
                            <p:childTnLst>
                              <p:par>
                                <p:cTn id="1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"/>
                            </p:stCondLst>
                            <p:childTnLst>
                              <p:par>
                                <p:cTn id="1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"/>
                            </p:stCondLst>
                            <p:childTnLst>
                              <p:par>
                                <p:cTn id="1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"/>
                            </p:stCondLst>
                            <p:childTnLst>
                              <p:par>
                                <p:cTn id="1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800"/>
                            </p:stCondLst>
                            <p:childTnLst>
                              <p:par>
                                <p:cTn id="2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950"/>
                            </p:stCondLst>
                            <p:childTnLst>
                              <p:par>
                                <p:cTn id="2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100"/>
                            </p:stCondLst>
                            <p:childTnLst>
                              <p:par>
                                <p:cTn id="2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250"/>
                            </p:stCondLst>
                            <p:childTnLst>
                              <p:par>
                                <p:cTn id="2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550"/>
                            </p:stCondLst>
                            <p:childTnLst>
                              <p:par>
                                <p:cTn id="2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700"/>
                            </p:stCondLst>
                            <p:childTnLst>
                              <p:par>
                                <p:cTn id="2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850"/>
                            </p:stCondLst>
                            <p:childTnLst>
                              <p:par>
                                <p:cTn id="2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8235" y="647554"/>
            <a:ext cx="4902659" cy="53257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37372BB5-2F51-9D46-8AE0-F785D8684FB5}"/>
              </a:ext>
            </a:extLst>
          </p:cNvPr>
          <p:cNvSpPr/>
          <p:nvPr/>
        </p:nvSpPr>
        <p:spPr>
          <a:xfrm>
            <a:off x="6959648" y="901391"/>
            <a:ext cx="4837061" cy="4765246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23390BAB-8FAB-9A4E-97AC-281CCBCBEAE4}"/>
              </a:ext>
            </a:extLst>
          </p:cNvPr>
          <p:cNvSpPr/>
          <p:nvPr/>
        </p:nvSpPr>
        <p:spPr>
          <a:xfrm>
            <a:off x="10085949" y="549136"/>
            <a:ext cx="1193486" cy="119348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08FC5CFB-6C41-5840-A1FD-454BBEE39B40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Espaço Reservado para Imagem 7">
            <a:extLst>
              <a:ext uri="{FF2B5EF4-FFF2-40B4-BE49-F238E27FC236}">
                <a16:creationId xmlns:a16="http://schemas.microsoft.com/office/drawing/2014/main" id="{ABC00D62-71BE-E445-9EA2-885DEB9E8C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4173" y="1134118"/>
            <a:ext cx="4332966" cy="433104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E31A874F-226E-4B41-A325-2EF8A7F4E023}"/>
              </a:ext>
            </a:extLst>
          </p:cNvPr>
          <p:cNvSpPr/>
          <p:nvPr/>
        </p:nvSpPr>
        <p:spPr>
          <a:xfrm>
            <a:off x="10820786" y="5138513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>
            <a:extLst>
              <a:ext uri="{FF2B5EF4-FFF2-40B4-BE49-F238E27FC236}">
                <a16:creationId xmlns:a16="http://schemas.microsoft.com/office/drawing/2014/main" id="{729051DD-FDCA-5647-A9E4-366C737DAE7B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1C9E84F1-A68E-FF4C-9A4B-8AD96DFE6692}"/>
              </a:ext>
            </a:extLst>
          </p:cNvPr>
          <p:cNvSpPr/>
          <p:nvPr/>
        </p:nvSpPr>
        <p:spPr>
          <a:xfrm>
            <a:off x="6698168" y="630430"/>
            <a:ext cx="5360020" cy="5360020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A6C74751-D408-D743-9C8E-257F7221ED85}"/>
              </a:ext>
            </a:extLst>
          </p:cNvPr>
          <p:cNvSpPr/>
          <p:nvPr/>
        </p:nvSpPr>
        <p:spPr>
          <a:xfrm>
            <a:off x="10865390" y="5093909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968A7-0EFC-0748-B269-45DE250F7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5749" y="6228030"/>
            <a:ext cx="2642129" cy="47495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837" y="968206"/>
            <a:ext cx="9577953" cy="4762857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B63C759-72BF-0D43-8DFD-BC5BB4348226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F8E03BF-8FCC-CB49-8EBD-8E229DAB3E00}"/>
              </a:ext>
            </a:extLst>
          </p:cNvPr>
          <p:cNvSpPr/>
          <p:nvPr/>
        </p:nvSpPr>
        <p:spPr>
          <a:xfrm>
            <a:off x="3999778" y="6194164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4450E6C-8C5B-EF48-8FBB-15E6CD9B56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843" y="101598"/>
            <a:ext cx="545941" cy="46430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52A52B-4690-CC4D-AB1E-28E3B2DB9B41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5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B53810C-8D63-B441-A320-1346CE4090C6}"/>
              </a:ext>
            </a:extLst>
          </p:cNvPr>
          <p:cNvSpPr/>
          <p:nvPr/>
        </p:nvSpPr>
        <p:spPr>
          <a:xfrm flipV="1">
            <a:off x="3949199" y="5841789"/>
            <a:ext cx="6713634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281F34-455C-A94A-B82E-ABDE79864108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FDE89FF-A988-3640-A069-76531942B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0086EC-FC6A-7148-8D62-7E232B991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304" y="1075328"/>
            <a:ext cx="10153960" cy="4269569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304" y="5551249"/>
            <a:ext cx="3281673" cy="451894"/>
          </a:xfrm>
          <a:solidFill>
            <a:srgbClr val="187789"/>
          </a:solidFill>
        </p:spPr>
        <p:txBody>
          <a:bodyPr lIns="216000" tIns="72000" rIns="72000" bIns="72000"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97E7E6-A907-AA4F-B512-5E1B1B3300BC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9F563B-E35B-2D42-8B5B-1C85D42C2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F72A75-8073-2C44-B470-3A5D5815C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64" y="1090827"/>
            <a:ext cx="9930535" cy="4269568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375" y="5482096"/>
            <a:ext cx="9902024" cy="422757"/>
          </a:xfrm>
          <a:noFill/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 sz="2000" b="1">
                <a:solidFill>
                  <a:srgbClr val="18778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28D5E3C-3877-4E4F-B169-57178B6F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5610"/>
            <a:ext cx="817741" cy="69546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63C6BA7-C1B5-5144-8ACD-DA2650749A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FC3630-FF93-DE4A-855C-59ECC6A3ADC4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676886F-6E1C-B046-AEDA-C6C8654B9D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0399" y="151252"/>
            <a:ext cx="817873" cy="81787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3E3472B-07D3-1249-BF4F-D0477C5DCD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ED5396-8B90-5844-80B6-D2D10D5EE0F0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DC76975-3D2D-F84C-9C3B-99E458E03F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6C5A519-34E5-1B4C-A5EF-3A21A8F4D04B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099BB2D-AA8C-614B-BB5F-0F1AD2F5A0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9CB6539-BFBE-304F-A0D7-082AA12A2401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83C1CF8E-DD8D-5447-80BF-F2666F242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C29FCBD0-667E-3647-9CB8-AF31717885E5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C8971AAE-B3CB-A747-976A-8873E7C7A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5855F04B-6022-6E46-9261-05142C4585E4}"/>
              </a:ext>
            </a:extLst>
          </p:cNvPr>
          <p:cNvSpPr/>
          <p:nvPr userDrawn="1"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5" grpId="0" animBg="1"/>
      <p:bldP spid="17" grpId="0" animBg="1"/>
      <p:bldP spid="19" grpId="0" animBg="1"/>
      <p:bldP spid="23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6" y="1155454"/>
            <a:ext cx="10359471" cy="4547091"/>
          </a:xfrm>
        </p:spPr>
        <p:txBody>
          <a:bodyPr anchor="ctr">
            <a:normAutofit/>
          </a:bodyPr>
          <a:lstStyle>
            <a:lvl1pPr marL="0" indent="0" algn="l">
              <a:buNone/>
              <a:defRPr sz="5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46A2087-3BBB-F64B-A35D-ECAA9002DBE2}"/>
              </a:ext>
            </a:extLst>
          </p:cNvPr>
          <p:cNvSpPr/>
          <p:nvPr/>
        </p:nvSpPr>
        <p:spPr>
          <a:xfrm rot="16200000" flipV="1">
            <a:off x="9744988" y="3302860"/>
            <a:ext cx="4671908" cy="284107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0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618565"/>
            <a:ext cx="5474415" cy="49585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4F276A-212F-C649-A988-6061A4C41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418" y="765818"/>
            <a:ext cx="5126079" cy="5124632"/>
          </a:xfrm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8D12B4B3-7512-AE46-B4AB-8ABCEEC456F3}"/>
              </a:ext>
            </a:extLst>
          </p:cNvPr>
          <p:cNvSpPr/>
          <p:nvPr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CAE253-2979-414B-A4DA-E724EE109C73}"/>
              </a:ext>
            </a:extLst>
          </p:cNvPr>
          <p:cNvSpPr/>
          <p:nvPr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4A633A16-A962-0340-99F4-6395D8E5C0C2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0DD54462-4133-2843-97BE-403789AAFC1C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3D6299-45CE-8649-A8B1-116EF4285414}"/>
              </a:ext>
            </a:extLst>
          </p:cNvPr>
          <p:cNvSpPr/>
          <p:nvPr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834FCD-4994-9E4A-870A-06A60C9C101E}"/>
              </a:ext>
            </a:extLst>
          </p:cNvPr>
          <p:cNvSpPr/>
          <p:nvPr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66D2B8D-C7A6-F54C-854D-F029A6D03DC4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Quadro 11">
            <a:extLst>
              <a:ext uri="{FF2B5EF4-FFF2-40B4-BE49-F238E27FC236}">
                <a16:creationId xmlns:a16="http://schemas.microsoft.com/office/drawing/2014/main" id="{CE86D91E-A6BB-7C4D-B5E3-744471B04A49}"/>
              </a:ext>
            </a:extLst>
          </p:cNvPr>
          <p:cNvSpPr/>
          <p:nvPr/>
        </p:nvSpPr>
        <p:spPr>
          <a:xfrm>
            <a:off x="5247573" y="5544116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C5DDCDC9-4FF6-3145-B7A0-B39BEC4103E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63A96B3E-7B61-E64B-B936-C5D331418FE4}"/>
              </a:ext>
            </a:extLst>
          </p:cNvPr>
          <p:cNvSpPr/>
          <p:nvPr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E47D0D-1E26-114A-ACA2-1CE2B25D7F73}"/>
              </a:ext>
            </a:extLst>
          </p:cNvPr>
          <p:cNvSpPr/>
          <p:nvPr/>
        </p:nvSpPr>
        <p:spPr>
          <a:xfrm>
            <a:off x="5691387" y="5978403"/>
            <a:ext cx="216725" cy="21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C482FFA4-EBA7-004D-A3A0-1194CF8764D9}"/>
              </a:ext>
            </a:extLst>
          </p:cNvPr>
          <p:cNvSpPr/>
          <p:nvPr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6E88FD8-C742-1C4A-B271-7DE726A6D117}"/>
              </a:ext>
            </a:extLst>
          </p:cNvPr>
          <p:cNvSpPr/>
          <p:nvPr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97F4DD44-D898-6640-B590-61ACD7D628E9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E22A1050-D84F-F24F-BD2D-AC43C11F1E6C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C2FC46E-A556-7440-A4DB-7BDF92EBBD41}"/>
              </a:ext>
            </a:extLst>
          </p:cNvPr>
          <p:cNvSpPr/>
          <p:nvPr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103FE0B-885D-D945-B077-3D1BA01C892F}"/>
              </a:ext>
            </a:extLst>
          </p:cNvPr>
          <p:cNvSpPr/>
          <p:nvPr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A18DBC-C95C-F145-BCE6-E74E87D9D7A7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90F1BB0D-D1BA-BC4A-BAC2-43EC5F3B2499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>
            <a:extLst>
              <a:ext uri="{FF2B5EF4-FFF2-40B4-BE49-F238E27FC236}">
                <a16:creationId xmlns:a16="http://schemas.microsoft.com/office/drawing/2014/main" id="{76F1C956-82AE-884B-915F-6DD015F9FB1A}"/>
              </a:ext>
            </a:extLst>
          </p:cNvPr>
          <p:cNvSpPr/>
          <p:nvPr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AEBFAD88-9197-8646-A0CB-BA428AC7A918}"/>
              </a:ext>
            </a:extLst>
          </p:cNvPr>
          <p:cNvSpPr/>
          <p:nvPr userDrawn="1"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BCABDCC-E2D6-634B-8586-6A374A8B729B}"/>
              </a:ext>
            </a:extLst>
          </p:cNvPr>
          <p:cNvSpPr/>
          <p:nvPr userDrawn="1"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7EB61C5A-A5B9-114C-B35C-513957698D61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Quadro 28">
            <a:extLst>
              <a:ext uri="{FF2B5EF4-FFF2-40B4-BE49-F238E27FC236}">
                <a16:creationId xmlns:a16="http://schemas.microsoft.com/office/drawing/2014/main" id="{E8FDEEF4-06C2-8D4F-A211-F7F39825B8D8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AF4BAD8-ABC3-5C41-B860-FE34C5C1EB4D}"/>
              </a:ext>
            </a:extLst>
          </p:cNvPr>
          <p:cNvSpPr/>
          <p:nvPr userDrawn="1"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73B09C0-1483-134E-ADD0-5AB3AC00A7CA}"/>
              </a:ext>
            </a:extLst>
          </p:cNvPr>
          <p:cNvSpPr/>
          <p:nvPr userDrawn="1"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677D764-5C7F-6B4B-826F-461BD8FC2529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31F4AF9D-415A-034D-AB72-C01AC581EFD6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Quadro 34">
            <a:extLst>
              <a:ext uri="{FF2B5EF4-FFF2-40B4-BE49-F238E27FC236}">
                <a16:creationId xmlns:a16="http://schemas.microsoft.com/office/drawing/2014/main" id="{B3959031-84AF-3442-B604-24A014F3C1B4}"/>
              </a:ext>
            </a:extLst>
          </p:cNvPr>
          <p:cNvSpPr/>
          <p:nvPr userDrawn="1"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096" y="943307"/>
            <a:ext cx="4767423" cy="4701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5D573F37-8BD9-0F46-92F4-9503CE83BA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7930" y="559544"/>
            <a:ext cx="5372973" cy="5271300"/>
          </a:xfrm>
          <a:ln w="50800">
            <a:solidFill>
              <a:schemeClr val="bg1"/>
            </a:solidFill>
          </a:ln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E8DFFA32-BB45-D14B-BACE-79EEA65A657E}"/>
              </a:ext>
            </a:extLst>
          </p:cNvPr>
          <p:cNvSpPr/>
          <p:nvPr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6A696D-AA12-DC47-8DA3-53FADF08E2DF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9BBCA25C-6885-0B4F-A336-DD1DAD780404}"/>
              </a:ext>
            </a:extLst>
          </p:cNvPr>
          <p:cNvSpPr/>
          <p:nvPr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EECF2093-3A7D-7446-ABD6-605FF1DA1104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4E3277-0E94-5B40-BAE1-F410FF6D344A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3A124B-24A6-6245-99A9-8375AB97ACB9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3C2375-A6D8-8B48-B839-DCDABB4DEC18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B796D314-29E4-9C43-9609-E095068AA0E0}"/>
              </a:ext>
            </a:extLst>
          </p:cNvPr>
          <p:cNvSpPr/>
          <p:nvPr/>
        </p:nvSpPr>
        <p:spPr>
          <a:xfrm>
            <a:off x="5280037" y="5533400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043A007E-9AF3-F448-B626-6ED33F352974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BB6BDC04-6514-D247-8B3C-06E03739A1AE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8A489A9-0B47-7E40-8933-F0D1535C0E3C}"/>
              </a:ext>
            </a:extLst>
          </p:cNvPr>
          <p:cNvSpPr/>
          <p:nvPr/>
        </p:nvSpPr>
        <p:spPr>
          <a:xfrm>
            <a:off x="5601196" y="6124266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6C466450-7BC8-3B48-84E3-60150A1EB9BC}"/>
              </a:ext>
            </a:extLst>
          </p:cNvPr>
          <p:cNvSpPr/>
          <p:nvPr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F1D6C04-2A5C-5A43-AF61-F9CD20B5035F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6408B0D0-BDC2-7641-AC60-A1EC4F24A5A9}"/>
              </a:ext>
            </a:extLst>
          </p:cNvPr>
          <p:cNvSpPr/>
          <p:nvPr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DC550A82-8FB8-A04D-A466-BC27A1B86425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C652CC9-1164-E54E-B686-E264B93D2D02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0D2175F-919D-5549-862D-F6719D38A97C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5E9024A-0E03-CC45-ADC8-71682402A8A4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>
            <a:extLst>
              <a:ext uri="{FF2B5EF4-FFF2-40B4-BE49-F238E27FC236}">
                <a16:creationId xmlns:a16="http://schemas.microsoft.com/office/drawing/2014/main" id="{8DF16551-7310-E441-9530-1473F499667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BA0C88B5-9E76-C349-B545-32294C7292E8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79924D3F-9508-2847-A063-FE4C65F36833}"/>
              </a:ext>
            </a:extLst>
          </p:cNvPr>
          <p:cNvSpPr/>
          <p:nvPr userDrawn="1"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5F42BB1-E8EE-1244-AAEA-71A42BBDDAB1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23C70FFE-50C0-E342-9531-E7926EF13A7C}"/>
              </a:ext>
            </a:extLst>
          </p:cNvPr>
          <p:cNvSpPr/>
          <p:nvPr userDrawn="1"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Quadro 28">
            <a:extLst>
              <a:ext uri="{FF2B5EF4-FFF2-40B4-BE49-F238E27FC236}">
                <a16:creationId xmlns:a16="http://schemas.microsoft.com/office/drawing/2014/main" id="{8BC30F55-C65B-9447-87DE-599FBC4F5A41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71E5035-453A-2444-949B-E176545E359D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9D3C087-3AF2-3541-9681-F91702E2D654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A300125-E6CD-A145-93FC-957370A9CFC4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5ACF432D-F3DB-3A46-84F2-7BC6030445A0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Quadro 34">
            <a:extLst>
              <a:ext uri="{FF2B5EF4-FFF2-40B4-BE49-F238E27FC236}">
                <a16:creationId xmlns:a16="http://schemas.microsoft.com/office/drawing/2014/main" id="{0DDCB941-30D7-FE4F-B55B-CFD36B8098EB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EAAF0-F543-5548-B1F5-D3A7B51E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54E1B-853C-F942-9A34-020D96D2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9109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sca 14">
            <a:extLst>
              <a:ext uri="{FF2B5EF4-FFF2-40B4-BE49-F238E27FC236}">
                <a16:creationId xmlns:a16="http://schemas.microsoft.com/office/drawing/2014/main" id="{64CF91F5-D2CF-1D44-B53F-6B5030398B8A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B46C74DD-3196-5240-975B-4E1402DB6A96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6379338" y="900958"/>
            <a:ext cx="5252728" cy="5174742"/>
          </a:xfrm>
          <a:prstGeom prst="donut">
            <a:avLst>
              <a:gd name="adj" fmla="val 1326"/>
            </a:avLst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309" y="608862"/>
            <a:ext cx="4889691" cy="564027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457200" inden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None/>
              <a:defRPr sz="2800"/>
            </a:lvl2pPr>
            <a:lvl3pPr marL="914400" indent="0">
              <a:spcBef>
                <a:spcPts val="1200"/>
              </a:spcBef>
              <a:spcAft>
                <a:spcPts val="1200"/>
              </a:spcAft>
              <a:buNone/>
              <a:defRPr/>
            </a:lvl3pPr>
            <a:lvl4pPr marL="1371600" indent="0">
              <a:spcBef>
                <a:spcPts val="1200"/>
              </a:spcBef>
              <a:spcAft>
                <a:spcPts val="1200"/>
              </a:spcAft>
              <a:buNone/>
              <a:defRPr/>
            </a:lvl4pPr>
            <a:lvl5pPr marL="1828800" indent="0">
              <a:spcBef>
                <a:spcPts val="12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2969" y="1112374"/>
            <a:ext cx="4681134" cy="467906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2BDFAF6E-F4FA-4443-8550-2F0260096216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8BC2D76B-B6C6-DF45-90B5-B272CE1A2759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807A51-0B89-2847-AE9C-BB857057594E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D8C336A-F78E-4F4F-9DB6-2AB1D4607B7F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334E5930-3570-1E40-A3EE-0D866A6C1352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63931DB2-3A9E-4049-9693-CFF2D0FC50CE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1AE77CBF-87EB-C342-8D34-ECD2D54C0693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2E020F7E-C4BB-AB45-869D-83D0C4C25FFF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D171875D-C910-814C-AD42-8C080ECCAE7F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0FC50B-A18F-594D-A2A2-12F3496CF921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A74593E3-4663-2F48-8C8F-D0DC49DAF2B8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08D95B66-7049-F848-9FB9-AE101C6D6D3B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15141-3A41-2144-BC1A-DAE8B4F9D9BF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876591C-09C0-2D4D-9728-97E2BE132939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63531301-881D-AA4B-A0AF-C4DAEAD78B31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7239DC08-6033-B243-8E87-D1176091E59A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347F5CA5-1B32-AF4A-9612-49A9B2EC1007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8A857928-400E-6C4D-AB18-97752F0F94F7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57BE7B-359C-0749-BAC9-3B965B0E7914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osca 33">
            <a:extLst>
              <a:ext uri="{FF2B5EF4-FFF2-40B4-BE49-F238E27FC236}">
                <a16:creationId xmlns:a16="http://schemas.microsoft.com/office/drawing/2014/main" id="{400D7231-847D-2F44-8D5E-E5D4E132DEA4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osca 34">
            <a:extLst>
              <a:ext uri="{FF2B5EF4-FFF2-40B4-BE49-F238E27FC236}">
                <a16:creationId xmlns:a16="http://schemas.microsoft.com/office/drawing/2014/main" id="{F2CD0556-D738-9941-A05C-449C2C926139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DF0E6C29-A7F4-C144-AF80-E8A931EB1B37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491D7F24-5769-6843-B3CF-F2A2BD3D00B3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A663BE-D6D5-3147-B714-12B9565D8B5D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CDC5FDBB-AF13-6B4A-97D0-650ABDA583D0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01B6F9E2-E145-8C46-ADF9-4E1E69E3BAFD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A1656D62-F3D2-4441-B1C3-98F8D0F40F7A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DD26F4-01FA-0B4C-B7D1-DF99983DB8E9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Rosca 42">
            <a:extLst>
              <a:ext uri="{FF2B5EF4-FFF2-40B4-BE49-F238E27FC236}">
                <a16:creationId xmlns:a16="http://schemas.microsoft.com/office/drawing/2014/main" id="{9615B738-F7F5-E748-97D2-563737641C8F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osca 43">
            <a:extLst>
              <a:ext uri="{FF2B5EF4-FFF2-40B4-BE49-F238E27FC236}">
                <a16:creationId xmlns:a16="http://schemas.microsoft.com/office/drawing/2014/main" id="{646695B6-9D34-1340-ABE9-FB4A80719A39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>
            <a:extLst>
              <a:ext uri="{FF2B5EF4-FFF2-40B4-BE49-F238E27FC236}">
                <a16:creationId xmlns:a16="http://schemas.microsoft.com/office/drawing/2014/main" id="{8BE905C1-F624-774C-ADB6-7B393DCE9EAD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39626F15-CC07-3448-A650-87BA317BB493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A2AA9BF4-97EC-3648-BD22-069A76964884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Rosca 47">
            <a:extLst>
              <a:ext uri="{FF2B5EF4-FFF2-40B4-BE49-F238E27FC236}">
                <a16:creationId xmlns:a16="http://schemas.microsoft.com/office/drawing/2014/main" id="{6FE602DE-3DCC-024B-A9C0-B0C140DA28FC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Rosca 48">
            <a:extLst>
              <a:ext uri="{FF2B5EF4-FFF2-40B4-BE49-F238E27FC236}">
                <a16:creationId xmlns:a16="http://schemas.microsoft.com/office/drawing/2014/main" id="{405CFFFF-10F8-844B-9050-E600E001D76B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Rosca 49">
            <a:extLst>
              <a:ext uri="{FF2B5EF4-FFF2-40B4-BE49-F238E27FC236}">
                <a16:creationId xmlns:a16="http://schemas.microsoft.com/office/drawing/2014/main" id="{1B82FD20-34F2-7C48-9DE3-DF9D33F1FE3A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CC3A40-7C4E-B447-9256-D63C65AA5649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Rosca 51">
            <a:extLst>
              <a:ext uri="{FF2B5EF4-FFF2-40B4-BE49-F238E27FC236}">
                <a16:creationId xmlns:a16="http://schemas.microsoft.com/office/drawing/2014/main" id="{F524F2DC-B8F9-FE49-9CF2-E4ECC430CBDF}"/>
              </a:ext>
            </a:extLst>
          </p:cNvPr>
          <p:cNvSpPr/>
          <p:nvPr userDrawn="1"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Rosca 52">
            <a:extLst>
              <a:ext uri="{FF2B5EF4-FFF2-40B4-BE49-F238E27FC236}">
                <a16:creationId xmlns:a16="http://schemas.microsoft.com/office/drawing/2014/main" id="{E1904B3C-32BD-A44A-A1CB-44D33143F191}"/>
              </a:ext>
            </a:extLst>
          </p:cNvPr>
          <p:cNvSpPr/>
          <p:nvPr userDrawn="1"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Rosca 53">
            <a:extLst>
              <a:ext uri="{FF2B5EF4-FFF2-40B4-BE49-F238E27FC236}">
                <a16:creationId xmlns:a16="http://schemas.microsoft.com/office/drawing/2014/main" id="{89E986A7-3153-5540-A7EB-D04D707F86FE}"/>
              </a:ext>
            </a:extLst>
          </p:cNvPr>
          <p:cNvSpPr/>
          <p:nvPr userDrawn="1"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Rosca 54">
            <a:extLst>
              <a:ext uri="{FF2B5EF4-FFF2-40B4-BE49-F238E27FC236}">
                <a16:creationId xmlns:a16="http://schemas.microsoft.com/office/drawing/2014/main" id="{4CFFDF12-C9DC-5E43-8C43-B5E7FC15BAB8}"/>
              </a:ext>
            </a:extLst>
          </p:cNvPr>
          <p:cNvSpPr/>
          <p:nvPr userDrawn="1"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Rosca 55">
            <a:extLst>
              <a:ext uri="{FF2B5EF4-FFF2-40B4-BE49-F238E27FC236}">
                <a16:creationId xmlns:a16="http://schemas.microsoft.com/office/drawing/2014/main" id="{062B4193-11B0-844E-8EFE-054C78838FB4}"/>
              </a:ext>
            </a:extLst>
          </p:cNvPr>
          <p:cNvSpPr/>
          <p:nvPr userDrawn="1"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Rosca 56">
            <a:extLst>
              <a:ext uri="{FF2B5EF4-FFF2-40B4-BE49-F238E27FC236}">
                <a16:creationId xmlns:a16="http://schemas.microsoft.com/office/drawing/2014/main" id="{1E4B31BE-2C79-DC4F-BBCA-43C7BA452AA1}"/>
              </a:ext>
            </a:extLst>
          </p:cNvPr>
          <p:cNvSpPr/>
          <p:nvPr userDrawn="1"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Rosca 57">
            <a:extLst>
              <a:ext uri="{FF2B5EF4-FFF2-40B4-BE49-F238E27FC236}">
                <a16:creationId xmlns:a16="http://schemas.microsoft.com/office/drawing/2014/main" id="{063EDD41-240E-554A-9059-C788F6506638}"/>
              </a:ext>
            </a:extLst>
          </p:cNvPr>
          <p:cNvSpPr/>
          <p:nvPr userDrawn="1"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Rosca 58">
            <a:extLst>
              <a:ext uri="{FF2B5EF4-FFF2-40B4-BE49-F238E27FC236}">
                <a16:creationId xmlns:a16="http://schemas.microsoft.com/office/drawing/2014/main" id="{776E7B4F-B7BD-7C43-9DC7-6169FABA76F7}"/>
              </a:ext>
            </a:extLst>
          </p:cNvPr>
          <p:cNvSpPr/>
          <p:nvPr userDrawn="1"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51B65E4-7198-6D42-81FC-A6251CDFD32D}"/>
              </a:ext>
            </a:extLst>
          </p:cNvPr>
          <p:cNvSpPr/>
          <p:nvPr userDrawn="1"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3" grpId="0" animBg="1"/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655984"/>
            <a:ext cx="5575526" cy="541824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685800" indent="-22860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§"/>
              <a:defRPr sz="2800"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286" y="1131093"/>
            <a:ext cx="4597851" cy="4595814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43AEC721-FEEF-8347-A4CD-2D60D04F1DD7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732D5DFA-4D2C-8643-95F7-2E5FAA026FC9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osca 14">
            <a:extLst>
              <a:ext uri="{FF2B5EF4-FFF2-40B4-BE49-F238E27FC236}">
                <a16:creationId xmlns:a16="http://schemas.microsoft.com/office/drawing/2014/main" id="{AEEFE00F-FD13-5140-AAE8-BA6A26700C59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A589143F-BFCA-A940-9951-18C01FDA244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786E2C0B-CCDF-2E4B-9EE3-122654FE102C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09B02A9-1A1A-C84E-925D-07684F888599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E28DCE48-8E68-4045-ACE3-8E527710C15A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AF7960D8-4DB4-BE4F-BC1E-567A314E2CA6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4CD1FAA8-727C-5048-8F12-2FDB3506D25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05552D1D-DF58-C244-ABB3-D16F52AD5725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864BB97C-ADD5-0448-97B2-EE7AAE331B9C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1853CEDA-2617-C643-91AB-6EB7BF77AA68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1F3A9A7B-1993-F444-B227-FFEA467D42B0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40922961-C6C4-644D-97DF-CFF0C6132342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4143A-D318-1D4B-A11E-BBA4C8322244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CC0CB048-ABE3-9847-9239-B5A97FE1B68C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29A6B058-BCBD-444A-87EA-41870085FBD2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F2867672-5E7D-0448-99BB-F84AD629B254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A86AB8C5-25AA-A446-B882-ADDAA67B7627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BDA62663-61FC-F146-A6EA-089B48C73546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Rosca 32">
            <a:extLst>
              <a:ext uri="{FF2B5EF4-FFF2-40B4-BE49-F238E27FC236}">
                <a16:creationId xmlns:a16="http://schemas.microsoft.com/office/drawing/2014/main" id="{2748955C-D423-D046-B86A-54E7FDA12B92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osca 33">
            <a:extLst>
              <a:ext uri="{FF2B5EF4-FFF2-40B4-BE49-F238E27FC236}">
                <a16:creationId xmlns:a16="http://schemas.microsoft.com/office/drawing/2014/main" id="{3246B80E-7517-ED42-999C-8C32EE582C66}"/>
              </a:ext>
            </a:extLst>
          </p:cNvPr>
          <p:cNvSpPr/>
          <p:nvPr userDrawn="1"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osca 34">
            <a:extLst>
              <a:ext uri="{FF2B5EF4-FFF2-40B4-BE49-F238E27FC236}">
                <a16:creationId xmlns:a16="http://schemas.microsoft.com/office/drawing/2014/main" id="{2DF426D0-EEBB-9B48-A983-5ABCFCF0F7FD}"/>
              </a:ext>
            </a:extLst>
          </p:cNvPr>
          <p:cNvSpPr/>
          <p:nvPr userDrawn="1"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8CD3A4AD-252C-0849-9221-6A06CDAB3ED6}"/>
              </a:ext>
            </a:extLst>
          </p:cNvPr>
          <p:cNvSpPr/>
          <p:nvPr userDrawn="1"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DB951344-8A2E-364E-84C2-76A768EC9641}"/>
              </a:ext>
            </a:extLst>
          </p:cNvPr>
          <p:cNvSpPr/>
          <p:nvPr userDrawn="1"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DB15A50B-B7AF-8246-A79C-648E49CA83AC}"/>
              </a:ext>
            </a:extLst>
          </p:cNvPr>
          <p:cNvSpPr/>
          <p:nvPr userDrawn="1"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8922" y="457200"/>
            <a:ext cx="6163056" cy="5943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Quadro 3">
            <a:extLst>
              <a:ext uri="{FF2B5EF4-FFF2-40B4-BE49-F238E27FC236}">
                <a16:creationId xmlns:a16="http://schemas.microsoft.com/office/drawing/2014/main" id="{A5656BB9-8C03-5F40-A966-741965BB2813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8E72F1CF-955A-0645-8108-638258024255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6146799" y="652339"/>
            <a:ext cx="5570963" cy="518758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000"/>
            </a:lvl1pPr>
            <a:lvl2pPr marL="0" indent="457200">
              <a:buSzTx/>
              <a:buFontTx/>
              <a:buNone/>
              <a:defRPr sz="4000"/>
            </a:lvl2pPr>
            <a:lvl3pPr marL="0" indent="914400">
              <a:buSzTx/>
              <a:buFontTx/>
              <a:buNone/>
              <a:defRPr sz="4000"/>
            </a:lvl3pPr>
            <a:lvl4pPr marL="0" indent="1371600">
              <a:buSzTx/>
              <a:buFontTx/>
              <a:buNone/>
              <a:defRPr sz="4000"/>
            </a:lvl4pPr>
            <a:lvl5pPr marL="0" indent="1828800">
              <a:buSzTx/>
              <a:buFontTx/>
              <a:buNone/>
              <a:defRPr sz="4000"/>
            </a:lvl5pPr>
          </a:lstStyle>
          <a:p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Um</a:t>
            </a:r>
          </a:p>
        </p:txBody>
      </p:sp>
      <p:sp>
        <p:nvSpPr>
          <p:cNvPr id="167" name="Espaço Reservado para Imagem 2"/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2" name="Quadro 1">
            <a:extLst>
              <a:ext uri="{FF2B5EF4-FFF2-40B4-BE49-F238E27FC236}">
                <a16:creationId xmlns:a16="http://schemas.microsoft.com/office/drawing/2014/main" id="{8B71B3FF-214C-044C-8DF2-6F4039D600BA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7BAFE2-663D-FB4A-828C-D61EDDE9EBAE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39E2C039-7DB1-A842-8997-60211C4C2090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5DCDE9-74B7-D347-83A4-7D8E3FE29442}"/>
              </a:ext>
            </a:extLst>
          </p:cNvPr>
          <p:cNvSpPr/>
          <p:nvPr/>
        </p:nvSpPr>
        <p:spPr>
          <a:xfrm>
            <a:off x="5474937" y="6056934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14D92C3C-9B93-054B-B19B-5163D6237533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B1E5A-56D2-6642-BE17-FE818C988FFC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F7897C-EB7E-C548-9A4A-54734A339262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1C6FBB0-3E44-8240-B12D-4106D3A6F256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615706-4877-5D4B-9039-D0F90B0E4D44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02653E6E-55BA-9B4F-BA93-A5331786CDF9}"/>
              </a:ext>
            </a:extLst>
          </p:cNvPr>
          <p:cNvSpPr/>
          <p:nvPr/>
        </p:nvSpPr>
        <p:spPr>
          <a:xfrm>
            <a:off x="5074871" y="5639048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FE75F890-F2D0-EF4D-A9B1-FD616FBCE36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C68090D9-1698-2D40-AAF6-8D8BE10DE060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02B23C-C229-1345-9140-92B62D614395}"/>
              </a:ext>
            </a:extLst>
          </p:cNvPr>
          <p:cNvSpPr/>
          <p:nvPr/>
        </p:nvSpPr>
        <p:spPr>
          <a:xfrm>
            <a:off x="5396030" y="6229914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8BF7CE58-E54C-D248-8406-0C82AB0398AB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E6D24B3-77C1-DA47-95CE-BFADA6F4268C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5FE47DED-FF32-4544-B530-C1A6E01C56D4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23EB75B1-6CBE-EF44-94DD-8F04CB943815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05747DB-81D0-CB4C-BB5B-346FADBD3320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25E8BC-ED0D-2A4B-8F32-C75E953BB336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953AFA-ED1A-F94A-8483-A6516732CAD7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1148DD1-400D-7A48-9B6B-74BC63E3DEE7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08201EFC-6FD2-BF49-AD98-445A15261A9E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Quadro 34">
            <a:extLst>
              <a:ext uri="{FF2B5EF4-FFF2-40B4-BE49-F238E27FC236}">
                <a16:creationId xmlns:a16="http://schemas.microsoft.com/office/drawing/2014/main" id="{8EED36E0-89C0-3247-B4BA-FBBC4E3B5CE9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61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11298193" y="2438903"/>
            <a:ext cx="556874" cy="5568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8403680" y="1361643"/>
            <a:ext cx="801810" cy="8018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F6AAF5C-725A-DD41-A74C-B89DD178EF7D}"/>
              </a:ext>
            </a:extLst>
          </p:cNvPr>
          <p:cNvSpPr/>
          <p:nvPr/>
        </p:nvSpPr>
        <p:spPr>
          <a:xfrm>
            <a:off x="8199863" y="1486599"/>
            <a:ext cx="3558163" cy="3558163"/>
          </a:xfrm>
          <a:prstGeom prst="frame">
            <a:avLst>
              <a:gd name="adj1" fmla="val 2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025" y="1597132"/>
            <a:ext cx="6777038" cy="3461883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10782065" y="3519098"/>
            <a:ext cx="1095384" cy="1095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10254124" y="4768728"/>
            <a:ext cx="536535" cy="53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8528637" y="4017694"/>
            <a:ext cx="1353707" cy="135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9987208" y="2935968"/>
            <a:ext cx="703195" cy="703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11112181" y="4788625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9205491" y="3469616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8102822" y="2779630"/>
            <a:ext cx="310943" cy="310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9442410" y="2266895"/>
            <a:ext cx="536535" cy="5365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454D0A33-CC93-5D47-AD58-B8F3331601C8}"/>
              </a:ext>
            </a:extLst>
          </p:cNvPr>
          <p:cNvSpPr/>
          <p:nvPr/>
        </p:nvSpPr>
        <p:spPr>
          <a:xfrm>
            <a:off x="10052282" y="1638238"/>
            <a:ext cx="573046" cy="573046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9814D1A6-978B-0C42-BDD6-67EE913744C7}"/>
              </a:ext>
            </a:extLst>
          </p:cNvPr>
          <p:cNvSpPr/>
          <p:nvPr/>
        </p:nvSpPr>
        <p:spPr>
          <a:xfrm>
            <a:off x="9989147" y="4137464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5FF73E04-D7B2-D544-B52B-3001A6FA5FDE}"/>
              </a:ext>
            </a:extLst>
          </p:cNvPr>
          <p:cNvSpPr/>
          <p:nvPr/>
        </p:nvSpPr>
        <p:spPr>
          <a:xfrm>
            <a:off x="8789863" y="4293642"/>
            <a:ext cx="801810" cy="801810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A54A4BE-F328-3044-AFCE-25A719E68961}"/>
              </a:ext>
            </a:extLst>
          </p:cNvPr>
          <p:cNvSpPr/>
          <p:nvPr/>
        </p:nvSpPr>
        <p:spPr>
          <a:xfrm rot="16200000" flipV="1">
            <a:off x="-2369092" y="3406140"/>
            <a:ext cx="554274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6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0EB0-D95A-2A49-933B-C6A9986E1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6366" y="1612669"/>
            <a:ext cx="6183824" cy="3937383"/>
          </a:xfrm>
          <a:effectLst>
            <a:outerShdw blurRad="50800" dist="38100" dir="2700000" sx="33000" sy="33000" algn="tl" rotWithShape="0">
              <a:prstClr val="black">
                <a:alpha val="7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7200" b="1" cap="all" baseline="0">
                <a:solidFill>
                  <a:srgbClr val="220E3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71778-F603-F242-A312-20E438C63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6978" y="0"/>
            <a:ext cx="3022600" cy="5889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TEMA 00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C20A3F9-C174-A14A-9A20-F049659B4F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65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97F8-2A08-2F4B-9D5E-8157FB7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8700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B1FCF8-E8FD-E846-B138-8F1978CF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28874"/>
            <a:ext cx="5257800" cy="40433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11781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2554D62D-5854-C841-801C-9FF4865D5A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2D3E32A2-94D3-6E44-BC2D-AEC4BA35ACEF}"/>
              </a:ext>
            </a:extLst>
          </p:cNvPr>
          <p:cNvSpPr/>
          <p:nvPr userDrawn="1"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BE9731-3465-AD4E-B6D6-D2F4AC9D9D21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C4B9A2-AA84-FC46-A541-0E1D56D611D1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FA880-8610-C542-B860-F173D7755D6E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330A33-0ADC-6245-8DDA-EC5BECA092EB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856A2D-8B97-224A-9258-81525E5DF0E6}"/>
              </a:ext>
            </a:extLst>
          </p:cNvPr>
          <p:cNvSpPr/>
          <p:nvPr userDrawn="1"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E130ACB7-707A-8F42-8E0D-EADE7874BA31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11C6D8C-C1CD-7B4C-81E8-629D2E8F2C91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655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u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57200"/>
            <a:ext cx="5755978" cy="558713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A427EC3-33FD-3F4B-949C-56793378A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0909" y="891153"/>
            <a:ext cx="5040000" cy="5040000"/>
          </a:xfrm>
          <a:prstGeom prst="ellipse">
            <a:avLst/>
          </a:prstGeom>
          <a:solidFill>
            <a:schemeClr val="tx1">
              <a:alpha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667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266" y="878150"/>
            <a:ext cx="6695846" cy="4752649"/>
          </a:xfr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Rosca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 userDrawn="1"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osca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 userDrawn="1"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sca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 userDrawn="1"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 userDrawn="1"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 userDrawn="1"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 userDrawn="1"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 userDrawn="1"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 userDrawn="1"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 userDrawn="1"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 userDrawn="1"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 userDrawn="1"/>
        </p:nvSpPr>
        <p:spPr>
          <a:xfrm>
            <a:off x="11298193" y="2438903"/>
            <a:ext cx="556874" cy="5568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 userDrawn="1"/>
        </p:nvSpPr>
        <p:spPr>
          <a:xfrm>
            <a:off x="8403680" y="1361643"/>
            <a:ext cx="801810" cy="8018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F6AAF5C-725A-DD41-A74C-B89DD178EF7D}"/>
              </a:ext>
            </a:extLst>
          </p:cNvPr>
          <p:cNvSpPr/>
          <p:nvPr userDrawn="1"/>
        </p:nvSpPr>
        <p:spPr>
          <a:xfrm>
            <a:off x="8199863" y="1486599"/>
            <a:ext cx="3558163" cy="3558163"/>
          </a:xfrm>
          <a:prstGeom prst="frame">
            <a:avLst>
              <a:gd name="adj1" fmla="val 2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025" y="1597132"/>
            <a:ext cx="6777038" cy="3461883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 userDrawn="1"/>
        </p:nvSpPr>
        <p:spPr>
          <a:xfrm>
            <a:off x="10782065" y="3519098"/>
            <a:ext cx="1095384" cy="1095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 userDrawn="1"/>
        </p:nvSpPr>
        <p:spPr>
          <a:xfrm>
            <a:off x="10254124" y="4768728"/>
            <a:ext cx="536535" cy="53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 userDrawn="1"/>
        </p:nvSpPr>
        <p:spPr>
          <a:xfrm>
            <a:off x="8528637" y="4017694"/>
            <a:ext cx="1353707" cy="135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 userDrawn="1"/>
        </p:nvSpPr>
        <p:spPr>
          <a:xfrm>
            <a:off x="9987208" y="2935968"/>
            <a:ext cx="703195" cy="703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 userDrawn="1"/>
        </p:nvSpPr>
        <p:spPr>
          <a:xfrm>
            <a:off x="11112181" y="4788625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 userDrawn="1"/>
        </p:nvSpPr>
        <p:spPr>
          <a:xfrm>
            <a:off x="9205491" y="3469616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 userDrawn="1"/>
        </p:nvSpPr>
        <p:spPr>
          <a:xfrm>
            <a:off x="8102822" y="2779630"/>
            <a:ext cx="310943" cy="310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 userDrawn="1"/>
        </p:nvSpPr>
        <p:spPr>
          <a:xfrm>
            <a:off x="9442410" y="2266895"/>
            <a:ext cx="536535" cy="5365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454D0A33-CC93-5D47-AD58-B8F3331601C8}"/>
              </a:ext>
            </a:extLst>
          </p:cNvPr>
          <p:cNvSpPr/>
          <p:nvPr userDrawn="1"/>
        </p:nvSpPr>
        <p:spPr>
          <a:xfrm>
            <a:off x="10052282" y="1638238"/>
            <a:ext cx="573046" cy="573046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9814D1A6-978B-0C42-BDD6-67EE913744C7}"/>
              </a:ext>
            </a:extLst>
          </p:cNvPr>
          <p:cNvSpPr/>
          <p:nvPr userDrawn="1"/>
        </p:nvSpPr>
        <p:spPr>
          <a:xfrm>
            <a:off x="9989147" y="4137464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5FF73E04-D7B2-D544-B52B-3001A6FA5FDE}"/>
              </a:ext>
            </a:extLst>
          </p:cNvPr>
          <p:cNvSpPr/>
          <p:nvPr userDrawn="1"/>
        </p:nvSpPr>
        <p:spPr>
          <a:xfrm>
            <a:off x="8789863" y="4293642"/>
            <a:ext cx="801810" cy="801810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A54A4BE-F328-3044-AFCE-25A719E68961}"/>
              </a:ext>
            </a:extLst>
          </p:cNvPr>
          <p:cNvSpPr/>
          <p:nvPr userDrawn="1"/>
        </p:nvSpPr>
        <p:spPr>
          <a:xfrm rot="16200000" flipV="1">
            <a:off x="-2369092" y="3406140"/>
            <a:ext cx="554274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0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968A7-0EFC-0748-B269-45DE250F7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4936" y="5267911"/>
            <a:ext cx="2642129" cy="47495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826" y="968206"/>
            <a:ext cx="11562347" cy="3928647"/>
          </a:xfrm>
          <a:solidFill>
            <a:schemeClr val="bg1">
              <a:lumMod val="85000"/>
              <a:alpha val="70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B63C759-72BF-0D43-8DFD-BC5BB4348226}"/>
              </a:ext>
            </a:extLst>
          </p:cNvPr>
          <p:cNvSpPr/>
          <p:nvPr userDrawn="1"/>
        </p:nvSpPr>
        <p:spPr>
          <a:xfrm>
            <a:off x="3818965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F8E03BF-8FCC-CB49-8EBD-8E229DAB3E00}"/>
              </a:ext>
            </a:extLst>
          </p:cNvPr>
          <p:cNvSpPr/>
          <p:nvPr userDrawn="1"/>
        </p:nvSpPr>
        <p:spPr>
          <a:xfrm>
            <a:off x="3818965" y="5234045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4450E6C-8C5B-EF48-8FBB-15E6CD9B5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3029" y="101598"/>
            <a:ext cx="545941" cy="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B53810C-8D63-B441-A320-1346CE4090C6}"/>
              </a:ext>
            </a:extLst>
          </p:cNvPr>
          <p:cNvSpPr/>
          <p:nvPr userDrawn="1"/>
        </p:nvSpPr>
        <p:spPr>
          <a:xfrm flipV="1">
            <a:off x="3623734" y="5857287"/>
            <a:ext cx="671363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281F34-455C-A94A-B82E-ABDE79864108}"/>
              </a:ext>
            </a:extLst>
          </p:cNvPr>
          <p:cNvSpPr/>
          <p:nvPr userDrawn="1"/>
        </p:nvSpPr>
        <p:spPr>
          <a:xfrm>
            <a:off x="1388533" y="666861"/>
            <a:ext cx="961813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FDE89FF-A988-3640-A069-76531942B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490" y="199531"/>
            <a:ext cx="683379" cy="5811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0086EC-FC6A-7148-8D62-7E232B991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337368" y="5717299"/>
            <a:ext cx="669297" cy="56921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839" y="1090826"/>
            <a:ext cx="10153960" cy="4269569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839" y="5566747"/>
            <a:ext cx="3281673" cy="451894"/>
          </a:xfrm>
          <a:solidFill>
            <a:schemeClr val="accent2"/>
          </a:solidFill>
        </p:spPr>
        <p:txBody>
          <a:bodyPr lIns="216000" tIns="72000" rIns="72000" bIns="72000"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41397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D2350BB-7E0D-ED42-AC9F-D3079C96ED93}"/>
              </a:ext>
            </a:extLst>
          </p:cNvPr>
          <p:cNvSpPr/>
          <p:nvPr userDrawn="1"/>
        </p:nvSpPr>
        <p:spPr>
          <a:xfrm>
            <a:off x="172732" y="1090825"/>
            <a:ext cx="2392671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9844" y="1090826"/>
            <a:ext cx="8234555" cy="4852773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062" y="5601387"/>
            <a:ext cx="2392670" cy="364000"/>
          </a:xfrm>
          <a:noFill/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28D5E3C-3877-4E4F-B169-57178B6F1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174" y="1219202"/>
            <a:ext cx="1831777" cy="155786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63C6BA7-C1B5-5144-8ACD-DA2650749A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FC3630-FF93-DE4A-855C-59ECC6A3ADC4}"/>
              </a:ext>
            </a:extLst>
          </p:cNvPr>
          <p:cNvSpPr/>
          <p:nvPr userDrawn="1"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676886F-6E1C-B046-AEDA-C6C8654B9D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800" y="3429000"/>
            <a:ext cx="1701994" cy="17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6" y="1155454"/>
            <a:ext cx="10359471" cy="4547091"/>
          </a:xfrm>
        </p:spPr>
        <p:txBody>
          <a:bodyPr anchor="ctr">
            <a:normAutofit/>
          </a:bodyPr>
          <a:lstStyle>
            <a:lvl1pPr marL="0" indent="0" algn="l">
              <a:buNone/>
              <a:defRPr sz="5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46A2087-3BBB-F64B-A35D-ECAA9002DBE2}"/>
              </a:ext>
            </a:extLst>
          </p:cNvPr>
          <p:cNvSpPr/>
          <p:nvPr userDrawn="1"/>
        </p:nvSpPr>
        <p:spPr>
          <a:xfrm rot="16200000" flipV="1">
            <a:off x="-1933956" y="3368093"/>
            <a:ext cx="5542749" cy="1218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8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618565"/>
            <a:ext cx="5474415" cy="49585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4F276A-212F-C649-A988-6061A4C41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418" y="765818"/>
            <a:ext cx="5126079" cy="5124632"/>
          </a:xfrm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8D12B4B3-7512-AE46-B4AB-8ABCEEC456F3}"/>
              </a:ext>
            </a:extLst>
          </p:cNvPr>
          <p:cNvSpPr/>
          <p:nvPr userDrawn="1"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CAE253-2979-414B-A4DA-E724EE109C73}"/>
              </a:ext>
            </a:extLst>
          </p:cNvPr>
          <p:cNvSpPr/>
          <p:nvPr userDrawn="1"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4A633A16-A962-0340-99F4-6395D8E5C0C2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0DD54462-4133-2843-97BE-403789AAFC1C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3D6299-45CE-8649-A8B1-116EF4285414}"/>
              </a:ext>
            </a:extLst>
          </p:cNvPr>
          <p:cNvSpPr/>
          <p:nvPr userDrawn="1"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834FCD-4994-9E4A-870A-06A60C9C101E}"/>
              </a:ext>
            </a:extLst>
          </p:cNvPr>
          <p:cNvSpPr/>
          <p:nvPr userDrawn="1"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66D2B8D-C7A6-F54C-854D-F029A6D03DC4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Quadro 11">
            <a:extLst>
              <a:ext uri="{FF2B5EF4-FFF2-40B4-BE49-F238E27FC236}">
                <a16:creationId xmlns:a16="http://schemas.microsoft.com/office/drawing/2014/main" id="{CE86D91E-A6BB-7C4D-B5E3-744471B04A49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C5DDCDC9-4FF6-3145-B7A0-B39BEC4103E1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63A96B3E-7B61-E64B-B936-C5D331418FE4}"/>
              </a:ext>
            </a:extLst>
          </p:cNvPr>
          <p:cNvSpPr/>
          <p:nvPr userDrawn="1"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E47D0D-1E26-114A-ACA2-1CE2B25D7F73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97F8-2A08-2F4B-9D5E-8157FB7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8700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B1FCF8-E8FD-E846-B138-8F1978CF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28874"/>
            <a:ext cx="5257800" cy="40433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1727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096" y="943307"/>
            <a:ext cx="4767423" cy="4701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5D573F37-8BD9-0F46-92F4-9503CE83BA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7930" y="559544"/>
            <a:ext cx="5372973" cy="5271300"/>
          </a:xfrm>
          <a:ln w="50800">
            <a:solidFill>
              <a:schemeClr val="bg1"/>
            </a:solidFill>
          </a:ln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E8DFFA32-BB45-D14B-BACE-79EEA65A657E}"/>
              </a:ext>
            </a:extLst>
          </p:cNvPr>
          <p:cNvSpPr/>
          <p:nvPr userDrawn="1"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6A696D-AA12-DC47-8DA3-53FADF08E2DF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9BBCA25C-6885-0B4F-A336-DD1DAD780404}"/>
              </a:ext>
            </a:extLst>
          </p:cNvPr>
          <p:cNvSpPr/>
          <p:nvPr userDrawn="1"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EECF2093-3A7D-7446-ABD6-605FF1DA1104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4E3277-0E94-5B40-BAE1-F410FF6D344A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3A124B-24A6-6245-99A9-8375AB97ACB9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3C2375-A6D8-8B48-B839-DCDABB4DEC18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B796D314-29E4-9C43-9609-E095068AA0E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043A007E-9AF3-F448-B626-6ED33F352974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BB6BDC04-6514-D247-8B3C-06E03739A1AE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8A489A9-0B47-7E40-8933-F0D1535C0E3C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 userDrawn="1"/>
        </p:nvSpPr>
        <p:spPr>
          <a:xfrm>
            <a:off x="125184" y="1377758"/>
            <a:ext cx="4022273" cy="3962555"/>
          </a:xfrm>
          <a:prstGeom prst="donut">
            <a:avLst>
              <a:gd name="adj" fmla="val 132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292604-2141-B747-8B6D-AE7D8860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9" y="136257"/>
            <a:ext cx="5894615" cy="1325563"/>
          </a:xfrm>
        </p:spPr>
        <p:txBody>
          <a:bodyPr anchor="b"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6929" y="1861138"/>
            <a:ext cx="6854597" cy="4213091"/>
          </a:xfrm>
        </p:spPr>
        <p:txBody>
          <a:bodyPr/>
          <a:lstStyle>
            <a:lvl1pPr marL="228600" indent="-228600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  <a:lvl2pPr marL="685800" indent="-22860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§"/>
              <a:defRPr sz="2800"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 userDrawn="1"/>
        </p:nvSpPr>
        <p:spPr>
          <a:xfrm>
            <a:off x="2971800" y="947057"/>
            <a:ext cx="1371600" cy="1371600"/>
          </a:xfrm>
          <a:prstGeom prst="donut">
            <a:avLst>
              <a:gd name="adj" fmla="val 105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 userDrawn="1"/>
        </p:nvSpPr>
        <p:spPr>
          <a:xfrm>
            <a:off x="2819399" y="4508994"/>
            <a:ext cx="887186" cy="887186"/>
          </a:xfrm>
          <a:prstGeom prst="donut">
            <a:avLst>
              <a:gd name="adj" fmla="val 1058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 userDrawn="1"/>
        </p:nvSpPr>
        <p:spPr>
          <a:xfrm>
            <a:off x="481237" y="799038"/>
            <a:ext cx="1831524" cy="1831524"/>
          </a:xfrm>
          <a:prstGeom prst="donut">
            <a:avLst>
              <a:gd name="adj" fmla="val 65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033" y="1567542"/>
            <a:ext cx="3584575" cy="358298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sca 14">
            <a:extLst>
              <a:ext uri="{FF2B5EF4-FFF2-40B4-BE49-F238E27FC236}">
                <a16:creationId xmlns:a16="http://schemas.microsoft.com/office/drawing/2014/main" id="{64CF91F5-D2CF-1D44-B53F-6B5030398B8A}"/>
              </a:ext>
            </a:extLst>
          </p:cNvPr>
          <p:cNvSpPr/>
          <p:nvPr userDrawn="1"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B46C74DD-3196-5240-975B-4E1402DB6A96}"/>
              </a:ext>
            </a:extLst>
          </p:cNvPr>
          <p:cNvSpPr/>
          <p:nvPr userDrawn="1"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 userDrawn="1"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 userDrawn="1"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02" y="514461"/>
            <a:ext cx="4889691" cy="564027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457200" inden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None/>
              <a:defRPr sz="2800"/>
            </a:lvl2pPr>
            <a:lvl3pPr marL="914400" indent="0">
              <a:spcBef>
                <a:spcPts val="1200"/>
              </a:spcBef>
              <a:spcAft>
                <a:spcPts val="1200"/>
              </a:spcAft>
              <a:buNone/>
              <a:defRPr/>
            </a:lvl3pPr>
            <a:lvl4pPr marL="1371600" indent="0">
              <a:spcBef>
                <a:spcPts val="1200"/>
              </a:spcBef>
              <a:spcAft>
                <a:spcPts val="1200"/>
              </a:spcAft>
              <a:buNone/>
              <a:defRPr/>
            </a:lvl4pPr>
            <a:lvl5pPr marL="1828800" indent="0">
              <a:spcBef>
                <a:spcPts val="12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 userDrawn="1"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 userDrawn="1"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2969" y="1112374"/>
            <a:ext cx="4681134" cy="467906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2BDFAF6E-F4FA-4443-8550-2F0260096216}"/>
              </a:ext>
            </a:extLst>
          </p:cNvPr>
          <p:cNvSpPr/>
          <p:nvPr userDrawn="1"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8BC2D76B-B6C6-DF45-90B5-B272CE1A2759}"/>
              </a:ext>
            </a:extLst>
          </p:cNvPr>
          <p:cNvSpPr/>
          <p:nvPr userDrawn="1"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807A51-0B89-2847-AE9C-BB857057594E}"/>
              </a:ext>
            </a:extLst>
          </p:cNvPr>
          <p:cNvSpPr/>
          <p:nvPr userDrawn="1"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3" grpId="0" animBg="1"/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2" grpId="0" animBg="1"/>
      <p:bldP spid="8" grpId="0" animBg="1"/>
      <p:bldP spid="14" grpId="0" animBg="1"/>
      <p:bldP spid="16" grpId="0" animBg="1"/>
      <p:bldP spid="17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 userDrawn="1"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655984"/>
            <a:ext cx="5575526" cy="541824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685800" indent="-22860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§"/>
              <a:defRPr sz="2800"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 userDrawn="1"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 userDrawn="1"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 userDrawn="1"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286" y="1131093"/>
            <a:ext cx="4597851" cy="4595814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43AEC721-FEEF-8347-A4CD-2D60D04F1DD7}"/>
              </a:ext>
            </a:extLst>
          </p:cNvPr>
          <p:cNvSpPr/>
          <p:nvPr userDrawn="1"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2554D62D-5854-C841-801C-9FF4865D5A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2D3E32A2-94D3-6E44-BC2D-AEC4BA35ACEF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BE9731-3465-AD4E-B6D6-D2F4AC9D9D21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C4B9A2-AA84-FC46-A541-0E1D56D611D1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FA880-8610-C542-B860-F173D7755D6E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330A33-0ADC-6245-8DDA-EC5BECA092EB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856A2D-8B97-224A-9258-81525E5DF0E6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E130ACB7-707A-8F42-8E0D-EADE7874BA3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11C6D8C-C1CD-7B4C-81E8-629D2E8F2C91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F2FF9A62-FCC8-3849-9394-AF3E51FEE8F0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9E450D-AF69-2943-94B1-9B19C5775DDD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>
            <a:extLst>
              <a:ext uri="{FF2B5EF4-FFF2-40B4-BE49-F238E27FC236}">
                <a16:creationId xmlns:a16="http://schemas.microsoft.com/office/drawing/2014/main" id="{97247A2C-0B8E-204C-BC77-3B9A377ADB4B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24F06D2-11F9-3541-8DD5-3C47BA26EB77}"/>
              </a:ext>
            </a:extLst>
          </p:cNvPr>
          <p:cNvSpPr/>
          <p:nvPr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2F3B2343-3F83-5A44-AAF6-9F45F57CD701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B1B123D-ED86-474B-A1CA-2031645A2DB1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24C049A-629B-3945-A008-7EF80C57C5DA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395D12B-BF48-4A4A-8273-878D5762E020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800B0DC-6763-8548-B0FA-7B94B427331D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8A710D54-4453-F14D-9F35-437FC735A770}"/>
              </a:ext>
            </a:extLst>
          </p:cNvPr>
          <p:cNvSpPr/>
          <p:nvPr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Quadro 28">
            <a:extLst>
              <a:ext uri="{FF2B5EF4-FFF2-40B4-BE49-F238E27FC236}">
                <a16:creationId xmlns:a16="http://schemas.microsoft.com/office/drawing/2014/main" id="{B5B086EC-5D80-7943-A905-C0A53B92C4B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Quadro 29">
            <a:extLst>
              <a:ext uri="{FF2B5EF4-FFF2-40B4-BE49-F238E27FC236}">
                <a16:creationId xmlns:a16="http://schemas.microsoft.com/office/drawing/2014/main" id="{966CCB41-C00C-E540-8A11-23000602572F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510DCEE-01AE-4948-B5DD-DE7EF38D1844}"/>
              </a:ext>
            </a:extLst>
          </p:cNvPr>
          <p:cNvSpPr/>
          <p:nvPr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Quadro 31">
            <a:extLst>
              <a:ext uri="{FF2B5EF4-FFF2-40B4-BE49-F238E27FC236}">
                <a16:creationId xmlns:a16="http://schemas.microsoft.com/office/drawing/2014/main" id="{FDCCD10C-517C-5F41-94A5-0F9082CFD314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55394D0-7BD1-AC4C-925B-88CBE03831BE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B42E8A34-7EA2-C140-A3FB-35793EAB09F8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38BC402-D5C2-D14F-9649-ED6312FD2FCD}"/>
              </a:ext>
            </a:extLst>
          </p:cNvPr>
          <p:cNvSpPr/>
          <p:nvPr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Quadro 35">
            <a:extLst>
              <a:ext uri="{FF2B5EF4-FFF2-40B4-BE49-F238E27FC236}">
                <a16:creationId xmlns:a16="http://schemas.microsoft.com/office/drawing/2014/main" id="{90C996B5-BB35-7C44-879C-F251784182FC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29F31DF-9E8F-8649-A749-54ACB72ED7BF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4E826D4-4872-A24D-ABA6-3D6D8578C543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2A3F2A56-2FCE-2043-AE04-E7E96E04C45A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FC35836-E26C-4F4E-99FA-FED13D83C226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Quadro 40">
            <a:extLst>
              <a:ext uri="{FF2B5EF4-FFF2-40B4-BE49-F238E27FC236}">
                <a16:creationId xmlns:a16="http://schemas.microsoft.com/office/drawing/2014/main" id="{25A9B07E-2F10-404F-B314-343F77098758}"/>
              </a:ext>
            </a:extLst>
          </p:cNvPr>
          <p:cNvSpPr/>
          <p:nvPr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Quadro 41">
            <a:extLst>
              <a:ext uri="{FF2B5EF4-FFF2-40B4-BE49-F238E27FC236}">
                <a16:creationId xmlns:a16="http://schemas.microsoft.com/office/drawing/2014/main" id="{B2DB71F7-8C2F-ED41-9200-215A316CAED0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Quadro 42">
            <a:extLst>
              <a:ext uri="{FF2B5EF4-FFF2-40B4-BE49-F238E27FC236}">
                <a16:creationId xmlns:a16="http://schemas.microsoft.com/office/drawing/2014/main" id="{7A26A745-8AEB-1D49-A784-36424598B2D3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EA6FB2A7-F00D-CB4B-8682-DF41A5BC8557}"/>
              </a:ext>
            </a:extLst>
          </p:cNvPr>
          <p:cNvSpPr/>
          <p:nvPr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Quadro 44">
            <a:extLst>
              <a:ext uri="{FF2B5EF4-FFF2-40B4-BE49-F238E27FC236}">
                <a16:creationId xmlns:a16="http://schemas.microsoft.com/office/drawing/2014/main" id="{E3D9266C-AAD3-DF4B-8E30-FAD92D82175F}"/>
              </a:ext>
            </a:extLst>
          </p:cNvPr>
          <p:cNvSpPr/>
          <p:nvPr userDrawn="1"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25B8DACE-17A9-2646-B385-BCF056985188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Quadro 46">
            <a:extLst>
              <a:ext uri="{FF2B5EF4-FFF2-40B4-BE49-F238E27FC236}">
                <a16:creationId xmlns:a16="http://schemas.microsoft.com/office/drawing/2014/main" id="{618118BD-CCA2-B647-B977-F22B8F599DCA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Quadro 48">
            <a:extLst>
              <a:ext uri="{FF2B5EF4-FFF2-40B4-BE49-F238E27FC236}">
                <a16:creationId xmlns:a16="http://schemas.microsoft.com/office/drawing/2014/main" id="{233F41DA-DDD2-1F4A-9280-9FEF3CA7CC93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1396740-B0DE-864D-BAFB-21129715A90C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D411790-D871-6842-ADB9-447FE81243A7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CF1CBC9-90C5-D341-B625-59554B6F8611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1D6A841-463F-4248-B480-CDA57C9AF0B7}"/>
              </a:ext>
            </a:extLst>
          </p:cNvPr>
          <p:cNvSpPr/>
          <p:nvPr userDrawn="1"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Quadro 54">
            <a:extLst>
              <a:ext uri="{FF2B5EF4-FFF2-40B4-BE49-F238E27FC236}">
                <a16:creationId xmlns:a16="http://schemas.microsoft.com/office/drawing/2014/main" id="{6145BE98-BC46-4C48-908A-402A915537EF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Quadro 55">
            <a:extLst>
              <a:ext uri="{FF2B5EF4-FFF2-40B4-BE49-F238E27FC236}">
                <a16:creationId xmlns:a16="http://schemas.microsoft.com/office/drawing/2014/main" id="{0AF15B3D-5C8C-7141-9533-4F1726397535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"/>
                            </p:stCondLst>
                            <p:childTnLst>
                              <p:par>
                                <p:cTn id="9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12" name="Quadro 11">
            <a:extLst>
              <a:ext uri="{FF2B5EF4-FFF2-40B4-BE49-F238E27FC236}">
                <a16:creationId xmlns:a16="http://schemas.microsoft.com/office/drawing/2014/main" id="{CA20FC03-98C2-7A4D-A06F-889EE1209596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DB4727-16E8-ED42-8329-5A940D4686B4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FA6D3655-7B1C-4D42-B57B-E4B4D7BFA5C5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65281474-9B83-A940-BB42-56AF2B733703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2EEBFE-A125-1544-8FFD-828222DB58D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905F0A0-2DFB-9B4A-BA51-F4397F1D6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20" name="Quadro 19">
            <a:extLst>
              <a:ext uri="{FF2B5EF4-FFF2-40B4-BE49-F238E27FC236}">
                <a16:creationId xmlns:a16="http://schemas.microsoft.com/office/drawing/2014/main" id="{C1A47C4D-5121-F249-A0AB-BC87C70A1F81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EA48A1E-3D0F-E349-96DB-E748D3A88F1F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CCEEC9F5-907D-D942-9F0D-B107DA16B873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5CF1E4B8-E03C-3246-92BE-99A7828396EA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735C150-9877-AD48-888A-262C84B399E2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>
            <a:extLst>
              <a:ext uri="{FF2B5EF4-FFF2-40B4-BE49-F238E27FC236}">
                <a16:creationId xmlns:a16="http://schemas.microsoft.com/office/drawing/2014/main" id="{048A6C5F-D815-3F4A-B3D2-8FC3EE97EA3C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453E61B-2DBA-D84D-9845-27B348003024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Quadro 26">
            <a:extLst>
              <a:ext uri="{FF2B5EF4-FFF2-40B4-BE49-F238E27FC236}">
                <a16:creationId xmlns:a16="http://schemas.microsoft.com/office/drawing/2014/main" id="{E920B149-F373-2440-933D-299463D00065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DCC3C502-6863-494E-84B0-76CF3AF4E7C9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28A61C5-B91C-1E48-90C9-D2E17641E701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FF759722-0317-8149-B97D-DC68B42A4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  <p:bldP spid="13" grpId="0" animBg="1"/>
      <p:bldP spid="14" grpId="0" animBg="1"/>
      <p:bldP spid="17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12" name="Quadro 11">
            <a:extLst>
              <a:ext uri="{FF2B5EF4-FFF2-40B4-BE49-F238E27FC236}">
                <a16:creationId xmlns:a16="http://schemas.microsoft.com/office/drawing/2014/main" id="{99FD7085-2565-2246-B091-9B92DE259018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4C6621D-BB7D-774A-AB05-73CE559D2569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5185DD79-F5FC-3F4B-B0BA-DB41DD005A97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04C76BA3-8DBD-F248-B9A6-C161329A1000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BCEC645-5CD7-7E47-8226-14F6ED5A2E98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D14399A1-86EB-1844-B3E0-2232E531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  <p:bldP spid="13" grpId="0" animBg="1"/>
      <p:bldP spid="14" grpId="0" animBg="1"/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57200"/>
            <a:ext cx="5755978" cy="558713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367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0909" y="891153"/>
            <a:ext cx="5040000" cy="5040000"/>
          </a:xfrm>
          <a:prstGeom prst="ellipse">
            <a:avLst/>
          </a:prstGeom>
          <a:solidFill>
            <a:schemeClr val="tx1">
              <a:alpha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62FEDF-A158-3E42-8F60-15C8D74541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29986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22508D-CBC0-AC4A-A893-7D29FF6B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DF48C6-25E9-0848-8F18-EC9EFD3A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40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649" r:id="rId25"/>
    <p:sldLayoutId id="2147483651" r:id="rId26"/>
    <p:sldLayoutId id="2147483652" r:id="rId27"/>
    <p:sldLayoutId id="2147483653" r:id="rId28"/>
    <p:sldLayoutId id="2147483674" r:id="rId29"/>
    <p:sldLayoutId id="2147483675" r:id="rId30"/>
    <p:sldLayoutId id="2147483673" r:id="rId31"/>
    <p:sldLayoutId id="2147483672" r:id="rId32"/>
    <p:sldLayoutId id="2147483658" r:id="rId33"/>
    <p:sldLayoutId id="2147483661" r:id="rId34"/>
    <p:sldLayoutId id="2147483656" r:id="rId35"/>
    <p:sldLayoutId id="2147483659" r:id="rId36"/>
    <p:sldLayoutId id="2147483670" r:id="rId37"/>
    <p:sldLayoutId id="2147483657" r:id="rId38"/>
    <p:sldLayoutId id="2147483663" r:id="rId39"/>
    <p:sldLayoutId id="2147483664" r:id="rId40"/>
    <p:sldLayoutId id="2147483660" r:id="rId41"/>
    <p:sldLayoutId id="2147483669" r:id="rId42"/>
    <p:sldLayoutId id="2147483662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normalizeH="0" baseline="0">
          <a:solidFill>
            <a:srgbClr val="221009"/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thingnautical.com/classic-navy-anchor-with-chain-gold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ea.com.br/como-melhorar-a-vida-sexual-na-maturidade/shutterstock_285109217-maos-dadas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E54F67-1BC1-A641-8977-0DB78AC97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“Porque em esperança fomos salvos. Ora a esperança que se vê não é esperança; porque o que alguém vê como o esperará?”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218585-D6F4-4743-BA84-4156D325D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Rm</a:t>
            </a:r>
            <a:r>
              <a:rPr lang="pt-BR" dirty="0"/>
              <a:t> 8:24</a:t>
            </a:r>
          </a:p>
        </p:txBody>
      </p:sp>
    </p:spTree>
    <p:extLst>
      <p:ext uri="{BB962C8B-B14F-4D97-AF65-F5344CB8AC3E}">
        <p14:creationId xmlns:p14="http://schemas.microsoft.com/office/powerpoint/2010/main" val="36135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19176C-0AF6-D74D-AE67-89381CC62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Paulo reconhece a salvação como uma âncora na cruz de Cristo, um evento já realizado.</a:t>
            </a:r>
          </a:p>
        </p:txBody>
      </p:sp>
      <p:pic>
        <p:nvPicPr>
          <p:cNvPr id="5" name="Espaço Reservado para Imagem 4" descr="Classic Navy Anchor with Chain - Gold - Everything Nautical">
            <a:extLst>
              <a:ext uri="{FF2B5EF4-FFF2-40B4-BE49-F238E27FC236}">
                <a16:creationId xmlns:a16="http://schemas.microsoft.com/office/drawing/2014/main" id="{3CE2552F-7CA8-6544-87AB-9071272891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0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9783B3-5D21-E949-ADFE-52A4FA43A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Aprendem a viver dentro da tensão “agora já – ainda não”.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D0EB869-7D2A-D24F-8019-8DD89734A3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" r="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36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4C461F0-D01F-BA48-A3EE-EE52DD1A1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Vivem a experiência de uma salvação na esperança.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851B36A-D834-0940-B80E-F8F9DE9BCF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904726-7A12-AB4C-B79D-62E55F9DB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Aceitam o projeto divino da história.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D47EEE3-53AB-734F-AB94-4D281A524F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" r="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04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6C1044-E7D5-9D49-B7CE-C049E1B0E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Nossa perseverança nos torna participantes da história da salvação.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DFA7DD3-1871-8A44-AF5B-8CFA25F5CD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73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CE749E-9818-E74C-9513-12B9EA5E5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impaciência é uma constante disputa e insatisfação com o projeto divino.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5A70859-3CE1-8F4C-AD79-8B1127505E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05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4731F93-5079-6D43-BA75-66ACAA8EC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Devemos aceitar pacientemente os planos e os tempos de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6292E9C-ABA9-9B49-8EE3-2AB6F598B9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1856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34301C-4041-004B-971E-43A8D0D9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esperança os sustenta nos sofrimentos.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DFC53D3-A005-8A45-9E57-2D79E90D91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" b="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58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8CB11F0-9177-8C4C-9EAF-3953C1353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sofrimento, a esperança e a paciência são difíceis de separar na experiência humana.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458FA12-B29D-814A-AB45-4FFB4CBF04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0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6C9251-C36E-7C4B-AB9E-53C9F707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 paciência aguardamos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985D73B-245D-F24C-9D4F-ADA9C400A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TEMA 08</a:t>
            </a:r>
          </a:p>
        </p:txBody>
      </p:sp>
    </p:spTree>
    <p:extLst>
      <p:ext uri="{BB962C8B-B14F-4D97-AF65-F5344CB8AC3E}">
        <p14:creationId xmlns:p14="http://schemas.microsoft.com/office/powerpoint/2010/main" val="18840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ABC4E9-D3F5-E840-882E-094273D34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Rm</a:t>
            </a:r>
            <a:r>
              <a:rPr lang="pt-BR" dirty="0"/>
              <a:t> 8:18, NVI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F717CB-7F70-384F-A94E-3FD90304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“Considero que os nossos sofrimentos atuais não podem ser comparados com a glória que em nós será revelada”.</a:t>
            </a:r>
          </a:p>
        </p:txBody>
      </p:sp>
    </p:spTree>
    <p:extLst>
      <p:ext uri="{BB962C8B-B14F-4D97-AF65-F5344CB8AC3E}">
        <p14:creationId xmlns:p14="http://schemas.microsoft.com/office/powerpoint/2010/main" val="28072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E43EFD-F0D7-E648-B776-4106BDE8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homem é um aprendiz, e a dor, seu mestre.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D45F94F-2B0A-3245-BEE1-D9D8B7A9EC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6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F584F7-823B-1740-A754-6A7B86104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Aguardam a esperança com paciência, ativos na missão.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60FCA6B-AEDF-3E49-A949-39EF7475C5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" r="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3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9E9ED63-B786-5D4B-9546-4EA94E4C3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Quase todas as palavras gregas traduzidas como “paciência” no Novo Testamento são palavras dinâmicas e ativas.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80C17B8-D55A-5D44-852A-9B047D4F49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/>
        </p:blipFill>
        <p:spPr/>
      </p:pic>
    </p:spTree>
    <p:extLst>
      <p:ext uri="{BB962C8B-B14F-4D97-AF65-F5344CB8AC3E}">
        <p14:creationId xmlns:p14="http://schemas.microsoft.com/office/powerpoint/2010/main" val="16636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2EED66-BCC1-8542-B79B-C01ABD76A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 “Portanto nós também, pois que estamos rodeados de uma tão grande nuvem de testemunhas, deixemos todo o embaraço, e o pecado que tão de perto nos rodeia, e corramos com paciência a carreira que nos está proposta”.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8B08EE-2144-9344-B13F-ECB071687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Hebreus 12:1</a:t>
            </a:r>
          </a:p>
        </p:txBody>
      </p:sp>
    </p:spTree>
    <p:extLst>
      <p:ext uri="{BB962C8B-B14F-4D97-AF65-F5344CB8AC3E}">
        <p14:creationId xmlns:p14="http://schemas.microsoft.com/office/powerpoint/2010/main" val="2556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28FAFD-A549-4649-B340-12F94BE30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paciência é a perseverança em direção a uma meta.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227EC32-F6F3-BF46-9040-F45ECB14D1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3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457E697-0037-E047-9E5C-BB374BCD8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paciência é a perseverança diante das provações.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230CE59-8008-C948-8874-E693BF44C7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2708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E494DF-1DC5-1240-B540-ED42E7E48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5447" y="679993"/>
            <a:ext cx="4354968" cy="4953331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Uma espera ansiosa pelo cumprimento de uma promessa.</a:t>
            </a:r>
          </a:p>
        </p:txBody>
      </p:sp>
    </p:spTree>
    <p:extLst>
      <p:ext uri="{BB962C8B-B14F-4D97-AF65-F5344CB8AC3E}">
        <p14:creationId xmlns:p14="http://schemas.microsoft.com/office/powerpoint/2010/main" val="29239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92A4C9-A07E-A347-86DD-854821119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São homens e mulheres de fé.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1ADB7361-812C-114D-B4AD-0B33064FB1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B548FE7-E994-C247-9C25-44CF48F41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Rm</a:t>
            </a:r>
            <a:r>
              <a:rPr lang="pt-BR" dirty="0"/>
              <a:t> 8:25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CB6CAA-5117-7545-B4BC-C8E09EC66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“Mas, se esperamos o que não vemos, com paciência o esperamos”.</a:t>
            </a:r>
          </a:p>
        </p:txBody>
      </p:sp>
    </p:spTree>
    <p:extLst>
      <p:ext uri="{BB962C8B-B14F-4D97-AF65-F5344CB8AC3E}">
        <p14:creationId xmlns:p14="http://schemas.microsoft.com/office/powerpoint/2010/main" val="40852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D8D89AD-0CD3-3741-A2E1-AE57B97D8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paciência é amarga, mas que seu fruto é doce.</a:t>
            </a:r>
          </a:p>
        </p:txBody>
      </p:sp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EC7B9804-25E1-BA43-A03B-446906AA32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46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43D63E9-B615-A04A-A87D-708AE5BE6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esperança cristã é baseada na fé.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9B750FB-FEF4-4F47-B24F-97DC19FF0A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1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F8B7BCA-2068-ED40-B4D6-B5FF078F8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esperança permite ao cristão suportar as aflições do tempo presente.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F07A62C-293D-C647-A4BA-A31797BD25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35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6CB93F-BB47-D046-939B-F3A2D2CC5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Manifestam a paciência divina em sua vida.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4615815-8297-324B-922D-C6D9075416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73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E7B31C0-A658-2443-8F96-537956E70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Primeiro, dando graças a Deus.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353B368-6206-A24A-BAED-8E2AC5C435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2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CDD33CA-976C-0447-82A2-3F3675784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Buscando seus propósitos.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EF630AD-B30E-F64A-8E69-F3A28F6F9C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38634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AD2570D-32E5-854B-BEA7-DB24B7766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552" y="679993"/>
            <a:ext cx="5520048" cy="2749007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Recordando suas promessas.</a:t>
            </a:r>
          </a:p>
        </p:txBody>
      </p:sp>
    </p:spTree>
    <p:extLst>
      <p:ext uri="{BB962C8B-B14F-4D97-AF65-F5344CB8AC3E}">
        <p14:creationId xmlns:p14="http://schemas.microsoft.com/office/powerpoint/2010/main" val="37228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D161CCE-EAFE-3A40-B2A0-79075B746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Somos salvos pelo sacrifício de Cristo na cruz.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DACEB38-3ED6-204C-AA49-0F5E3ABD46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91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0F6092F-1DD2-BC46-9437-46DE95ED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52" y="654593"/>
            <a:ext cx="5381063" cy="4953331"/>
          </a:xfrm>
        </p:spPr>
        <p:txBody>
          <a:bodyPr>
            <a:normAutofit/>
          </a:bodyPr>
          <a:lstStyle/>
          <a:p>
            <a:r>
              <a:rPr lang="pt-BR" sz="5400" dirty="0"/>
              <a:t>Aprender a viver dentro do agora já e ainda não.</a:t>
            </a:r>
          </a:p>
        </p:txBody>
      </p:sp>
    </p:spTree>
    <p:extLst>
      <p:ext uri="{BB962C8B-B14F-4D97-AF65-F5344CB8AC3E}">
        <p14:creationId xmlns:p14="http://schemas.microsoft.com/office/powerpoint/2010/main" val="5135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0AB2EF2-591A-854C-8AC8-71C946C8B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137" y="647534"/>
            <a:ext cx="4619063" cy="4965866"/>
          </a:xfrm>
        </p:spPr>
        <p:txBody>
          <a:bodyPr>
            <a:normAutofit/>
          </a:bodyPr>
          <a:lstStyle/>
          <a:p>
            <a:r>
              <a:rPr lang="pt-BR" sz="4000" dirty="0"/>
              <a:t>suportando os sofrimentos com fé, paciência, esperança.</a:t>
            </a:r>
          </a:p>
        </p:txBody>
      </p:sp>
    </p:spTree>
    <p:extLst>
      <p:ext uri="{BB962C8B-B14F-4D97-AF65-F5344CB8AC3E}">
        <p14:creationId xmlns:p14="http://schemas.microsoft.com/office/powerpoint/2010/main" val="27146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02CB3D0-B092-4344-B968-810D1CB8B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 Cumprindo a missão.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BD861D9-8BA0-AE44-8F4F-5943F74383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366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295DC4-0A2C-C24B-B8E2-C860E1843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Shakespeare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0CA5C6-2989-4A43-9514-6EFC35AD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“Até hoje não houve filósofo que padecesse pacientemente uma dor de dente”.</a:t>
            </a:r>
          </a:p>
        </p:txBody>
      </p:sp>
    </p:spTree>
    <p:extLst>
      <p:ext uri="{BB962C8B-B14F-4D97-AF65-F5344CB8AC3E}">
        <p14:creationId xmlns:p14="http://schemas.microsoft.com/office/powerpoint/2010/main" val="34472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A56B450-8821-254D-B7C3-CE38DF9CC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Bíblia elogia a paciência como um fruto do Espírito.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CDBBE49-70D6-1E4E-80A0-0826EA1E90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1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8E2A166-F013-314B-8274-E101F69C8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paciência revela nossa fé nos planos, na onipotência e no amor de Deus.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06CD5A5-D658-6645-A0B6-721D28B95C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37141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237A68-7751-4341-A486-39DF239A1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Rm</a:t>
            </a:r>
            <a:r>
              <a:rPr lang="pt-BR" dirty="0"/>
              <a:t> 8:25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A492E8-18C2-2D48-85B5-0F158464D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“Mas, se esperamos o que não vemos, com paciência o esperamos”.</a:t>
            </a:r>
          </a:p>
        </p:txBody>
      </p:sp>
    </p:spTree>
    <p:extLst>
      <p:ext uri="{BB962C8B-B14F-4D97-AF65-F5344CB8AC3E}">
        <p14:creationId xmlns:p14="http://schemas.microsoft.com/office/powerpoint/2010/main" val="40549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2E78D8E-DCE1-0F45-87EE-EDD00E45E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 é o dia em que devemos confirmar nossa espera.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19E58D6-8024-1A4E-B2C7-B5E7887BB5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6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90ECED-0F51-2D4B-A913-311C6967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o que há de vir virá, e não tardará. Mas o justo viverá pela fé; E, se ele recuar, a minha alma não tem prazer nele”.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B6314F-ED2F-9A49-B879-F330547E2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Hb</a:t>
            </a:r>
            <a:r>
              <a:rPr lang="pt-BR" dirty="0"/>
              <a:t> 10:37, 38</a:t>
            </a:r>
          </a:p>
        </p:txBody>
      </p:sp>
    </p:spTree>
    <p:extLst>
      <p:ext uri="{BB962C8B-B14F-4D97-AF65-F5344CB8AC3E}">
        <p14:creationId xmlns:p14="http://schemas.microsoft.com/office/powerpoint/2010/main" val="24040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94D31EA-9113-0949-BA2E-F73CAB6AA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deseja que sejamos saudáveis e felizes.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E7DCC46-61DD-614E-AF9D-23BB4EF1AB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7A7002D-C91F-4244-917B-DE506F0B1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sz="4000" dirty="0"/>
              <a:t>Deus tem um lindo </a:t>
            </a:r>
            <a:r>
              <a:rPr lang="pt-BR" sz="4000" b="1" dirty="0">
                <a:solidFill>
                  <a:schemeClr val="bg1"/>
                </a:solidFill>
                <a:highlight>
                  <a:srgbClr val="34AC8B"/>
                </a:highlight>
              </a:rPr>
              <a:t>plano</a:t>
            </a:r>
            <a:r>
              <a:rPr lang="pt-BR" sz="4000" dirty="0"/>
              <a:t> para sua vida. </a:t>
            </a:r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2B744DB-B65C-9249-A93D-F6D5F3FA9E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6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2B5C034-BCCA-D941-8733-13D50E4A7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0661" y="679993"/>
            <a:ext cx="3815861" cy="3452392"/>
          </a:xfrm>
        </p:spPr>
        <p:txBody>
          <a:bodyPr>
            <a:normAutofit/>
          </a:bodyPr>
          <a:lstStyle/>
          <a:p>
            <a:r>
              <a:rPr lang="pt-BR" sz="4000" dirty="0"/>
              <a:t>Jesus está aqui no meio de nós, segurando sua mão.</a:t>
            </a:r>
          </a:p>
        </p:txBody>
      </p:sp>
    </p:spTree>
    <p:extLst>
      <p:ext uri="{BB962C8B-B14F-4D97-AF65-F5344CB8AC3E}">
        <p14:creationId xmlns:p14="http://schemas.microsoft.com/office/powerpoint/2010/main" val="11334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C361B84-B403-0149-853E-9CF6025D2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Ele quer conduzir seus passos a partir de agora.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9FF227E-CC71-B34A-810C-25DCB33499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56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96F901F-3500-8043-900B-63601A686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5400" dirty="0"/>
              <a:t>Comece </a:t>
            </a:r>
            <a:br>
              <a:rPr lang="pt-BR" sz="5400" dirty="0"/>
            </a:br>
            <a:r>
              <a:rPr lang="pt-BR" sz="5400" b="1" dirty="0"/>
              <a:t>hoje</a:t>
            </a:r>
            <a:r>
              <a:rPr lang="pt-BR" sz="5400" dirty="0"/>
              <a:t> uma </a:t>
            </a:r>
            <a:br>
              <a:rPr lang="pt-BR" sz="5400" dirty="0"/>
            </a:br>
            <a:r>
              <a:rPr lang="pt-BR" sz="5400" b="1" dirty="0">
                <a:solidFill>
                  <a:schemeClr val="bg1"/>
                </a:solidFill>
                <a:highlight>
                  <a:srgbClr val="FF0000"/>
                </a:highlight>
              </a:rPr>
              <a:t>nova vida!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8D831E1-2255-B04D-AEC9-0346BA89F5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2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502AF9B-B048-774D-ACAD-CBCF38769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deseja que sejamos pacientes uns com os outros e que aguardemos com paciência a esperança da segunda vinda de Cristo.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B2FCB4D-41D5-D648-96FD-971897A008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9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593D5-52B7-9747-B03D-3C0ADDB25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comece agora uma </a:t>
            </a:r>
            <a:r>
              <a:rPr lang="pt-BR" sz="4800" b="1" dirty="0"/>
              <a:t>caminhada vitoriosa!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7E05ECD-45DD-B047-A809-55AD9077E1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620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4F12729-40CA-8B43-BCF4-5F1B32E8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“Tenham em mente que a paciência de nosso Senhor significa salvação…”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C9C81F-8D46-2744-96DF-F9A6432DC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2Pe 3:15</a:t>
            </a:r>
          </a:p>
        </p:txBody>
      </p:sp>
    </p:spTree>
    <p:extLst>
      <p:ext uri="{BB962C8B-B14F-4D97-AF65-F5344CB8AC3E}">
        <p14:creationId xmlns:p14="http://schemas.microsoft.com/office/powerpoint/2010/main" val="13283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CC488AB-FA00-AF40-AECA-5A72AC475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Na Bíblia, a paciência e esperança andam de mãos dadas. </a:t>
            </a:r>
          </a:p>
        </p:txBody>
      </p:sp>
      <p:pic>
        <p:nvPicPr>
          <p:cNvPr id="5" name="Espaço Reservado para Imagem 4" descr="shutterstock_285109217-maos-dadas | Instituto Verea">
            <a:extLst>
              <a:ext uri="{FF2B5EF4-FFF2-40B4-BE49-F238E27FC236}">
                <a16:creationId xmlns:a16="http://schemas.microsoft.com/office/drawing/2014/main" id="{FA8E0FA6-01BF-7B4B-8FA5-1A6B1277FA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3826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E12D53C-A9ED-C54E-8B10-DC894FB30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desafio do cristão parece estar na espera.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57A21B1-83B3-DE48-953C-939B170135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4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A1A4508-6CC4-B546-BC3E-99CAE087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Eles estão cientes de que foram salvos por Cristo na cruz.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940E657-2A22-6341-BC22-AB1536D5F1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/>
        </p:blipFill>
        <p:spPr/>
      </p:pic>
    </p:spTree>
    <p:extLst>
      <p:ext uri="{BB962C8B-B14F-4D97-AF65-F5344CB8AC3E}">
        <p14:creationId xmlns:p14="http://schemas.microsoft.com/office/powerpoint/2010/main" val="5405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08-Com paciência aguardamos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6D77EF-969F-AC4A-B8AD-F780A511948D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07-O dia em que a espera vai terminar</Template>
  <TotalTime>3956</TotalTime>
  <Words>623</Words>
  <Application>Microsoft Macintosh PowerPoint</Application>
  <PresentationFormat>Widescreen</PresentationFormat>
  <Paragraphs>58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08-Com paciência aguardamos</vt:lpstr>
      <vt:lpstr>Apresentação do PowerPoint</vt:lpstr>
      <vt:lpstr>Com paciência aguardamos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OLHAR DE ESPERANÇA</dc:subject>
  <dc:creator>4TONS - Pr. Marcelo Augusto de Carvalho</dc:creator>
  <cp:keywords>www.4tons.com.br</cp:keywords>
  <dc:description>COMÉRCIO PROIBIDO. USO PESSOAL</dc:description>
  <cp:lastModifiedBy>marcos aurelio gularte de castro</cp:lastModifiedBy>
  <cp:revision>15</cp:revision>
  <dcterms:created xsi:type="dcterms:W3CDTF">2021-03-12T18:55:53Z</dcterms:created>
  <dcterms:modified xsi:type="dcterms:W3CDTF">2021-04-14T21:06:11Z</dcterms:modified>
  <cp:category>EVANGELISMO FEMININO 2021</cp:category>
</cp:coreProperties>
</file>