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73" r:id="rId5"/>
    <p:sldId id="264" r:id="rId6"/>
    <p:sldId id="265" r:id="rId7"/>
    <p:sldId id="263" r:id="rId8"/>
    <p:sldId id="266" r:id="rId9"/>
    <p:sldId id="268" r:id="rId10"/>
    <p:sldId id="267" r:id="rId11"/>
    <p:sldId id="270" r:id="rId12"/>
    <p:sldId id="269" r:id="rId13"/>
    <p:sldId id="271" r:id="rId14"/>
    <p:sldId id="260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BA9"/>
    <a:srgbClr val="BD9383"/>
    <a:srgbClr val="4F3025"/>
    <a:srgbClr val="663E30"/>
    <a:srgbClr val="9B9984"/>
    <a:srgbClr val="B77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7013" y="4002832"/>
            <a:ext cx="10529455" cy="2497892"/>
          </a:xfrm>
        </p:spPr>
        <p:txBody>
          <a:bodyPr anchor="ctr">
            <a:normAutofit/>
          </a:bodyPr>
          <a:lstStyle/>
          <a:p>
            <a:r>
              <a:rPr lang="pt-BR" sz="7200" b="1" dirty="0" smtClean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JESUS, MEU RESTAURADOR </a:t>
            </a:r>
            <a:endParaRPr lang="pt-BR" sz="7200" b="1" dirty="0">
              <a:solidFill>
                <a:srgbClr val="E9CB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169646"/>
            <a:ext cx="1968759" cy="9834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4" y="401898"/>
            <a:ext cx="3135087" cy="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591399" y="2098766"/>
            <a:ext cx="8945469" cy="2657302"/>
          </a:xfrm>
        </p:spPr>
        <p:txBody>
          <a:bodyPr anchor="ctr">
            <a:noAutofit/>
          </a:bodyPr>
          <a:lstStyle/>
          <a:p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saber quem não era e quem era, ele também conhecia e sabia quem Jesus era. Esse era o segredo de João Batista. Por isso, sua pregação tinha tanto poder e atraía “multidões para serem batizadas”.</a:t>
            </a: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35825" y="1353166"/>
            <a:ext cx="9656618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pregava o que vivia</a:t>
            </a:r>
          </a:p>
        </p:txBody>
      </p:sp>
    </p:spTree>
    <p:extLst>
      <p:ext uri="{BB962C8B-B14F-4D97-AF65-F5344CB8AC3E}">
        <p14:creationId xmlns:p14="http://schemas.microsoft.com/office/powerpoint/2010/main" val="21799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9883" y="1184988"/>
            <a:ext cx="9624059" cy="47399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05326" y="1881348"/>
            <a:ext cx="7994510" cy="332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conhecemos a Deus, nossa vida é uma constante propaganda de Seu amor e atrai multidões a Cristo.</a:t>
            </a: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humildes e</a:t>
            </a: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FOCADOS NA MISSÃO</a:t>
            </a:r>
            <a:endParaRPr lang="pt-BR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381991" y="2164080"/>
            <a:ext cx="9364286" cy="2657302"/>
          </a:xfrm>
        </p:spPr>
        <p:txBody>
          <a:bodyPr anchor="ctr">
            <a:noAutofit/>
          </a:bodyPr>
          <a:lstStyle/>
          <a:p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 João 1:26, 27 mostra como era a vida de João: “Respondeu-lhes João: Eu batizo com água; mas, no meio de vós, está quem vós não conheceis, o qual vem após mim, do qual não sou digno de desatar-lhe as correias das sandálias”. </a:t>
            </a: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35825" y="1250529"/>
            <a:ext cx="9656618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vivia o que pregava </a:t>
            </a:r>
          </a:p>
        </p:txBody>
      </p:sp>
    </p:spTree>
    <p:extLst>
      <p:ext uri="{BB962C8B-B14F-4D97-AF65-F5344CB8AC3E}">
        <p14:creationId xmlns:p14="http://schemas.microsoft.com/office/powerpoint/2010/main" val="41937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54877" y="1070631"/>
            <a:ext cx="8695410" cy="49494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83315" y="1309254"/>
            <a:ext cx="6638534" cy="447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conhece a </a:t>
            </a:r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</a:p>
          <a:p>
            <a:pPr algn="ctr"/>
            <a:r>
              <a:rPr lang="pt-BR" sz="40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humilde e ciente de quem é, de seu valor e papel no estabelecimento do Reino de Deus.</a:t>
            </a:r>
            <a:endParaRPr lang="pt-BR" sz="4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549" y="1309254"/>
            <a:ext cx="8570422" cy="42270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716183" y="1309254"/>
            <a:ext cx="6729153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Cristo, sou “mais que vencedor”, “mais que vencedora”, sou tudo aquilo que Ele deseja que eu seja! </a:t>
            </a:r>
          </a:p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eu só saberei os ilimitados planos que Deus tem para mim quando me entregar e permitir ser restaurado por Cristo, assim como João!</a:t>
            </a:r>
            <a:endParaRPr lang="pt-BR" sz="28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853993" y="1159965"/>
            <a:ext cx="8447003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restaurou João. Ele é meu Restaurador, nosso Restaurador. </a:t>
            </a:r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28595" y="2593911"/>
            <a:ext cx="8759014" cy="1296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dirty="0" smtClean="0">
                <a:solidFill>
                  <a:srgbClr val="4F30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JOÃO BATISTA</a:t>
            </a:r>
            <a:endParaRPr lang="pt-BR" sz="8000" b="1" dirty="0">
              <a:solidFill>
                <a:srgbClr val="4F3025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BATISTA </a:t>
            </a:r>
            <a:endParaRPr lang="pt-BR" sz="5400" b="1" dirty="0" smtClean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CONHECIA </a:t>
            </a:r>
          </a:p>
          <a:p>
            <a:pPr algn="ctr"/>
            <a:r>
              <a:rPr lang="pt-BR" sz="5400" b="1" dirty="0" smtClean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BEM! 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928100" y="746450"/>
            <a:ext cx="8526088" cy="463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era filho de Isabel, prima de Maria, mãe de Jesus, e Zacarias, um sacerdote “do turno de </a:t>
            </a:r>
            <a:r>
              <a:rPr lang="pt-BR" sz="3600" dirty="0" err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Abias</a:t>
            </a: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200" dirty="0" err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1:5).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vivia no deserto e percorria “toda a circunvizinhança do Jordão, pregando batismo de arrependimento para remissão de pecados”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200" dirty="0" err="1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3:3). </a:t>
            </a:r>
            <a:endParaRPr lang="pt-BR" sz="32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42" y="6247199"/>
            <a:ext cx="3094782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528157" y="2546465"/>
            <a:ext cx="9188334" cy="2208415"/>
          </a:xfrm>
        </p:spPr>
        <p:txBody>
          <a:bodyPr anchor="ctr">
            <a:noAutofit/>
          </a:bodyPr>
          <a:lstStyle/>
          <a:p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“Este foi o testemunho de João, quando os judeus lhe enviaram de Jerusalém sacerdotes e levitas para lhe perguntarem: Quem és tu? Ele confessou e não negou; confessou</a:t>
            </a:r>
            <a: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sou o Cristo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27513" y="1548938"/>
            <a:ext cx="9656618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sabia quem ele </a:t>
            </a:r>
            <a:r>
              <a:rPr lang="pt-BR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54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endParaRPr lang="pt-BR" sz="8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381991" y="2098765"/>
            <a:ext cx="9364286" cy="2657302"/>
          </a:xfrm>
        </p:spPr>
        <p:txBody>
          <a:bodyPr anchor="ctr">
            <a:noAutofit/>
          </a:bodyPr>
          <a:lstStyle/>
          <a:p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“Então, lhe perguntaram: Quem és, pois? És tu Elias? Ele disse: Não sou. És tu o profeta? Respondeu: Não. Disseram-lhe, pois: Declara-nos quem és, para que demos resposta àqueles que nos enviaram; que dizes a respeito de ti mesmo? Então, ele respondeu: </a:t>
            </a: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sou a voz do que clama no deserto: Endireitai o caminho do Senhor, como disse o profeta Isaías.” </a:t>
            </a:r>
            <a:r>
              <a:rPr lang="pt-BR" sz="18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</a:t>
            </a:r>
            <a:r>
              <a:rPr lang="pt-BR" sz="18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1:19 e 20</a:t>
            </a:r>
            <a:endParaRPr lang="pt-BR" sz="20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35825" y="979940"/>
            <a:ext cx="9656618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sabia quem ele era</a:t>
            </a:r>
          </a:p>
        </p:txBody>
      </p:sp>
    </p:spTree>
    <p:extLst>
      <p:ext uri="{BB962C8B-B14F-4D97-AF65-F5344CB8AC3E}">
        <p14:creationId xmlns:p14="http://schemas.microsoft.com/office/powerpoint/2010/main" val="42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18657" y="1309254"/>
            <a:ext cx="8767848" cy="447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não fosse Cristo, ele conhecia perfeitamente sua missão, que era abrir caminho para o Cordeiro de Deus que tira o pecado do mundo. Seus cerca de trinta anos de vida foram dedicados a preparar caminho para Jesus. </a:t>
            </a:r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maravilha! </a:t>
            </a:r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sabia quem ele era a partir de sua missão. </a:t>
            </a: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você, quem você é?</a:t>
            </a:r>
            <a:endParaRPr lang="pt-BR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75495" y="1617165"/>
            <a:ext cx="9669313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é filho do Deus Altíssimo</a:t>
            </a: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1:12 diz: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“Mas, a todos quantos o receberam, deu-lhes o poder de serem feitos filhos de Deus, a saber, aos que creem no seu nome”.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07267" y="1650430"/>
            <a:ext cx="8758843" cy="335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BATISTA </a:t>
            </a:r>
            <a:endParaRPr lang="pt-BR" sz="4800" b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8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CONHECIA MUITO </a:t>
            </a:r>
          </a:p>
          <a:p>
            <a:pPr algn="ctr"/>
            <a:r>
              <a:rPr lang="pt-BR" sz="48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</a:t>
            </a:r>
            <a:r>
              <a:rPr lang="pt-BR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CRISTO</a:t>
            </a:r>
            <a:endParaRPr lang="pt-BR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4D5B3863-53AA-4FAF-94A2-C789D5C4B736}"/>
</file>

<file path=customXml/itemProps2.xml><?xml version="1.0" encoding="utf-8"?>
<ds:datastoreItem xmlns:ds="http://schemas.openxmlformats.org/officeDocument/2006/customXml" ds:itemID="{B0BC5623-EDF8-4318-BD49-C37018868BCD}"/>
</file>

<file path=customXml/itemProps3.xml><?xml version="1.0" encoding="utf-8"?>
<ds:datastoreItem xmlns:ds="http://schemas.openxmlformats.org/officeDocument/2006/customXml" ds:itemID="{BE0664D6-2E03-4C6A-8BC9-B5570AFFF732}"/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437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do Office</vt:lpstr>
      <vt:lpstr>JESUS, MEU RESTAURADOR </vt:lpstr>
      <vt:lpstr>Apresentação do PowerPoint</vt:lpstr>
      <vt:lpstr>Apresentação do PowerPoint</vt:lpstr>
      <vt:lpstr>Apresentação do PowerPoint</vt:lpstr>
      <vt:lpstr>“Este foi o testemunho de João, quando os judeus lhe enviaram de Jerusalém sacerdotes e levitas para lhe perguntarem: Quem és tu? Ele confessou e não negou; confessou: Eu não sou o Cristo”. </vt:lpstr>
      <vt:lpstr>“Então, lhe perguntaram: Quem és, pois? És tu Elias? Ele disse: Não sou. És tu o profeta? Respondeu: Não. Disseram-lhe, pois: Declara-nos quem és, para que demos resposta àqueles que nos enviaram; que dizes a respeito de ti mesmo? Então, ele respondeu:   Eu sou a voz do que clama no deserto: Endireitai o caminho do Senhor, como disse o profeta Isaías.” João 1:19 e 20</vt:lpstr>
      <vt:lpstr>Apresentação do PowerPoint</vt:lpstr>
      <vt:lpstr>Apresentação do PowerPoint</vt:lpstr>
      <vt:lpstr>Apresentação do PowerPoint</vt:lpstr>
      <vt:lpstr>Além de saber quem não era e quem era, ele também conhecia e sabia quem Jesus era. Esse era o segredo de João Batista. Por isso, sua pregação tinha tanto poder e atraía “multidões para serem batizadas”.</vt:lpstr>
      <vt:lpstr>Apresentação do PowerPoint</vt:lpstr>
      <vt:lpstr>O texto de João 1:26, 27 mostra como era a vida de João: “Respondeu-lhes João: Eu batizo com água; mas, no meio de vós, está quem vós não conheceis, o qual vem após mim, do qual não sou digno de desatar-lhe as correias das sandálias”.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28</cp:revision>
  <dcterms:created xsi:type="dcterms:W3CDTF">2022-03-04T20:19:28Z</dcterms:created>
  <dcterms:modified xsi:type="dcterms:W3CDTF">2022-04-13T17:17:39Z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