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72" r:id="rId4"/>
    <p:sldId id="261" r:id="rId5"/>
    <p:sldId id="266" r:id="rId6"/>
    <p:sldId id="262" r:id="rId7"/>
    <p:sldId id="265" r:id="rId8"/>
    <p:sldId id="274" r:id="rId9"/>
    <p:sldId id="275" r:id="rId10"/>
    <p:sldId id="278" r:id="rId11"/>
    <p:sldId id="268" r:id="rId12"/>
    <p:sldId id="276" r:id="rId13"/>
    <p:sldId id="277" r:id="rId14"/>
    <p:sldId id="270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A9"/>
    <a:srgbClr val="BD9383"/>
    <a:srgbClr val="4F3025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7013" y="4245428"/>
            <a:ext cx="10529455" cy="2255295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ÁGUAS </a:t>
            </a:r>
            <a:r>
              <a:rPr lang="pt-BR" b="1" dirty="0" smtClean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br>
              <a:rPr lang="pt-BR" b="1" dirty="0" smtClean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RESTAURAM </a:t>
            </a:r>
            <a:r>
              <a:rPr lang="pt-BR" b="1" dirty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 FÉ</a:t>
            </a:r>
            <a:endParaRPr lang="pt-BR" b="1" dirty="0">
              <a:solidFill>
                <a:srgbClr val="E9CB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197637"/>
            <a:ext cx="1968759" cy="9834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99693" y="2742350"/>
            <a:ext cx="9190228" cy="3017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os gregos, conhecer uma cadeira, por exemplo, é saber quais elementos fazem parte dela. Para os hebreus, conhecer uma cadeira é sentar-se nela e descansar.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ter uma experiência em Jesus.</a:t>
            </a:r>
            <a:endParaRPr lang="pt-B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07267" y="1650430"/>
            <a:ext cx="8758843" cy="335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QUE CONHECEM JESUS VERÃO SUA GLÓRIA</a:t>
            </a:r>
            <a:endParaRPr lang="pt-B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5422" y="2061556"/>
            <a:ext cx="9777421" cy="3233651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1:13 diz: </a:t>
            </a:r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quais não nasceram do sangue, nem da vontade da carne, nem da vontade do homem, mas de Deus</a:t>
            </a:r>
            <a:r>
              <a:rPr lang="pt-BR" sz="32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quem recebe a Cristo e crê em Seu nome, nasce da vontade de Deus e para Deus.</a:t>
            </a: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1" y="926670"/>
            <a:ext cx="10044885" cy="71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crê </a:t>
            </a:r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 para Deus:</a:t>
            </a:r>
          </a:p>
        </p:txBody>
      </p:sp>
    </p:spTree>
    <p:extLst>
      <p:ext uri="{BB962C8B-B14F-4D97-AF65-F5344CB8AC3E}">
        <p14:creationId xmlns:p14="http://schemas.microsoft.com/office/powerpoint/2010/main" val="37170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5422" y="2061557"/>
            <a:ext cx="9777421" cy="2826328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pessoas que se arrependiam de seus maus caminhos eram batizadas por João num símbolo da aceitação de Deus e de Seu Filho, que viria para batizar com o Espírito.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isso aconteça, </a:t>
            </a: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 ter fé</a:t>
            </a: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28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1" y="926670"/>
            <a:ext cx="10044885" cy="71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crê </a:t>
            </a:r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renasce para a vida</a:t>
            </a:r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9883" y="1184988"/>
            <a:ext cx="9624059" cy="47399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68873" y="1890933"/>
            <a:ext cx="8086078" cy="3328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disse: 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“Quem </a:t>
            </a:r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crer e for batizado será salvo; quem, porém, não crer será condenado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32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 16:16). </a:t>
            </a:r>
            <a:endParaRPr lang="pt-BR" sz="36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CRER E AGIR.</a:t>
            </a:r>
            <a:endParaRPr lang="pt-BR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23160" y="1749829"/>
            <a:ext cx="7358841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restauração de sua vida </a:t>
            </a:r>
            <a:endParaRPr lang="pt-BR" sz="36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Jesus e pelas águas!</a:t>
            </a:r>
          </a:p>
          <a:p>
            <a:pPr algn="ctr"/>
            <a:endParaRPr lang="pt-BR" sz="36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você quiser ser restaurado, reconstruído, aceite passar pelas </a:t>
            </a:r>
            <a:r>
              <a:rPr lang="pt-BR" sz="3600" b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 </a:t>
            </a:r>
            <a:r>
              <a:rPr lang="pt-BR" sz="3600" b="1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batismais. 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00660" y="1309254"/>
            <a:ext cx="8003841" cy="447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chamados filhos e filhas de Deus quando recebemos Jesus em nossa vida, quando O aceitamos e cremos em Seu nome.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nos restaura por meio do poder que há em Cristo Jesus e 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batismo nas águas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014371" y="1141304"/>
            <a:ext cx="8176415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usa os elementos que Ele mesmo criou para nos restaurar. 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96940" y="625150"/>
            <a:ext cx="10067052" cy="3808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água, inclusive, é um remédio natural.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 da ingestão de água pura e da hidroterapia vão da cura e prevenção de doenças, como a depressão, ao bom funcionamento do intestino, uma boa disposição mental e uma pele mais bonita, tudo isso porque 70% de nosso corpo é água. </a:t>
            </a:r>
            <a:endParaRPr lang="pt-BR" sz="32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75495" y="2659223"/>
            <a:ext cx="9669313" cy="3017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pt-BR" sz="4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água da qual vamos falar </a:t>
            </a:r>
            <a:r>
              <a:rPr lang="pt-BR" sz="4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 </a:t>
            </a:r>
            <a:endParaRPr lang="pt-B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 restauração </a:t>
            </a:r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cura </a:t>
            </a: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espiritual. </a:t>
            </a:r>
            <a:endParaRPr lang="pt-BR" sz="4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</a:t>
            </a:r>
            <a:endParaRPr lang="pt-BR" sz="5400" b="1" dirty="0" smtClean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TUDO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5422" y="2098764"/>
            <a:ext cx="9777421" cy="3387635"/>
          </a:xfrm>
        </p:spPr>
        <p:txBody>
          <a:bodyPr anchor="ctr">
            <a:noAutofit/>
          </a:bodyPr>
          <a:lstStyle/>
          <a:p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 2:4, 4 relata que, ao serem indagados por Herodes sobre o local do nascimento de Cristo, </a:t>
            </a:r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“todos os principais sacerdotes e escribas do povo” responderam que o Messias nasceria em “Belém da Judeia”. </a:t>
            </a: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Sabiam o local e poderiam saber o tempo exato se estivessem em conexão viva com Deus, mas o conhecimento, mesmo o profético, por si só, não teve poder transformador na vida dos judeus. E não tem em nossa vida também.</a:t>
            </a:r>
            <a:r>
              <a:rPr lang="pt-BR" sz="2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65574" y="979940"/>
            <a:ext cx="10197116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teórico de Cristo é importante: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54877" y="1070631"/>
            <a:ext cx="8695410" cy="49494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473352" y="1934787"/>
            <a:ext cx="7258460" cy="3221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relacionamento apenas acadêmico, literário e até mesmo bíblico não terá valor se você e eu não </a:t>
            </a:r>
            <a:r>
              <a:rPr lang="pt-BR" sz="40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provarmos </a:t>
            </a:r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em nossa vida.</a:t>
            </a:r>
            <a:endParaRPr lang="pt-BR" sz="4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5422" y="1907572"/>
            <a:ext cx="9777421" cy="3387635"/>
          </a:xfrm>
        </p:spPr>
        <p:txBody>
          <a:bodyPr anchor="ctr">
            <a:noAutofit/>
          </a:bodyPr>
          <a:lstStyle/>
          <a:p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Jesus realmente é tudo, mas o conhecimento precisa ser transformador, prático, baseado no amor e na confiança, na entrega, na amizade, na lealdade, na parceria.</a:t>
            </a:r>
            <a: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1" y="1101237"/>
            <a:ext cx="1004488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prático é fundamental: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17DF224D-CEAB-44BF-BD2E-E54D0B192DBF}"/>
</file>

<file path=customXml/itemProps2.xml><?xml version="1.0" encoding="utf-8"?>
<ds:datastoreItem xmlns:ds="http://schemas.openxmlformats.org/officeDocument/2006/customXml" ds:itemID="{F0B01B7C-9073-4419-A0D8-48F2A8CC979E}"/>
</file>

<file path=customXml/itemProps3.xml><?xml version="1.0" encoding="utf-8"?>
<ds:datastoreItem xmlns:ds="http://schemas.openxmlformats.org/officeDocument/2006/customXml" ds:itemID="{028D0D6D-5300-46FD-8B24-C0ACC987DCF0}"/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464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do Office</vt:lpstr>
      <vt:lpstr>ÁGUAS QUE RESTAURAM PELA FÉ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Mateus 2:4, 4 relata que, ao serem indagados por Herodes sobre o local do nascimento de Cristo, “todos os principais sacerdotes e escribas do povo” responderam que o Messias nasceria em “Belém da Judeia”. Sabiam o local e poderiam saber o tempo exato se estivessem em conexão viva com Deus, mas o conhecimento, mesmo o profético, por si só, não teve poder transformador na vida dos judeus. E não tem em nossa vida também. </vt:lpstr>
      <vt:lpstr>Apresentação do PowerPoint</vt:lpstr>
      <vt:lpstr>Conhecer Jesus realmente é tudo, mas o conhecimento precisa ser transformador, prático, baseado no amor e na confiança, na entrega, na amizade, na lealdade, na parceria. </vt:lpstr>
      <vt:lpstr>Apresentação do PowerPoint</vt:lpstr>
      <vt:lpstr>Apresentação do PowerPoint</vt:lpstr>
      <vt:lpstr>João 1:13 diz: “os quais não nasceram do sangue, nem da vontade da carne, nem da vontade do homem, mas de Deus”.   Assim, quem recebe a Cristo e crê em Seu nome, nasce da vontade de Deus e para Deus. </vt:lpstr>
      <vt:lpstr>As pessoas que se arrependiam de seus maus caminhos eram batizadas por João num símbolo da aceitação de Deus e de Seu Filho, que viria para batizar com o Espírito.   Para que isso aconteça, você precisa ter fé!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34</cp:revision>
  <dcterms:created xsi:type="dcterms:W3CDTF">2022-03-04T20:19:28Z</dcterms:created>
  <dcterms:modified xsi:type="dcterms:W3CDTF">2022-04-13T17:25:09Z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