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76" r:id="rId5"/>
    <p:sldId id="265" r:id="rId6"/>
    <p:sldId id="273" r:id="rId7"/>
    <p:sldId id="264" r:id="rId8"/>
    <p:sldId id="266" r:id="rId9"/>
    <p:sldId id="267" r:id="rId10"/>
    <p:sldId id="268" r:id="rId11"/>
    <p:sldId id="270" r:id="rId12"/>
    <p:sldId id="274" r:id="rId13"/>
    <p:sldId id="269" r:id="rId14"/>
    <p:sldId id="275" r:id="rId15"/>
    <p:sldId id="26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025"/>
    <a:srgbClr val="E9CBA9"/>
    <a:srgbClr val="BD9383"/>
    <a:srgbClr val="663E30"/>
    <a:srgbClr val="9B9984"/>
    <a:srgbClr val="B77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29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0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55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27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49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37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50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0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23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37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35981" y="4144148"/>
            <a:ext cx="8297234" cy="2497892"/>
          </a:xfrm>
        </p:spPr>
        <p:txBody>
          <a:bodyPr anchor="ctr">
            <a:noAutofit/>
          </a:bodyPr>
          <a:lstStyle/>
          <a:p>
            <a:r>
              <a:rPr lang="pt-BR" sz="4400" b="1" dirty="0">
                <a:solidFill>
                  <a:srgbClr val="E9CB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RESTAURAÇÃO QUE TORNA AS PESSOAS CIDADÃS DO REINO DOS CÉUS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88" y="169646"/>
            <a:ext cx="1968759" cy="9834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34" y="401898"/>
            <a:ext cx="3135087" cy="3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07267" y="1650430"/>
            <a:ext cx="8758843" cy="335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48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NOS ATRAI ESPIRITUALMENTE</a:t>
            </a:r>
            <a:endParaRPr lang="pt-BR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9883" y="1184988"/>
            <a:ext cx="9624059" cy="473995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782084" y="1537960"/>
            <a:ext cx="8659656" cy="4034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amor, independentemente das circunstâncias, nos atrai espiritualmente a recomeçar, sempre. Se não nos abandonarmos como Judas, poderemos ser novamente atraídos a Jesus</a:t>
            </a:r>
            <a:r>
              <a:rPr lang="pt-BR" sz="36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36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Lembre-se do que Jesus disse: </a:t>
            </a:r>
            <a:endParaRPr lang="pt-BR" sz="36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mim nada podeis fazer” </a:t>
            </a:r>
            <a:r>
              <a:rPr lang="pt-BR" sz="32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200" i="1" dirty="0" err="1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32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15:5).</a:t>
            </a:r>
          </a:p>
        </p:txBody>
      </p:sp>
    </p:spTree>
    <p:extLst>
      <p:ext uri="{BB962C8B-B14F-4D97-AF65-F5344CB8AC3E}">
        <p14:creationId xmlns:p14="http://schemas.microsoft.com/office/powerpoint/2010/main" val="42747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07267" y="1650430"/>
            <a:ext cx="8758843" cy="335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48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NOS ATRAI DEFINITIVAMENTE</a:t>
            </a:r>
            <a:endParaRPr lang="pt-BR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756063" y="906088"/>
            <a:ext cx="8676409" cy="4172989"/>
          </a:xfrm>
        </p:spPr>
        <p:txBody>
          <a:bodyPr anchor="ctr">
            <a:noAutofit/>
          </a:bodyPr>
          <a:lstStyle/>
          <a:p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Nicodemos significa vencedor, mas ele era perdedor. Jesus o transformou em vencedor. Ele era um mestre da Terra, mas foi restaurado por um Mestre vindo do Céus. Na noite de sua vida, encontrou a Luz para sempre.  </a:t>
            </a:r>
            <a:b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Nicodemos se tornou um cidadão do reino 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Céus ao aceitar o convite de 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nascer </a:t>
            </a:r>
            <a:r>
              <a:rPr lang="pt-B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novamente no Espírito.</a:t>
            </a:r>
          </a:p>
        </p:txBody>
      </p:sp>
    </p:spTree>
    <p:extLst>
      <p:ext uri="{BB962C8B-B14F-4D97-AF65-F5344CB8AC3E}">
        <p14:creationId xmlns:p14="http://schemas.microsoft.com/office/powerpoint/2010/main" val="41937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71353" y="1966299"/>
            <a:ext cx="9102435" cy="422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“Nicodemos relatou a João a história daquela entrevista, e por sua pena foi ela registrada para instrução de milhões. As verdades aí ensinadas são tão importantes hoje em dia como naquela solene noite, na sombria montanha, quando o príncipe judeu foi aprender, com o humilde Mestre da Galileia, o caminho da vida” </a:t>
            </a:r>
            <a:endParaRPr lang="pt-BR" sz="28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i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 White, O Desejado de Todas as Nações, p. 115). </a:t>
            </a:r>
          </a:p>
          <a:p>
            <a:pPr algn="ctr"/>
            <a:endParaRPr lang="pt-BR" sz="28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Nicodemos foi totalmente restaurado por Cristo!</a:t>
            </a:r>
          </a:p>
        </p:txBody>
      </p:sp>
    </p:spTree>
    <p:extLst>
      <p:ext uri="{BB962C8B-B14F-4D97-AF65-F5344CB8AC3E}">
        <p14:creationId xmlns:p14="http://schemas.microsoft.com/office/powerpoint/2010/main" val="20959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549" y="1309254"/>
            <a:ext cx="8570422" cy="422702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608118" y="1313410"/>
            <a:ext cx="6945284" cy="422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maior alegria de Deus é que Seus filhos andem na verdade. Não basta ser batizado na verdade; </a:t>
            </a:r>
            <a:r>
              <a:rPr lang="pt-B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preciso vivê-la todos os dias até o fim.</a:t>
            </a:r>
            <a:endParaRPr lang="pt-BR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74" y="6083921"/>
            <a:ext cx="573411" cy="5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829607" y="2771193"/>
            <a:ext cx="6501004" cy="1073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dirty="0">
                <a:solidFill>
                  <a:srgbClr val="4F30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NICODEMOS</a:t>
            </a:r>
          </a:p>
        </p:txBody>
      </p:sp>
    </p:spTree>
    <p:extLst>
      <p:ext uri="{BB962C8B-B14F-4D97-AF65-F5344CB8AC3E}">
        <p14:creationId xmlns:p14="http://schemas.microsoft.com/office/powerpoint/2010/main" val="8082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41737" y="2318656"/>
            <a:ext cx="8883193" cy="2146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rgbClr val="663E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NOS ATRAI PESSOALMENTE</a:t>
            </a:r>
            <a:endParaRPr lang="pt-BR" sz="4800" b="1" dirty="0">
              <a:solidFill>
                <a:srgbClr val="663E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0552" y="806334"/>
            <a:ext cx="9624059" cy="54780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011680" y="1309254"/>
            <a:ext cx="8181801" cy="4472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“Havia, entre os fariseus, um homem chamado Nicodemos, um dos principais dos judeus. Este, de noite, foi ter com Jesus e lhe disse: Rabi, sabemos que és Mestre vindo da parte de Deus; porque ninguém pode fazer estes sinais que tu fazes, se Deus não estiver com ele. A isto, respondeu Jesus: Em verdade, em verdade te digo que, se alguém não nascer de novo, não pode ver o reino de Deus</a:t>
            </a:r>
            <a:r>
              <a:rPr lang="pt-BR" sz="28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pt-BR" sz="2400" i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3:1-5)</a:t>
            </a:r>
            <a:endParaRPr lang="pt-BR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804899" y="2269375"/>
            <a:ext cx="8518467" cy="2993769"/>
          </a:xfrm>
        </p:spPr>
        <p:txBody>
          <a:bodyPr anchor="ctr">
            <a:no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CONHECE VOCÊ.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sabe do que você precisa muito 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que você mesmo. </a:t>
            </a:r>
            <a:b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é preciso confiar totalmente Nele para que sua vida seja completamente restaurada.</a:t>
            </a:r>
            <a:endParaRPr lang="pt-BR" sz="28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35824" y="871875"/>
            <a:ext cx="9656618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restauração de Nicodemos, assim como a sua e a minha, passava pelo novo </a:t>
            </a:r>
            <a:r>
              <a:rPr lang="pt-BR" sz="32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nascimento.</a:t>
            </a:r>
            <a:endParaRPr lang="pt-BR" sz="3200" b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41737" y="2318656"/>
            <a:ext cx="8883193" cy="2146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5400" b="1" dirty="0">
                <a:solidFill>
                  <a:srgbClr val="663E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NOS ATRAI EMOCIONALMENTE</a:t>
            </a:r>
            <a:endParaRPr lang="pt-BR" sz="4800" b="1" dirty="0">
              <a:solidFill>
                <a:srgbClr val="663E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519845" y="773083"/>
            <a:ext cx="9188334" cy="4164677"/>
          </a:xfrm>
        </p:spPr>
        <p:txBody>
          <a:bodyPr anchor="ctr">
            <a:noAutofit/>
          </a:bodyPr>
          <a:lstStyle/>
          <a:p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“Perguntou-lhe Nicodemos: Como pode um homem nascer, sendo velho? Pode, porventura, voltar ao ventre materno e nascer segunda vez?</a:t>
            </a:r>
            <a:b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Respondeu Jesus: Em verdade, em verdade te digo: quem não nascer da água e do Espírito não pode entrar no reino de Deus. O que é nascido da carne é carne; e o que é nascido do Espírito é espírito. Não te admires de eu te dizer: </a:t>
            </a:r>
            <a:r>
              <a:rPr lang="pt-BR" sz="32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importa-vos nascer de novo”.</a:t>
            </a:r>
            <a:endParaRPr lang="pt-BR" sz="2800" b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65947" y="1800045"/>
            <a:ext cx="8491960" cy="422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não deixa dúvidas de que é necessário ser cheio do Espírito Santo para entrar no reino de Deus. Mas como podemos receber esse dom maravilhoso prometido por Cristo à Sua igreja?</a:t>
            </a:r>
            <a:endParaRPr lang="pt-BR" sz="36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653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pt-BR" sz="28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ser cheio do Espírito Santo</a:t>
            </a:r>
            <a:r>
              <a:rPr lang="pt-BR" sz="28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24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335174"/>
            <a:ext cx="10515600" cy="4351338"/>
          </a:xfrm>
        </p:spPr>
        <p:txBody>
          <a:bodyPr/>
          <a:lstStyle/>
          <a:p>
            <a:pPr lvl="0"/>
            <a:r>
              <a:rPr lang="pt-BR" dirty="0">
                <a:solidFill>
                  <a:srgbClr val="4F3025"/>
                </a:solidFill>
              </a:rPr>
              <a:t>Sentir necessidade do Espírito Santo e orar por </a:t>
            </a:r>
            <a:r>
              <a:rPr lang="pt-BR" dirty="0" smtClean="0">
                <a:solidFill>
                  <a:srgbClr val="4F3025"/>
                </a:solidFill>
              </a:rPr>
              <a:t>Ele.</a:t>
            </a:r>
            <a:endParaRPr lang="pt-BR" dirty="0">
              <a:solidFill>
                <a:srgbClr val="4F3025"/>
              </a:solidFill>
            </a:endParaRPr>
          </a:p>
          <a:p>
            <a:pPr lvl="0"/>
            <a:r>
              <a:rPr lang="pt-BR" dirty="0">
                <a:solidFill>
                  <a:srgbClr val="4F3025"/>
                </a:solidFill>
              </a:rPr>
              <a:t>Pedir o poder do Espírito Santo para compartilhar as boas-novas da salvação em </a:t>
            </a:r>
            <a:r>
              <a:rPr lang="pt-BR" dirty="0" smtClean="0">
                <a:solidFill>
                  <a:srgbClr val="4F3025"/>
                </a:solidFill>
              </a:rPr>
              <a:t>Jesus.</a:t>
            </a:r>
            <a:endParaRPr lang="pt-BR" dirty="0">
              <a:solidFill>
                <a:srgbClr val="4F3025"/>
              </a:solidFill>
            </a:endParaRPr>
          </a:p>
          <a:p>
            <a:pPr lvl="0"/>
            <a:r>
              <a:rPr lang="pt-BR" dirty="0">
                <a:solidFill>
                  <a:srgbClr val="4F3025"/>
                </a:solidFill>
              </a:rPr>
              <a:t>Alcançar pureza de coração, caráter e </a:t>
            </a:r>
            <a:r>
              <a:rPr lang="pt-BR" dirty="0" smtClean="0">
                <a:solidFill>
                  <a:srgbClr val="4F3025"/>
                </a:solidFill>
              </a:rPr>
              <a:t>alma.</a:t>
            </a:r>
            <a:endParaRPr lang="pt-BR" dirty="0">
              <a:solidFill>
                <a:srgbClr val="4F3025"/>
              </a:solidFill>
            </a:endParaRPr>
          </a:p>
          <a:p>
            <a:pPr lvl="0"/>
            <a:r>
              <a:rPr lang="pt-BR" dirty="0">
                <a:solidFill>
                  <a:srgbClr val="4F3025"/>
                </a:solidFill>
              </a:rPr>
              <a:t>Eliminar discórdias e </a:t>
            </a:r>
            <a:r>
              <a:rPr lang="pt-BR" dirty="0" smtClean="0">
                <a:solidFill>
                  <a:srgbClr val="4F3025"/>
                </a:solidFill>
              </a:rPr>
              <a:t>desentendimentos.</a:t>
            </a:r>
            <a:endParaRPr lang="pt-BR" dirty="0">
              <a:solidFill>
                <a:srgbClr val="4F3025"/>
              </a:solidFill>
            </a:endParaRPr>
          </a:p>
          <a:p>
            <a:pPr lvl="0"/>
            <a:r>
              <a:rPr lang="pt-BR" dirty="0">
                <a:solidFill>
                  <a:srgbClr val="4F3025"/>
                </a:solidFill>
              </a:rPr>
              <a:t>Renunciar o eu: orgulho e </a:t>
            </a:r>
            <a:r>
              <a:rPr lang="pt-BR" dirty="0" smtClean="0">
                <a:solidFill>
                  <a:srgbClr val="4F3025"/>
                </a:solidFill>
              </a:rPr>
              <a:t>egoísmo.</a:t>
            </a:r>
            <a:endParaRPr lang="pt-BR" dirty="0">
              <a:solidFill>
                <a:srgbClr val="4F3025"/>
              </a:solidFill>
            </a:endParaRPr>
          </a:p>
          <a:p>
            <a:pPr lvl="0"/>
            <a:r>
              <a:rPr lang="pt-BR" dirty="0">
                <a:solidFill>
                  <a:srgbClr val="4F3025"/>
                </a:solidFill>
              </a:rPr>
              <a:t>Estar disposto a ser usado e guiado pelo Espírito </a:t>
            </a:r>
            <a:r>
              <a:rPr lang="pt-BR" dirty="0" smtClean="0">
                <a:solidFill>
                  <a:srgbClr val="4F3025"/>
                </a:solidFill>
              </a:rPr>
              <a:t>Santo.</a:t>
            </a:r>
            <a:endParaRPr lang="pt-BR" dirty="0">
              <a:solidFill>
                <a:srgbClr val="4F3025"/>
              </a:solidFill>
            </a:endParaRPr>
          </a:p>
          <a:p>
            <a:r>
              <a:rPr lang="pt-BR" dirty="0">
                <a:solidFill>
                  <a:srgbClr val="4F3025"/>
                </a:solidFill>
              </a:rPr>
              <a:t>Completa consagração da maioria do povo de </a:t>
            </a:r>
            <a:r>
              <a:rPr lang="pt-BR" dirty="0" smtClean="0">
                <a:solidFill>
                  <a:srgbClr val="4F3025"/>
                </a:solidFill>
              </a:rPr>
              <a:t>Deus.</a:t>
            </a:r>
            <a:endParaRPr lang="pt-BR" dirty="0">
              <a:solidFill>
                <a:srgbClr val="4F30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6" ma:contentTypeDescription="Crie um novo documento." ma:contentTypeScope="" ma:versionID="8600714b902de7a58672af3f8e9b9522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8abcbea4b9cb25f2aa14f7a02cfad1e0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e5e28a-6981-44d9-947a-1619d35bb1a9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</documentManagement>
</p:properties>
</file>

<file path=customXml/itemProps1.xml><?xml version="1.0" encoding="utf-8"?>
<ds:datastoreItem xmlns:ds="http://schemas.openxmlformats.org/officeDocument/2006/customXml" ds:itemID="{C260C907-C9C3-4643-A84E-F1C5DE149CAD}"/>
</file>

<file path=customXml/itemProps2.xml><?xml version="1.0" encoding="utf-8"?>
<ds:datastoreItem xmlns:ds="http://schemas.openxmlformats.org/officeDocument/2006/customXml" ds:itemID="{5A34A991-4566-456C-A5EC-B109D8E7D958}"/>
</file>

<file path=customXml/itemProps3.xml><?xml version="1.0" encoding="utf-8"?>
<ds:datastoreItem xmlns:ds="http://schemas.openxmlformats.org/officeDocument/2006/customXml" ds:itemID="{5EC95A91-FA12-4D0D-A79F-C8760C070976}"/>
</file>

<file path=docProps/app.xml><?xml version="1.0" encoding="utf-8"?>
<Properties xmlns="http://schemas.openxmlformats.org/officeDocument/2006/extended-properties" xmlns:vt="http://schemas.openxmlformats.org/officeDocument/2006/docPropsVTypes">
  <TotalTime>4398</TotalTime>
  <Words>479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Tema do Office</vt:lpstr>
      <vt:lpstr>RESTAURAÇÃO QUE TORNA AS PESSOAS CIDADÃS DO REINO DOS CÉUS</vt:lpstr>
      <vt:lpstr>Apresentação do PowerPoint</vt:lpstr>
      <vt:lpstr>Apresentação do PowerPoint</vt:lpstr>
      <vt:lpstr>Apresentação do PowerPoint</vt:lpstr>
      <vt:lpstr>JESUS CONHECE VOCÊ.  Ele sabe do que você precisa muito  mais do que você mesmo.   Mas é preciso confiar totalmente Nele para que sua vida seja completamente restaurada.</vt:lpstr>
      <vt:lpstr>Apresentação do PowerPoint</vt:lpstr>
      <vt:lpstr>“Perguntou-lhe Nicodemos: Como pode um homem nascer, sendo velho? Pode, porventura, voltar ao ventre materno e nascer segunda vez?  Respondeu Jesus: Em verdade, em verdade te digo: quem não nascer da água e do Espírito não pode entrar no reino de Deus. O que é nascido da carne é carne; e o que é nascido do Espírito é espírito. Não te admires de eu te dizer: importa-vos nascer de novo”.</vt:lpstr>
      <vt:lpstr>Apresentação do PowerPoint</vt:lpstr>
      <vt:lpstr>Como ser cheio do Espírito Santo?</vt:lpstr>
      <vt:lpstr>Apresentação do PowerPoint</vt:lpstr>
      <vt:lpstr>Apresentação do PowerPoint</vt:lpstr>
      <vt:lpstr>Apresentação do PowerPoint</vt:lpstr>
      <vt:lpstr>Nicodemos significa vencedor, mas ele era perdedor. Jesus o transformou em vencedor. Ele era um mestre da Terra, mas foi restaurado por um Mestre vindo do Céus. Na noite de sua vida, encontrou a Luz para sempre.    Nicodemos se tornou um cidadão do reino  dos Céus ao aceitar o convite de  nascer novamente no Espírito.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35</cp:revision>
  <dcterms:created xsi:type="dcterms:W3CDTF">2022-03-04T20:19:28Z</dcterms:created>
  <dcterms:modified xsi:type="dcterms:W3CDTF">2022-04-14T14:03:50Z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</Properties>
</file>