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76" r:id="rId4"/>
    <p:sldId id="265" r:id="rId5"/>
    <p:sldId id="266" r:id="rId6"/>
    <p:sldId id="282" r:id="rId7"/>
    <p:sldId id="262" r:id="rId8"/>
    <p:sldId id="278" r:id="rId9"/>
    <p:sldId id="275" r:id="rId10"/>
    <p:sldId id="273" r:id="rId11"/>
    <p:sldId id="279" r:id="rId12"/>
    <p:sldId id="280" r:id="rId13"/>
    <p:sldId id="270" r:id="rId14"/>
    <p:sldId id="281" r:id="rId15"/>
    <p:sldId id="26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BA9"/>
    <a:srgbClr val="BD9383"/>
    <a:srgbClr val="4F3025"/>
    <a:srgbClr val="663E30"/>
    <a:srgbClr val="9B9984"/>
    <a:srgbClr val="B77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7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2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7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BD7-AAFE-4DEF-BC6B-D754F7F82638}" type="datetimeFigureOut">
              <a:rPr lang="pt-BR" smtClean="0"/>
              <a:t>13/04/2022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35981" y="4144148"/>
            <a:ext cx="8297234" cy="2497892"/>
          </a:xfrm>
        </p:spPr>
        <p:txBody>
          <a:bodyPr anchor="ctr">
            <a:noAutofit/>
          </a:bodyPr>
          <a:lstStyle/>
          <a:p>
            <a:r>
              <a:rPr lang="pt-BR" sz="4400" b="1" dirty="0">
                <a:solidFill>
                  <a:srgbClr val="E9CB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RESTAURAÇÃO QUE SE TRANSFORMA EM FONTE PARA OUTROS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169646"/>
            <a:ext cx="1968759" cy="9834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34" y="401898"/>
            <a:ext cx="3135087" cy="3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41737" y="2318656"/>
            <a:ext cx="8883193" cy="2146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5400" b="1" dirty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VISÃO DE VIDA DA SAMARITANA </a:t>
            </a:r>
            <a:endParaRPr lang="pt-BR" sz="4800" b="1" dirty="0">
              <a:solidFill>
                <a:srgbClr val="663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956811" y="791746"/>
            <a:ext cx="10258585" cy="4498712"/>
          </a:xfrm>
        </p:spPr>
        <p:txBody>
          <a:bodyPr anchor="ctr">
            <a:noAutofit/>
          </a:bodyPr>
          <a:lstStyle/>
          <a:p>
            <a:r>
              <a:rPr lang="pt-BR" sz="28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visão materialista da </a:t>
            </a:r>
            <a:r>
              <a:rPr lang="pt-BR" sz="28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mulher:</a:t>
            </a:r>
            <a:r>
              <a:rPr lang="pt-BR" sz="24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palavras de Jesus despertaram o interesse </a:t>
            </a:r>
            <a: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mulher samaritana. </a:t>
            </a:r>
            <a:b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mulher lhe disse: Senhor, quero que me dê essa água para que eu não mais tenha sede, nem precise vir aqui buscá-la</a:t>
            </a:r>
            <a:r>
              <a:rPr lang="pt-BR" sz="2400" b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pt-BR" sz="20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4:15</a:t>
            </a:r>
            <a: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propósito da mulher era não precisar ir mais ao poço de Jacó tirar água. </a:t>
            </a:r>
            <a:b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mulher samaritana nunca mais voltou a beber água do velho poço de Jacó. Daquele dia em diante encontrou uma fonte melhor, Cristo, a fonte de água viva.</a:t>
            </a:r>
          </a:p>
        </p:txBody>
      </p:sp>
    </p:spTree>
    <p:extLst>
      <p:ext uri="{BB962C8B-B14F-4D97-AF65-F5344CB8AC3E}">
        <p14:creationId xmlns:p14="http://schemas.microsoft.com/office/powerpoint/2010/main" val="8265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313408" y="834328"/>
            <a:ext cx="9767457" cy="4293437"/>
          </a:xfrm>
        </p:spPr>
        <p:txBody>
          <a:bodyPr anchor="ctr">
            <a:noAutofit/>
          </a:bodyPr>
          <a:lstStyle/>
          <a:p>
            <a:r>
              <a:rPr lang="pt-BR" sz="32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visão espiritual da mulher foi despertada. 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desejava saber onde e como adorar a Deus.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samaritanos consideravam o monte </a:t>
            </a:r>
            <a:r>
              <a:rPr lang="pt-BR" sz="3200" dirty="0" err="1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Gerizim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sagrado. Nele estava o templo samaritano. Por isso, a mulher argumentou com Jesus. Então, Jesus ensinou-lhe que Deus não pode estar em lugar determinado por homens e mostrou-lhe que </a:t>
            </a:r>
            <a:r>
              <a:rPr lang="pt-B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 é adorado em espírito e em </a:t>
            </a:r>
            <a:r>
              <a:rPr lang="pt-B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9883" y="1184988"/>
            <a:ext cx="9624059" cy="473995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82084" y="1537960"/>
            <a:ext cx="8659656" cy="4034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“Ora, a fé é a certeza de coisas que se esperam, a convicção de fatos que se não veem</a:t>
            </a:r>
            <a:r>
              <a:rPr lang="pt-BR" sz="36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pt-BR" sz="28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Hebreus </a:t>
            </a:r>
            <a:r>
              <a:rPr lang="pt-BR" sz="2800" i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11:1</a:t>
            </a:r>
            <a:endParaRPr lang="pt-BR" sz="36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único canal de comunicação </a:t>
            </a:r>
            <a:endParaRPr lang="pt-BR" sz="3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é a </a:t>
            </a:r>
            <a:r>
              <a:rPr lang="pt-B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fé.</a:t>
            </a:r>
            <a:endParaRPr lang="pt-BR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137290" y="1846103"/>
            <a:ext cx="9900824" cy="416467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“Essa mulher representa a operação de uma fé prática em Cristo. Todo verdadeiro discípulo nasce no reino de Deus como missionário.</a:t>
            </a:r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Aquele que bebe da água viva, faz-se fonte de vida. </a:t>
            </a:r>
            <a:r>
              <a:rPr lang="pt-BR" sz="28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depositário torna-se doador. A graça de Cristo no coração é uma vertente no deserto, fluindo para refrigério de todos, e tornando os que estão quase a perecer, ansiosos de beber da água da vida” </a:t>
            </a:r>
            <a:r>
              <a:rPr lang="pt-BR" sz="24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(Ellen White, Ibid., p. 128).</a:t>
            </a:r>
            <a:endParaRPr lang="pt-BR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875452" y="2976464"/>
            <a:ext cx="8574833" cy="3413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mulher foi ao poço ao meio-dia, um </a:t>
            </a:r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horário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que ninguém procurava água. </a:t>
            </a:r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samaritana preferiu o calor do sol ao calor da vergonha e da exposição pública. </a:t>
            </a:r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2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Jesus, foi necessário ir a essa hora para salvar uma mulher e um povo.</a:t>
            </a:r>
          </a:p>
        </p:txBody>
      </p:sp>
    </p:spTree>
    <p:extLst>
      <p:ext uri="{BB962C8B-B14F-4D97-AF65-F5344CB8AC3E}">
        <p14:creationId xmlns:p14="http://schemas.microsoft.com/office/powerpoint/2010/main" val="42240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709935" y="3060443"/>
            <a:ext cx="8759014" cy="1791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600" b="1" dirty="0" smtClean="0">
                <a:solidFill>
                  <a:srgbClr val="4F30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MULHER </a:t>
            </a:r>
            <a:r>
              <a:rPr lang="pt-BR" sz="6600" b="1" dirty="0">
                <a:solidFill>
                  <a:srgbClr val="4F302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SAMARITANA</a:t>
            </a:r>
          </a:p>
        </p:txBody>
      </p:sp>
    </p:spTree>
    <p:extLst>
      <p:ext uri="{BB962C8B-B14F-4D97-AF65-F5344CB8AC3E}">
        <p14:creationId xmlns:p14="http://schemas.microsoft.com/office/powerpoint/2010/main" val="8082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20600" y="1918925"/>
            <a:ext cx="8363961" cy="3252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“Quanto à mulher, deixou o seu cântaro, foi à cidade e disse ao povo: Venham comigo e vejam um homem que me disse tudo o que eu já fiz. Não seria ele, por acaso, o Cristo?” </a:t>
            </a:r>
            <a:r>
              <a:rPr lang="pt-BR" sz="2800" i="1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João </a:t>
            </a:r>
            <a:r>
              <a:rPr lang="pt-BR" sz="2800" i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4:28, 29</a:t>
            </a:r>
            <a:endParaRPr lang="pt-BR" sz="32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515651" y="783771"/>
            <a:ext cx="9270536" cy="449803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relato da mulher samaritana é muito rico em detalhes. Os judeus e os samaritanos não se davam bem. Os judeus desprezavam os samaritanos, pois julgavam-se superiores a eles. Agora imagine a cena: um judeu no poço de Jacó, em Samaria, e uma mulher samaritana chegando para buscar água. Um possível encontro amistoso e cortês entre ambos era algo absurdo para a época e o contexto nacionalista judaico.</a:t>
            </a:r>
            <a:endParaRPr lang="pt-BR" sz="2800" i="1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94143" y="2192694"/>
            <a:ext cx="10130584" cy="36762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Jesus não via a cidade de Samaria </a:t>
            </a:r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seus cidadãos com ódio ou desprezo. </a:t>
            </a:r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36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6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Deus que criou e amava judeus, gregos, romanos e egípcios, também amava samaritanos e buscava uma oportunidade para Se aproximar deles.</a:t>
            </a:r>
            <a:endParaRPr lang="pt-BR" sz="36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90552" y="806334"/>
            <a:ext cx="9624059" cy="54780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20600" y="1918925"/>
            <a:ext cx="8363961" cy="3252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 desce à nossa esfera, ao nosso nível, para nos ajudar e, se for preciso, até nos pede um favor. </a:t>
            </a:r>
            <a:endParaRPr lang="pt-BR" sz="4000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40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estratégia do amor!</a:t>
            </a:r>
            <a:endParaRPr lang="pt-BR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641737" y="2318656"/>
            <a:ext cx="8883193" cy="2146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663E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PEDE ÁGUA</a:t>
            </a:r>
            <a:endParaRPr lang="pt-BR" sz="4800" b="1" dirty="0">
              <a:solidFill>
                <a:srgbClr val="663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979709"/>
            <a:ext cx="10515600" cy="126148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barreiras religiosas e sociais foram um impedimento para a mulher samaritana. Havia três barreiras que a impediam de se aproximar de Jesus:</a:t>
            </a:r>
            <a:endParaRPr lang="pt-BR" sz="3200" dirty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2646714"/>
            <a:ext cx="10515600" cy="238248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pt-BR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 racial: Jesus era judeu, e ela, samaritana.</a:t>
            </a:r>
            <a:endParaRPr lang="pt-BR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 material: Jesus não tinha utensílios, dependia dos utensílios dela.</a:t>
            </a:r>
            <a:endParaRPr lang="pt-BR" dirty="0" smtClean="0">
              <a:solidFill>
                <a:srgbClr val="4F30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barreira espacial: o poço era fundo, mas para Jesus as barreiras foram encurtadas.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29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519845" y="1948740"/>
            <a:ext cx="9188334" cy="4164677"/>
          </a:xfrm>
        </p:spPr>
        <p:txBody>
          <a:bodyPr anchor="ctr">
            <a:noAutofit/>
          </a:bodyPr>
          <a:lstStyle/>
          <a:p>
            <a:r>
              <a:rPr lang="pt-BR" sz="3200" b="1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disse para a mulher tirar a água viva, que é a graça salvadora de Deus. </a:t>
            </a:r>
            <a: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 smtClean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4F30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essa água, não precisamos nem de baldes nem de cordas; precisamos, sim, conhecer o dom de Deus, </a:t>
            </a:r>
            <a:r>
              <a:rPr lang="pt-B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é a graça que salva.</a:t>
            </a:r>
          </a:p>
        </p:txBody>
      </p:sp>
    </p:spTree>
    <p:extLst>
      <p:ext uri="{BB962C8B-B14F-4D97-AF65-F5344CB8AC3E}">
        <p14:creationId xmlns:p14="http://schemas.microsoft.com/office/powerpoint/2010/main" val="20959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6" ma:contentTypeDescription="Crie um novo documento." ma:contentTypeScope="" ma:versionID="8600714b902de7a58672af3f8e9b9522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8abcbea4b9cb25f2aa14f7a02cfad1e0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e5e28a-6981-44d9-947a-1619d35bb1a9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</documentManagement>
</p:properties>
</file>

<file path=customXml/itemProps1.xml><?xml version="1.0" encoding="utf-8"?>
<ds:datastoreItem xmlns:ds="http://schemas.openxmlformats.org/officeDocument/2006/customXml" ds:itemID="{10B73600-086F-4445-999A-1C82F8EC19AC}"/>
</file>

<file path=customXml/itemProps2.xml><?xml version="1.0" encoding="utf-8"?>
<ds:datastoreItem xmlns:ds="http://schemas.openxmlformats.org/officeDocument/2006/customXml" ds:itemID="{EAE1BAAD-1415-4FDE-88A1-599139067AC6}"/>
</file>

<file path=customXml/itemProps3.xml><?xml version="1.0" encoding="utf-8"?>
<ds:datastoreItem xmlns:ds="http://schemas.openxmlformats.org/officeDocument/2006/customXml" ds:itemID="{6AADBCE7-3B1F-48F9-8C3F-AC04C755CDFA}"/>
</file>

<file path=docProps/app.xml><?xml version="1.0" encoding="utf-8"?>
<Properties xmlns="http://schemas.openxmlformats.org/officeDocument/2006/extended-properties" xmlns:vt="http://schemas.openxmlformats.org/officeDocument/2006/docPropsVTypes">
  <TotalTime>4367</TotalTime>
  <Words>491</Words>
  <Application>Microsoft Office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Tema do Office</vt:lpstr>
      <vt:lpstr>RESTAURAÇÃO QUE SE TRANSFORMA EM FONTE PARA OUTROS </vt:lpstr>
      <vt:lpstr>Apresentação do PowerPoint</vt:lpstr>
      <vt:lpstr>Apresentação do PowerPoint</vt:lpstr>
      <vt:lpstr>O relato da mulher samaritana é muito rico em detalhes. Os judeus e os samaritanos não se davam bem. Os judeus desprezavam os samaritanos, pois julgavam-se superiores a eles. Agora imagine a cena: um judeu no poço de Jacó, em Samaria, e uma mulher samaritana chegando para buscar água. Um possível encontro amistoso e cortês entre ambos era algo absurdo para a época e o contexto nacionalista judaico.</vt:lpstr>
      <vt:lpstr>Apresentação do PowerPoint</vt:lpstr>
      <vt:lpstr>Apresentação do PowerPoint</vt:lpstr>
      <vt:lpstr>Apresentação do PowerPoint</vt:lpstr>
      <vt:lpstr>As barreiras religiosas e sociais foram um impedimento para a mulher samaritana. Havia três barreiras que a impediam de se aproximar de Jesus:</vt:lpstr>
      <vt:lpstr>Jesus disse para a mulher tirar a água viva, que é a graça salvadora de Deus.   Para essa água, não precisamos nem de baldes nem de cordas; precisamos, sim, conhecer o dom de Deus, que é a graça que salva.</vt:lpstr>
      <vt:lpstr>Apresentação do PowerPoint</vt:lpstr>
      <vt:lpstr>A visão materialista da mulher:  As palavras de Jesus despertaram o interesse  material da mulher samaritana.   “A mulher lhe disse: Senhor, quero que me dê essa água para que eu não mais tenha sede, nem precise vir aqui buscá-la.” João 4:15  O propósito da mulher era não precisar ir mais ao poço de Jacó tirar água.   A mulher samaritana nunca mais voltou a beber água do velho poço de Jacó. Daquele dia em diante encontrou uma fonte melhor, Cristo, a fonte de água viva.</vt:lpstr>
      <vt:lpstr>A visão espiritual da mulher foi despertada.    Ela desejava saber onde e como adorar a Deus.  Os samaritanos consideravam o monte Gerizim sagrado. Nele estava o templo samaritano. Por isso, a mulher argumentou com Jesus. Então, Jesus ensinou-lhe que Deus não pode estar em lugar determinado por homens e mostrou-lhe que o Pai é adorado em espírito e em verdade.</vt:lpstr>
      <vt:lpstr>Apresentação do PowerPoint</vt:lpstr>
      <vt:lpstr>“Essa mulher representa a operação de uma fé prática em Cristo. Todo verdadeiro discípulo nasce no reino de Deus como missionário. Aquele que bebe da água viva, faz-se fonte de vida. O depositário torna-se doador. A graça de Cristo no coração é uma vertente no deserto, fluindo para refrigério de todos, e tornando os que estão quase a perecer, ansiosos de beber da água da vida” (Ellen White, Ibid., p. 128).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40</cp:revision>
  <dcterms:created xsi:type="dcterms:W3CDTF">2022-03-04T20:19:28Z</dcterms:created>
  <dcterms:modified xsi:type="dcterms:W3CDTF">2022-04-14T12:31:43Z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</Properties>
</file>