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66" r:id="rId4"/>
    <p:sldId id="289" r:id="rId5"/>
    <p:sldId id="262" r:id="rId6"/>
    <p:sldId id="265" r:id="rId7"/>
    <p:sldId id="284" r:id="rId8"/>
    <p:sldId id="283" r:id="rId9"/>
    <p:sldId id="260" r:id="rId10"/>
    <p:sldId id="293" r:id="rId11"/>
    <p:sldId id="291" r:id="rId12"/>
    <p:sldId id="292" r:id="rId13"/>
    <p:sldId id="290" r:id="rId14"/>
    <p:sldId id="286" r:id="rId15"/>
    <p:sldId id="287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BA9"/>
    <a:srgbClr val="BD9383"/>
    <a:srgbClr val="4F3025"/>
    <a:srgbClr val="663E30"/>
    <a:srgbClr val="9B9984"/>
    <a:srgbClr val="B77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29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0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55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27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49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37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50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0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23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37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9BD7-AAFE-4DEF-BC6B-D754F7F82638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35981" y="4144148"/>
            <a:ext cx="8297234" cy="2497892"/>
          </a:xfrm>
        </p:spPr>
        <p:txBody>
          <a:bodyPr anchor="ctr">
            <a:noAutofit/>
          </a:bodyPr>
          <a:lstStyle/>
          <a:p>
            <a:r>
              <a:rPr lang="pt-BR" sz="4800" b="1" dirty="0" smtClean="0">
                <a:solidFill>
                  <a:srgbClr val="E9CB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RESTAURAÇÃO ETERNA</a:t>
            </a:r>
            <a:endParaRPr lang="pt-BR" sz="4800" b="1" dirty="0">
              <a:solidFill>
                <a:srgbClr val="E9CB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88" y="169646"/>
            <a:ext cx="1968759" cy="9834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34" y="401898"/>
            <a:ext cx="3135087" cy="3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549" y="1309254"/>
            <a:ext cx="8570422" cy="422702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425959" y="1309254"/>
            <a:ext cx="7380513" cy="422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 os discípulos, ao verem-no </a:t>
            </a:r>
            <a:endParaRPr lang="pt-BR" sz="32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andando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as águas, ficaram aterrados e exclamaram: </a:t>
            </a:r>
            <a:endParaRPr lang="pt-BR" sz="32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fantasma! </a:t>
            </a:r>
            <a:endParaRPr lang="pt-BR" sz="32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tomados de medo, gritaram.”</a:t>
            </a:r>
          </a:p>
        </p:txBody>
      </p:sp>
    </p:spTree>
    <p:extLst>
      <p:ext uri="{BB962C8B-B14F-4D97-AF65-F5344CB8AC3E}">
        <p14:creationId xmlns:p14="http://schemas.microsoft.com/office/powerpoint/2010/main" val="29978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099386" y="933061"/>
            <a:ext cx="8285585" cy="427342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 vezes a situação é tão complicada 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conseguimos ver Jesus em nossa vida, em nosso lar, em nossos relacionamentos, em nosso trabalho. 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confundimos Sua chegada ou auxílio com algo estranho e “fantasmagórico”. </a:t>
            </a:r>
          </a:p>
        </p:txBody>
      </p:sp>
    </p:spTree>
    <p:extLst>
      <p:ext uri="{BB962C8B-B14F-4D97-AF65-F5344CB8AC3E}">
        <p14:creationId xmlns:p14="http://schemas.microsoft.com/office/powerpoint/2010/main" val="27999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987418" y="942392"/>
            <a:ext cx="8462867" cy="427342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preciso pedir a Deus que aumente nossa fé, pois vemos milagres e maravilhas, mas nada nos toca e faz com que tenhamos fé. Vemos Deus alimentar multidões, curar, restaurar, criar, recriar, mas ainda não é suficiente.</a:t>
            </a:r>
          </a:p>
        </p:txBody>
      </p:sp>
    </p:spTree>
    <p:extLst>
      <p:ext uri="{BB962C8B-B14F-4D97-AF65-F5344CB8AC3E}">
        <p14:creationId xmlns:p14="http://schemas.microsoft.com/office/powerpoint/2010/main" val="9033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0552" y="806334"/>
            <a:ext cx="9624059" cy="54780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60860" y="1477057"/>
            <a:ext cx="7083441" cy="4136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não nos adverte a não temer a tempestade, mas a não temê-Lo, não ter medo Dele, pois </a:t>
            </a:r>
            <a:r>
              <a:rPr lang="pt-B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é o Único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pode restaurar nossa vida hoje e preservá-la para a eternidade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pt-BR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419092" y="2341984"/>
            <a:ext cx="7452696" cy="3676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chegamos a Jesus, chegamos ao nosso destino. Ele mesmo diz: </a:t>
            </a:r>
            <a:endParaRPr lang="pt-BR" sz="32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2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“EU SOU O CAMINHO,</a:t>
            </a:r>
          </a:p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 A VERDADE, E A VIDA”.</a:t>
            </a:r>
            <a:endParaRPr lang="pt-BR" sz="24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0552" y="806334"/>
            <a:ext cx="9624059" cy="54780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20600" y="1477057"/>
            <a:ext cx="8363961" cy="4136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8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o </a:t>
            </a:r>
            <a:r>
              <a:rPr lang="pt-BR" sz="28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</a:t>
            </a:r>
          </a:p>
          <a:p>
            <a:pPr algn="ctr">
              <a:lnSpc>
                <a:spcPct val="100000"/>
              </a:lnSpc>
            </a:pPr>
            <a:endParaRPr lang="pt-BR" sz="28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“Não busqueis meramente benefícios materiais. Não seja vosso primeiro esforço o prover o necessário à vida atual, mas buscai o alimento espiritual, isto é, a sabedoria que permanece para a vida eterna. </a:t>
            </a:r>
            <a:r>
              <a:rPr lang="pt-BR" sz="280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Isso apenas o Filho de Deus pode dar; ‘porque a Este o Pai, Deus, O selou’” </a:t>
            </a:r>
            <a:endParaRPr lang="pt-BR" sz="280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2000" i="1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 White, O Desejado de Todas as Nações, p. 266).</a:t>
            </a:r>
          </a:p>
        </p:txBody>
      </p:sp>
    </p:spTree>
    <p:extLst>
      <p:ext uri="{BB962C8B-B14F-4D97-AF65-F5344CB8AC3E}">
        <p14:creationId xmlns:p14="http://schemas.microsoft.com/office/powerpoint/2010/main" val="38870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0552" y="806334"/>
            <a:ext cx="9624059" cy="54780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20600" y="1542371"/>
            <a:ext cx="8363961" cy="4006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capítulo 6 de João começa com Jesus atraindo uma multidão para alimentá-la com Sua Palavra. Mas eles ficaram mais atraídos pelos pães, peixes e milagres e deslumbrados por um possível rei que os sustentaria por Seu poder sem que eles tivessem que trabalhar e sofrer com enfermidades.</a:t>
            </a:r>
            <a:endParaRPr lang="pt-BR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3743" y="1196269"/>
            <a:ext cx="8047293" cy="3676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“Sabendo</a:t>
            </a:r>
            <a:r>
              <a:rPr lang="pt-BR" sz="4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pois, Jesus que estavam para vir com o intuito de arrebatá-lo para o proclamarem rei, retirou-se novamente, sozinho, para o monte.” </a:t>
            </a:r>
            <a:r>
              <a:rPr lang="pt-BR" sz="3600" i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6:15</a:t>
            </a:r>
            <a:endParaRPr lang="pt-BR" sz="2800" i="1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718064" y="630972"/>
            <a:ext cx="6625127" cy="5676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“Ao descambar o dia, os seus discípulos desceram para o mar. E, tomando um barco, passaram para o outro lado, rumo a Cafarnaum. Já se fazia escuro, e Jesus ainda não viera ter com eles. E o mar começava a empolar-se, agitado por vento rijo que soprava. Tendo navegado uns vinte e cinco a trinta estádios, entre 5 e 6 km, eis que viram Jesus andando por sobre o mar, aproximando-se do barco; e ficaram possuídos de temor. Mas Jesus lhes disse: Sou eu. Não temais! Então, eles, de bom grado, o receberam, e logo o barco chegou ao seu destino.” </a:t>
            </a:r>
            <a:r>
              <a:rPr lang="pt-BR" sz="18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6:16-21 </a:t>
            </a:r>
            <a:endParaRPr lang="pt-BR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41737" y="2318656"/>
            <a:ext cx="8883193" cy="2146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rgbClr val="663E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SE RETIRA E FOGE DA GLÓRIA HUMANA</a:t>
            </a:r>
            <a:endParaRPr lang="pt-BR" sz="4800" b="1" dirty="0">
              <a:solidFill>
                <a:srgbClr val="663E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612689" y="976532"/>
            <a:ext cx="9229482" cy="4136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grande lição deixada por Jesus é a de que, quando o mundo quer nos exaltar e nos fazer reis, por interesses materiais, devemos </a:t>
            </a:r>
            <a:r>
              <a:rPr lang="pt-B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“fugir para o monte”</a:t>
            </a:r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a quietude da razão e da oração, da conversa com Deus que nos coloca no devido eixo, fazendo com que sejamos o que Deus quer para nós, não o que o mundo quer.</a:t>
            </a:r>
            <a:endParaRPr lang="pt-BR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0552" y="806334"/>
            <a:ext cx="9624059" cy="54780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20600" y="1477057"/>
            <a:ext cx="8363961" cy="4136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fugiu da glória e dos louvores humanos com segundas intenções. Siga o exemplo de Jesus. </a:t>
            </a:r>
            <a:endParaRPr lang="pt-BR" sz="36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 até ao Pai em oração, sozinho, e experimente a restauração</a:t>
            </a:r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pt-BR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188720" y="817531"/>
            <a:ext cx="9812242" cy="427342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Fortalecido</a:t>
            </a:r>
            <a:r>
              <a:rPr lang="pt-BR" sz="32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Jesus saiu para enfrentar a </a:t>
            </a:r>
            <a:r>
              <a:rPr lang="pt-BR" sz="32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tormenta.</a:t>
            </a:r>
            <a:r>
              <a:rPr lang="pt-BR" sz="32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um tempo de refrigério espiritual, 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ao encontro de Seus discípulos. 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Havia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vento contrário que fazia com que 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barco dos discípulos se enchesse de água. 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momento difícil para eles. 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sabia.</a:t>
            </a:r>
            <a:endParaRPr lang="pt-B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549" y="1309254"/>
            <a:ext cx="8570422" cy="422702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425959" y="1309254"/>
            <a:ext cx="7380513" cy="422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sabe quando passamos por tempestades, por tormentas de vento. </a:t>
            </a:r>
            <a:endParaRPr lang="pt-BR" sz="28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</a:t>
            </a:r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 vê. E sempre vem nos socorrer. </a:t>
            </a:r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é preciso ter fé e conhecer verdadeiramente a Cristo. Caso contrário, acharemos que Ele é exatamente o oposto daquilo que realmente é</a:t>
            </a:r>
            <a:r>
              <a:rPr lang="pt-BR" sz="28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6" ma:contentTypeDescription="Crie um novo documento." ma:contentTypeScope="" ma:versionID="8600714b902de7a58672af3f8e9b9522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8abcbea4b9cb25f2aa14f7a02cfad1e0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e5e28a-6981-44d9-947a-1619d35bb1a9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</documentManagement>
</p:properties>
</file>

<file path=customXml/itemProps1.xml><?xml version="1.0" encoding="utf-8"?>
<ds:datastoreItem xmlns:ds="http://schemas.openxmlformats.org/officeDocument/2006/customXml" ds:itemID="{44CDC628-BD33-4EEE-9B75-EB261DDA9B0F}"/>
</file>

<file path=customXml/itemProps2.xml><?xml version="1.0" encoding="utf-8"?>
<ds:datastoreItem xmlns:ds="http://schemas.openxmlformats.org/officeDocument/2006/customXml" ds:itemID="{3F72D81E-DEB6-4804-AFBC-948486375627}"/>
</file>

<file path=customXml/itemProps3.xml><?xml version="1.0" encoding="utf-8"?>
<ds:datastoreItem xmlns:ds="http://schemas.openxmlformats.org/officeDocument/2006/customXml" ds:itemID="{6E3293A0-0578-4BA3-B5A0-5EFF23E5A4C5}"/>
</file>

<file path=docProps/app.xml><?xml version="1.0" encoding="utf-8"?>
<Properties xmlns="http://schemas.openxmlformats.org/officeDocument/2006/extended-properties" xmlns:vt="http://schemas.openxmlformats.org/officeDocument/2006/docPropsVTypes">
  <TotalTime>3540</TotalTime>
  <Words>605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RESTAURAÇÃO ETERNA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Fortalecido, Jesus saiu para enfrentar a tormenta.  Após um tempo de refrigério espiritual,  Jesus foi ao encontro de Seus discípulos.  Havia um vento contrário que fazia com que  o barco dos discípulos se enchesse de água.  Era um momento difícil para eles.  Jesus sabia.</vt:lpstr>
      <vt:lpstr>Apresentação do PowerPoint</vt:lpstr>
      <vt:lpstr>Apresentação do PowerPoint</vt:lpstr>
      <vt:lpstr>Às vezes a situação é tão complicada  que não conseguimos ver Jesus em nossa vida, em nosso lar, em nossos relacionamentos, em nosso trabalho.  E até confundimos Sua chegada ou auxílio com algo estranho e “fantasmagórico”. </vt:lpstr>
      <vt:lpstr>É preciso pedir a Deus que aumente nossa fé, pois vemos milagres e maravilhas, mas nada nos toca e faz com que tenhamos fé. Vemos Deus alimentar multidões, curar, restaurar, criar, recriar, mas ainda não é suficiente.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52</cp:revision>
  <dcterms:created xsi:type="dcterms:W3CDTF">2022-03-04T20:19:28Z</dcterms:created>
  <dcterms:modified xsi:type="dcterms:W3CDTF">2022-04-14T13:42:05Z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</Properties>
</file>