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1" r:id="rId4"/>
    <p:sldId id="263" r:id="rId5"/>
    <p:sldId id="259" r:id="rId6"/>
    <p:sldId id="258" r:id="rId7"/>
    <p:sldId id="264" r:id="rId8"/>
    <p:sldId id="265" r:id="rId9"/>
    <p:sldId id="266" r:id="rId10"/>
    <p:sldId id="267" r:id="rId11"/>
    <p:sldId id="262" r:id="rId12"/>
    <p:sldId id="269" r:id="rId13"/>
    <p:sldId id="271" r:id="rId14"/>
    <p:sldId id="273" r:id="rId15"/>
    <p:sldId id="274" r:id="rId16"/>
    <p:sldId id="275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84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897" autoAdjust="0"/>
  </p:normalViewPr>
  <p:slideViewPr>
    <p:cSldViewPr snapToGrid="0">
      <p:cViewPr varScale="1">
        <p:scale>
          <a:sx n="101" d="100"/>
          <a:sy n="101" d="100"/>
        </p:scale>
        <p:origin x="9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1846B-DCE4-40B9-96CC-77AFD90E59BC}" type="datetimeFigureOut">
              <a:rPr lang="pt-BR" smtClean="0"/>
              <a:t>01/02/2023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87E22-4EDB-41D0-9C3A-DD0C0CAEBE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0297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7E22-4EDB-41D0-9C3A-DD0C0CAEBEA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2786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43D5-B438-44A0-9B04-CCB5FD00A7D7}" type="datetimeFigureOut">
              <a:rPr lang="pt-BR" smtClean="0"/>
              <a:t>01/02/2023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0BE7-5813-4447-AD5E-2C48CB02AE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5169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43D5-B438-44A0-9B04-CCB5FD00A7D7}" type="datetimeFigureOut">
              <a:rPr lang="pt-BR" smtClean="0"/>
              <a:t>01/02/2023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0BE7-5813-4447-AD5E-2C48CB02AE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884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43D5-B438-44A0-9B04-CCB5FD00A7D7}" type="datetimeFigureOut">
              <a:rPr lang="pt-BR" smtClean="0"/>
              <a:t>01/02/2023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0BE7-5813-4447-AD5E-2C48CB02AE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627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43D5-B438-44A0-9B04-CCB5FD00A7D7}" type="datetimeFigureOut">
              <a:rPr lang="pt-BR" smtClean="0"/>
              <a:t>01/02/2023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0BE7-5813-4447-AD5E-2C48CB02AE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4864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43D5-B438-44A0-9B04-CCB5FD00A7D7}" type="datetimeFigureOut">
              <a:rPr lang="pt-BR" smtClean="0"/>
              <a:t>01/02/2023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0BE7-5813-4447-AD5E-2C48CB02AE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378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43D5-B438-44A0-9B04-CCB5FD00A7D7}" type="datetimeFigureOut">
              <a:rPr lang="pt-BR" smtClean="0"/>
              <a:t>01/02/2023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0BE7-5813-4447-AD5E-2C48CB02AE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0758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43D5-B438-44A0-9B04-CCB5FD00A7D7}" type="datetimeFigureOut">
              <a:rPr lang="pt-BR" smtClean="0"/>
              <a:t>01/02/2023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0BE7-5813-4447-AD5E-2C48CB02AE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7285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43D5-B438-44A0-9B04-CCB5FD00A7D7}" type="datetimeFigureOut">
              <a:rPr lang="pt-BR" smtClean="0"/>
              <a:t>01/02/2023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0BE7-5813-4447-AD5E-2C48CB02AE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5546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43D5-B438-44A0-9B04-CCB5FD00A7D7}" type="datetimeFigureOut">
              <a:rPr lang="pt-BR" smtClean="0"/>
              <a:t>01/02/2023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0BE7-5813-4447-AD5E-2C48CB02AE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9457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43D5-B438-44A0-9B04-CCB5FD00A7D7}" type="datetimeFigureOut">
              <a:rPr lang="pt-BR" smtClean="0"/>
              <a:t>01/02/2023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0BE7-5813-4447-AD5E-2C48CB02AE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1207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43D5-B438-44A0-9B04-CCB5FD00A7D7}" type="datetimeFigureOut">
              <a:rPr lang="pt-BR" smtClean="0"/>
              <a:t>01/02/2023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0BE7-5813-4447-AD5E-2C48CB02AE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7863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343D5-B438-44A0-9B04-CCB5FD00A7D7}" type="datetimeFigureOut">
              <a:rPr lang="pt-BR" smtClean="0"/>
              <a:t>01/02/2023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00BE7-5813-4447-AD5E-2C48CB02AE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0871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24576" y="5125811"/>
            <a:ext cx="3019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 </a:t>
            </a:r>
            <a:r>
              <a:rPr lang="pt-BR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BR" sz="3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Vire a Página</a:t>
            </a:r>
          </a:p>
        </p:txBody>
      </p:sp>
    </p:spTree>
    <p:extLst>
      <p:ext uri="{BB962C8B-B14F-4D97-AF65-F5344CB8AC3E}">
        <p14:creationId xmlns:p14="http://schemas.microsoft.com/office/powerpoint/2010/main" val="159001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>
            <a:spLocks noGrp="1"/>
          </p:cNvSpPr>
          <p:nvPr>
            <p:ph type="subTitle" idx="1"/>
          </p:nvPr>
        </p:nvSpPr>
        <p:spPr>
          <a:xfrm>
            <a:off x="762000" y="903546"/>
            <a:ext cx="7800975" cy="456380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Deus nunca perderá o senso de Seu poder e valor, mas Sua imagem é maculada quando somos falsos em nosso relacionamento com Ele.</a:t>
            </a:r>
          </a:p>
        </p:txBody>
      </p:sp>
    </p:spTree>
    <p:extLst>
      <p:ext uri="{BB962C8B-B14F-4D97-AF65-F5344CB8AC3E}">
        <p14:creationId xmlns:p14="http://schemas.microsoft.com/office/powerpoint/2010/main" val="990931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75478" y="1019953"/>
            <a:ext cx="8297247" cy="4724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Adão e Eva conheciam a história do conflito </a:t>
            </a:r>
            <a:r>
              <a:rPr lang="pt-BR" sz="3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no </a:t>
            </a:r>
            <a:r>
              <a:rPr lang="pt-BR" sz="3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Céu e tinham que estar atentos.</a:t>
            </a:r>
          </a:p>
          <a:p>
            <a:pPr>
              <a:lnSpc>
                <a:spcPct val="100000"/>
              </a:lnSpc>
            </a:pPr>
            <a:r>
              <a:rPr lang="pt-BR" sz="3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Foram orientados a </a:t>
            </a:r>
            <a:r>
              <a:rPr lang="pt-BR" sz="3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nunca ficar distantes um do outro </a:t>
            </a:r>
            <a:r>
              <a:rPr lang="pt-BR" sz="3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fim de não correrem risco algum e, se percebessem algo estranho, poderiam clamar pelos anjos do Céu, que prontamente estariam ali para auxiliá-los. Se fizessem isso, </a:t>
            </a:r>
            <a:endParaRPr lang="pt-BR" sz="3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nada</a:t>
            </a:r>
            <a:r>
              <a:rPr lang="pt-BR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absolutamente nada, aconteceria com eles.</a:t>
            </a:r>
          </a:p>
        </p:txBody>
      </p:sp>
    </p:spTree>
    <p:extLst>
      <p:ext uri="{BB962C8B-B14F-4D97-AF65-F5344CB8AC3E}">
        <p14:creationId xmlns:p14="http://schemas.microsoft.com/office/powerpoint/2010/main" val="1780267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>
            <a:spLocks noGrp="1"/>
          </p:cNvSpPr>
          <p:nvPr>
            <p:ph type="subTitle" idx="1"/>
          </p:nvPr>
        </p:nvSpPr>
        <p:spPr>
          <a:xfrm>
            <a:off x="904874" y="741620"/>
            <a:ext cx="8763001" cy="540200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Três importantes lições:</a:t>
            </a:r>
          </a:p>
          <a:p>
            <a:pPr marL="514350" indent="-514350" algn="l">
              <a:lnSpc>
                <a:spcPct val="100000"/>
              </a:lnSpc>
              <a:buFont typeface="+mj-lt"/>
              <a:buAutoNum type="arabicPeriod"/>
            </a:pPr>
            <a:endParaRPr lang="pt-BR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Deus sempre nos orienta a respeito daquilo que é importante para nossa vida.</a:t>
            </a:r>
          </a:p>
          <a:p>
            <a:pPr marL="514350" indent="-514350" algn="l">
              <a:lnSpc>
                <a:spcPct val="100000"/>
              </a:lnSpc>
              <a:buFont typeface="+mj-lt"/>
              <a:buAutoNum type="arabicPeriod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Muitos problemas conjugais poderiam ser evitados simplesmente se marido e mulher andassem juntos, construíssem propósitos e os executassem juntos, valorizando a companhia um do outro</a:t>
            </a:r>
          </a:p>
          <a:p>
            <a:pPr marL="514350" indent="-514350" algn="l">
              <a:lnSpc>
                <a:spcPct val="100000"/>
              </a:lnSpc>
              <a:buFont typeface="+mj-lt"/>
              <a:buAutoNum type="arabicPeriod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Valorizamos demais nossa independência. Achamos que temos as respostas e que podemos dominar as situações; deixamos de clamar pelos anjos em nosso favor e, então, falhamos e colhemos as consequências.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550" y="256526"/>
            <a:ext cx="1476375" cy="97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88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>
            <a:spLocks noGrp="1"/>
          </p:cNvSpPr>
          <p:nvPr>
            <p:ph type="subTitle" idx="1"/>
          </p:nvPr>
        </p:nvSpPr>
        <p:spPr>
          <a:xfrm>
            <a:off x="2085975" y="1017846"/>
            <a:ext cx="8401050" cy="54020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endParaRPr lang="pt-BR" sz="2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Adão e Eva falharam no teste do amor e da lealdade, e não demorou muito para descobrirem que algo havia dado muito errado: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conflito viera até eles.</a:t>
            </a:r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primeiro borrão na página do livro de suas vidas estava feito, afetando a história de toda a humanidade, afetando as primeiras páginas e tantas outras de nossa vida. Satanás conseguira sequestrar o mundo, declarando-se o príncipe dele.</a:t>
            </a:r>
            <a:endParaRPr lang="pt-BR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689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>
            <a:spLocks noGrp="1"/>
          </p:cNvSpPr>
          <p:nvPr>
            <p:ph type="subTitle" idx="1"/>
          </p:nvPr>
        </p:nvSpPr>
        <p:spPr>
          <a:xfrm>
            <a:off x="1104901" y="970221"/>
            <a:ext cx="7172324" cy="423995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Um dia, Satanás tentou tirar Deus do trono do Céu e não conseguiu. Então, sua meta é tirar Deus do trono da nossa vida.</a:t>
            </a:r>
          </a:p>
        </p:txBody>
      </p:sp>
    </p:spTree>
    <p:extLst>
      <p:ext uri="{BB962C8B-B14F-4D97-AF65-F5344CB8AC3E}">
        <p14:creationId xmlns:p14="http://schemas.microsoft.com/office/powerpoint/2010/main" val="395979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>
            <a:spLocks noGrp="1"/>
          </p:cNvSpPr>
          <p:nvPr>
            <p:ph type="subTitle" idx="1"/>
          </p:nvPr>
        </p:nvSpPr>
        <p:spPr>
          <a:xfrm>
            <a:off x="2443454" y="1274632"/>
            <a:ext cx="7241721" cy="484955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Deus quer resgatar você do governo do inimigo, mas Ele não vai tirar você à força. Sua decisão é decisiva neste conflito: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ESTENDER A MÃO OU NÃO PARA SEU RESGATADOR.</a:t>
            </a:r>
          </a:p>
          <a:p>
            <a:pPr>
              <a:lnSpc>
                <a:spcPct val="100000"/>
              </a:lnSpc>
            </a:pPr>
            <a:endParaRPr lang="pt-BR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 diz: </a:t>
            </a:r>
            <a:r>
              <a:rPr lang="pt-BR" sz="28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“Não tema, porque eu estou com você; não fique com medo, porque eu sou o seu Deus” 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(Isaías 41:10).</a:t>
            </a:r>
          </a:p>
          <a:p>
            <a:pPr>
              <a:lnSpc>
                <a:spcPct val="100000"/>
              </a:lnSpc>
            </a:pPr>
            <a:endParaRPr lang="pt-BR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287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906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0328" y="1008321"/>
            <a:ext cx="9144000" cy="5402004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acordo com pesquisas realizadas, há no mundo </a:t>
            </a:r>
          </a:p>
          <a:p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de 129 milhões de livros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mais vendido deles é a  </a:t>
            </a:r>
            <a:r>
              <a:rPr lang="pt-BR" sz="43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Bíblia,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já foi traduzida para mais de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2.454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línguas diferentes.</a:t>
            </a:r>
          </a:p>
          <a:p>
            <a:endParaRPr lang="pt-BR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Além de conter diversos gêneros literários, descreve </a:t>
            </a:r>
          </a:p>
          <a:p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início de todas as coisas boas, o porquê das coisas ruins </a:t>
            </a:r>
          </a:p>
          <a:p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revela os segredos do futuro.</a:t>
            </a:r>
          </a:p>
        </p:txBody>
      </p:sp>
    </p:spTree>
    <p:extLst>
      <p:ext uri="{BB962C8B-B14F-4D97-AF65-F5344CB8AC3E}">
        <p14:creationId xmlns:p14="http://schemas.microsoft.com/office/powerpoint/2010/main" val="8789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>
            <a:spLocks noGrp="1"/>
          </p:cNvSpPr>
          <p:nvPr>
            <p:ph type="subTitle" idx="1"/>
          </p:nvPr>
        </p:nvSpPr>
        <p:spPr>
          <a:xfrm>
            <a:off x="885825" y="808296"/>
            <a:ext cx="7886700" cy="5402004"/>
          </a:xfrm>
        </p:spPr>
        <p:txBody>
          <a:bodyPr>
            <a:noAutofit/>
          </a:bodyPr>
          <a:lstStyle/>
          <a:p>
            <a:pPr algn="l"/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CONFLITO DE HELENA </a:t>
            </a:r>
          </a:p>
          <a:p>
            <a:pPr algn="l"/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Ainda vale a pena crer em Deus?</a:t>
            </a:r>
          </a:p>
          <a:p>
            <a:pPr algn="l"/>
            <a:endParaRPr lang="pt-BR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que a vida não pode ser o que a gente sonha?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há de errado?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 as pessoas ou sou eu o problema?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que tudo parece conspirar contra mim? </a:t>
            </a:r>
          </a:p>
          <a:p>
            <a:pPr algn="l"/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Será que a Bíblia tem a resposta para </a:t>
            </a:r>
          </a:p>
          <a:p>
            <a:pPr algn="l"/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perguntas de Helena?</a:t>
            </a:r>
            <a:endParaRPr lang="pt-BR" sz="3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550" y="256526"/>
            <a:ext cx="1476375" cy="97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15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>
            <a:spLocks noGrp="1"/>
          </p:cNvSpPr>
          <p:nvPr>
            <p:ph type="subTitle" idx="1"/>
          </p:nvPr>
        </p:nvSpPr>
        <p:spPr>
          <a:xfrm>
            <a:off x="2019300" y="903546"/>
            <a:ext cx="8010525" cy="5402004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as responde por meio de uma parábola, uma narrativa ficcional.</a:t>
            </a:r>
          </a:p>
          <a:p>
            <a:endParaRPr lang="pt-BR" sz="2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“O Reino dos céus é como um homem que semeou boa semente em seu campo.</a:t>
            </a:r>
          </a:p>
          <a:p>
            <a:r>
              <a:rPr lang="pt-BR" sz="28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 enquanto todos dormiam, veio o seu inimigo  e semeou o joio no meio do trigo e se foi.</a:t>
            </a:r>
          </a:p>
          <a:p>
            <a:r>
              <a:rPr lang="pt-BR" sz="28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o trigo brotou e formou espigas,             o joio também apareceu”.</a:t>
            </a:r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Mateus 13:24-26</a:t>
            </a:r>
          </a:p>
        </p:txBody>
      </p:sp>
    </p:spTree>
    <p:extLst>
      <p:ext uri="{BB962C8B-B14F-4D97-AF65-F5344CB8AC3E}">
        <p14:creationId xmlns:p14="http://schemas.microsoft.com/office/powerpoint/2010/main" val="4025347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>
            <a:spLocks noGrp="1"/>
          </p:cNvSpPr>
          <p:nvPr>
            <p:ph type="subTitle" idx="1"/>
          </p:nvPr>
        </p:nvSpPr>
        <p:spPr>
          <a:xfrm>
            <a:off x="2105024" y="1933575"/>
            <a:ext cx="8353425" cy="2981326"/>
          </a:xfrm>
        </p:spPr>
        <p:txBody>
          <a:bodyPr anchor="ctr">
            <a:noAutofit/>
          </a:bodyPr>
          <a:lstStyle/>
          <a:p>
            <a:r>
              <a:rPr lang="pt-BR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Deus é o Bom Agricultor </a:t>
            </a:r>
          </a:p>
          <a:p>
            <a:r>
              <a:rPr lang="pt-BR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que, para demonstrar Seu amor, plantou a boa semente. Porém, há outro poder em ação, há um inimigo que veio e plantou a maldade, a desgraça, a desilusão e a dor.</a:t>
            </a:r>
          </a:p>
        </p:txBody>
      </p:sp>
    </p:spTree>
    <p:extLst>
      <p:ext uri="{BB962C8B-B14F-4D97-AF65-F5344CB8AC3E}">
        <p14:creationId xmlns:p14="http://schemas.microsoft.com/office/powerpoint/2010/main" val="160779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>
            <a:spLocks noGrp="1"/>
          </p:cNvSpPr>
          <p:nvPr>
            <p:ph type="subTitle" idx="1"/>
          </p:nvPr>
        </p:nvSpPr>
        <p:spPr>
          <a:xfrm>
            <a:off x="819150" y="817821"/>
            <a:ext cx="7172325" cy="540200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fato, nossa história não é aquela que Deus desejou para todos nós. Ele gostaria que nossa história fosse construída com páginas, textos, enredos e imagens perfeitas.</a:t>
            </a:r>
          </a:p>
        </p:txBody>
      </p:sp>
    </p:spTree>
    <p:extLst>
      <p:ext uri="{BB962C8B-B14F-4D97-AF65-F5344CB8AC3E}">
        <p14:creationId xmlns:p14="http://schemas.microsoft.com/office/powerpoint/2010/main" val="55172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>
            <a:spLocks noGrp="1"/>
          </p:cNvSpPr>
          <p:nvPr>
            <p:ph type="subTitle" idx="1"/>
          </p:nvPr>
        </p:nvSpPr>
        <p:spPr>
          <a:xfrm>
            <a:off x="2676525" y="1998921"/>
            <a:ext cx="6972300" cy="26492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último livro da Bíblia, o Apocalipse, nos </a:t>
            </a:r>
            <a:r>
              <a:rPr lang="pt-BR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 como </a:t>
            </a:r>
            <a:r>
              <a:rPr lang="pt-BR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tudo começou e explica </a:t>
            </a:r>
            <a:r>
              <a:rPr lang="pt-BR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que razão, nas páginas de nossa vida, há tanta desilusão, canseira e dor</a:t>
            </a:r>
            <a:r>
              <a:rPr lang="pt-BR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3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193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>
            <a:spLocks noGrp="1"/>
          </p:cNvSpPr>
          <p:nvPr>
            <p:ph type="subTitle" idx="1"/>
          </p:nvPr>
        </p:nvSpPr>
        <p:spPr>
          <a:xfrm>
            <a:off x="2635510" y="1838325"/>
            <a:ext cx="7108565" cy="33718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uma única dúvida sobre a bondade de Deus permanecesse no coração dos anjos, uma má semente teria ficado e produzido muito mais desgraça no Universo; por isso, o autor do mal foi poupado.</a:t>
            </a:r>
          </a:p>
        </p:txBody>
      </p:sp>
    </p:spTree>
    <p:extLst>
      <p:ext uri="{BB962C8B-B14F-4D97-AF65-F5344CB8AC3E}">
        <p14:creationId xmlns:p14="http://schemas.microsoft.com/office/powerpoint/2010/main" val="3143903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>
            <a:spLocks noGrp="1"/>
          </p:cNvSpPr>
          <p:nvPr>
            <p:ph type="subTitle" idx="1"/>
          </p:nvPr>
        </p:nvSpPr>
        <p:spPr>
          <a:xfrm>
            <a:off x="2681967" y="1238056"/>
            <a:ext cx="7004958" cy="4248151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t-BR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Nosso </a:t>
            </a:r>
            <a:r>
              <a:rPr lang="pt-BR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Deus é um Deus de </a:t>
            </a:r>
            <a:r>
              <a:rPr lang="pt-BR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amor</a:t>
            </a:r>
            <a:r>
              <a:rPr lang="pt-BR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 tem prazer em um relacionamento de amor com Suas criaturas quando elas O adoram e O amam por livre escolha. </a:t>
            </a:r>
          </a:p>
        </p:txBody>
      </p:sp>
    </p:spTree>
    <p:extLst>
      <p:ext uri="{BB962C8B-B14F-4D97-AF65-F5344CB8AC3E}">
        <p14:creationId xmlns:p14="http://schemas.microsoft.com/office/powerpoint/2010/main" val="20355681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652</Words>
  <Application>Microsoft Office PowerPoint</Application>
  <PresentationFormat>Widescreen</PresentationFormat>
  <Paragraphs>50</Paragraphs>
  <Slides>16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Suzana Lima</dc:creator>
  <cp:lastModifiedBy>Suzana Lima</cp:lastModifiedBy>
  <cp:revision>20</cp:revision>
  <dcterms:created xsi:type="dcterms:W3CDTF">2023-01-29T16:27:09Z</dcterms:created>
  <dcterms:modified xsi:type="dcterms:W3CDTF">2023-02-01T13:19:30Z</dcterms:modified>
</cp:coreProperties>
</file>