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9" r:id="rId4"/>
    <p:sldId id="257" r:id="rId5"/>
    <p:sldId id="263" r:id="rId6"/>
    <p:sldId id="262" r:id="rId7"/>
    <p:sldId id="275" r:id="rId8"/>
    <p:sldId id="276" r:id="rId9"/>
    <p:sldId id="264" r:id="rId10"/>
    <p:sldId id="258" r:id="rId11"/>
    <p:sldId id="269" r:id="rId12"/>
    <p:sldId id="277" r:id="rId13"/>
    <p:sldId id="278" r:id="rId14"/>
    <p:sldId id="271" r:id="rId15"/>
    <p:sldId id="274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251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F27DF-78A5-43A7-9468-C160DC1BCCFC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9300-2355-41FC-8E92-8D8FD12D8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6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9300-2355-41FC-8E92-8D8FD12D80B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72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4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2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7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7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8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6319281" y="4533953"/>
            <a:ext cx="3517737" cy="2030378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2</a:t>
            </a:r>
          </a:p>
          <a:p>
            <a:pPr algn="l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soluciona o       conflito da culpa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819151" y="817821"/>
            <a:ext cx="6562724" cy="54020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 dor é um indicativo de que algo não está bem.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há culpa, algo em nosso passado precisa ser tratado.</a:t>
            </a:r>
          </a:p>
        </p:txBody>
      </p:sp>
    </p:spTree>
    <p:extLst>
      <p:ext uri="{BB962C8B-B14F-4D97-AF65-F5344CB8AC3E}">
        <p14:creationId xmlns:p14="http://schemas.microsoft.com/office/powerpoint/2010/main" val="5517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904874" y="674945"/>
            <a:ext cx="8763001" cy="54020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aspectos em relação à culpa: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A culpa é um sinal. </a:t>
            </a:r>
          </a:p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pausa para uma reflexão a fim de entendermos onde erramos, o que nos levou a errar e a ter a humildade de pedir perdão, corrigindo a rota. </a:t>
            </a:r>
          </a:p>
          <a:p>
            <a:pPr algn="l">
              <a:lnSpc>
                <a:spcPct val="100000"/>
              </a:lnSpc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2º. A culpa não é da lei. </a:t>
            </a:r>
          </a:p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alegam que se não há lei ou restrições, então, não há erro e, consequentemente, não há culpa. </a:t>
            </a:r>
          </a:p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Protegemo-nos em diversos sentidos, inclusive da culpa, quando seguimos as leis de Deus.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904875" y="952499"/>
            <a:ext cx="7964806" cy="51244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A culpa tem solução. </a:t>
            </a:r>
          </a:p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há confissão, há perdão. A culpa confessada é perdoada. A culpa que não é perdoada é aquela onde há tristeza pelas consequências e não necessariamente pelo erro cometido. </a:t>
            </a:r>
          </a:p>
          <a:p>
            <a:pPr algn="l">
              <a:lnSpc>
                <a:spcPct val="100000"/>
              </a:lnSpc>
            </a:pP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A culpa pode ser fatal. </a:t>
            </a:r>
          </a:p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orgulho e o egoísmo nos impedem de chegar ao arrependimento, perdermos a oportunidade de nos libertar da culpa e abrimos o caminho para outras culpas.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762001" y="903546"/>
            <a:ext cx="7429500" cy="45638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Arrependidos, Adão e Eva confessaram sua culpa, foram perdoados, mas o preço para isso era alto, pois requereria a vida de Jesus pelo resgate da humanidade. </a:t>
            </a:r>
          </a:p>
        </p:txBody>
      </p:sp>
    </p:spTree>
    <p:extLst>
      <p:ext uri="{BB962C8B-B14F-4D97-AF65-F5344CB8AC3E}">
        <p14:creationId xmlns:p14="http://schemas.microsoft.com/office/powerpoint/2010/main" val="216297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857375" y="913071"/>
            <a:ext cx="8658225" cy="540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cordeiro morto em sacrifício era um símbolo que apontava para o </a:t>
            </a: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“Cordeiro de Deus, que tira o pecado do mundo”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(João 1:29).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Deus nos perdoou, precisamos nos perdoar.      Ao recebermos o perdão de Deus, o sentimento de culpa vai embora, mas, se continuamos nos culpando, não sentiremos o perdão do Pai. Continuar se culpando é rejeitar a oferta do perdão divino.</a:t>
            </a:r>
          </a:p>
        </p:txBody>
      </p:sp>
    </p:spTree>
    <p:extLst>
      <p:ext uri="{BB962C8B-B14F-4D97-AF65-F5344CB8AC3E}">
        <p14:creationId xmlns:p14="http://schemas.microsoft.com/office/powerpoint/2010/main" val="127068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806585" y="817938"/>
            <a:ext cx="6619876" cy="5429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realmente acredita que é possível eliminar a dor das consequências transferindo a culpa para os outros?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Não. O único caminho é transferir para a cruz, para o Cordeiro de Deus.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isso somente é possível quando  há verdadeira tristeza pelo erro e confissão do pecado.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Olhe para Jesus!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8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0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885825" y="808296"/>
            <a:ext cx="4448175" cy="5402004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sentimento de culpa pode trazer desconfortos emocionais como: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raiva,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vergonha,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medo,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 de inferioridade,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apatia,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sensação de tristeza,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pensamentos turbulentos.</a:t>
            </a:r>
          </a:p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910262" y="808296"/>
            <a:ext cx="4448175" cy="540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pode causar problemas físicos: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insônia,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peso,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cansaço inexplicável,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alergias,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de cabelo,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gastrointestinais,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enxaqueca,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cardíacos,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câncer.</a:t>
            </a:r>
          </a:p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401904" y="1381025"/>
            <a:ext cx="7858126" cy="415290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culpa nos impede a felicidade e a realização de sonhos,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nos rouba a paz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SIM, A CULPA É CRUEL. Especialmente quando não é admitida. 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É 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um ácido corrosivo que cai em uma das páginas de nossa vida e danifica todas as outras, afetando lentamente nossa mente e nosso corpo. </a:t>
            </a:r>
          </a:p>
        </p:txBody>
      </p:sp>
    </p:spTree>
    <p:extLst>
      <p:ext uri="{BB962C8B-B14F-4D97-AF65-F5344CB8AC3E}">
        <p14:creationId xmlns:p14="http://schemas.microsoft.com/office/powerpoint/2010/main" val="16077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7301" y="1332171"/>
            <a:ext cx="8518072" cy="4430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SENTIMENTO DA CULPA EXISTE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sentimento negativo de Adão e Eva    não foi o medo, mas, sim, a culpa.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grande sabedoria que obtiveram foi o conhecimento do pecado e o senso de culpa.” 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White,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da Redenção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37</a:t>
            </a:r>
          </a:p>
        </p:txBody>
      </p:sp>
    </p:spTree>
    <p:extLst>
      <p:ext uri="{BB962C8B-B14F-4D97-AF65-F5344CB8AC3E}">
        <p14:creationId xmlns:p14="http://schemas.microsoft.com/office/powerpoint/2010/main" val="87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362200" y="894021"/>
            <a:ext cx="7658100" cy="540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Senhor os havia alertado e orientado para que não se aproximassem da árvore do conhecimento do bem e do mal.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causa primária da culpa é não     obedecer ao que Deus diz. </a:t>
            </a:r>
          </a:p>
          <a:p>
            <a:pPr>
              <a:lnSpc>
                <a:spcPct val="100000"/>
              </a:lnSpc>
            </a:pPr>
            <a:endParaRPr lang="pt-BR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culpa nasce da escolha deliberada por outro caminho, diferente daquele que Ele propõe.</a:t>
            </a:r>
          </a:p>
        </p:txBody>
      </p:sp>
    </p:spTree>
    <p:extLst>
      <p:ext uri="{BB962C8B-B14F-4D97-AF65-F5344CB8AC3E}">
        <p14:creationId xmlns:p14="http://schemas.microsoft.com/office/powerpoint/2010/main" val="40253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9878" y="1131224"/>
            <a:ext cx="8813347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“..a culpa é da mulher que me deste por companheira…” </a:t>
            </a:r>
          </a:p>
          <a:p>
            <a:pPr>
              <a:lnSpc>
                <a:spcPct val="100000"/>
              </a:lnSpc>
            </a:pP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“…a culpa é da serpente…ela me enganou…”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Gênesis 3:12, 13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desobedecemos a Deus, sentimo-nos culpados 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tentamos empurrar a culpa para outros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vez de assumir nossas ações erradas, assim como Adão e Eva fizeram ao tentar colocar a culpa em outros em vez de em si mesmos.</a:t>
            </a:r>
          </a:p>
        </p:txBody>
      </p:sp>
    </p:spTree>
    <p:extLst>
      <p:ext uri="{BB962C8B-B14F-4D97-AF65-F5344CB8AC3E}">
        <p14:creationId xmlns:p14="http://schemas.microsoft.com/office/powerpoint/2010/main" val="178026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885826" y="636846"/>
            <a:ext cx="7942290" cy="5402004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ficaram lembranças do jardim perfeito...</a:t>
            </a:r>
          </a:p>
          <a:p>
            <a:pPr algn="l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Éden ficou inacessível.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não poderiam mais ver Deus face a face.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folhas passaram a secar e cair, as flores passaram a ter espinhos.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animais ficaram ariscos, atrevidos, alguns, medrosos, e outros, cruéis.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subsistência agora era conquistada com sofrimento.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Antes, um relacionamento conjugal perfeito; depois, desentendimentos e conflitos.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Antes, um corpo perfeito; depois, um corpo sujeito a vírus, dores, rugas, flacidez, doenças e morte.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247900" y="1390650"/>
            <a:ext cx="7858126" cy="415290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foi enganada, e nós também somos enganados, alguns por desconhecerem o inimigo, outros por descuido e escolhas conscientes; e há aqueles que pensam ter a capacidade própria de decidir entre o certo e o errado, assim como Eva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G. White,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da Redenção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36.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171700" y="922596"/>
            <a:ext cx="8058150" cy="52591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Lúcifer teve a oportunidade de se arrepender, mas não quis. </a:t>
            </a: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carrega a culpa de ter instigado a terça parte dos anjos do Céu a descumprirem a ordem celeste levando-os a crer no pior de todos os enganos: </a:t>
            </a:r>
          </a:p>
          <a:p>
            <a:pPr>
              <a:lnSpc>
                <a:spcPct val="100000"/>
              </a:lnSpc>
            </a:pPr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jamais seriam perdoados por Deus, mesmo que se arrependessem. </a:t>
            </a:r>
          </a:p>
        </p:txBody>
      </p:sp>
    </p:spTree>
    <p:extLst>
      <p:ext uri="{BB962C8B-B14F-4D97-AF65-F5344CB8AC3E}">
        <p14:creationId xmlns:p14="http://schemas.microsoft.com/office/powerpoint/2010/main" val="2335193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869</Words>
  <Application>Microsoft Office PowerPoint</Application>
  <PresentationFormat>Widescreen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29</cp:revision>
  <dcterms:created xsi:type="dcterms:W3CDTF">2023-01-29T16:27:09Z</dcterms:created>
  <dcterms:modified xsi:type="dcterms:W3CDTF">2023-02-01T21:50:17Z</dcterms:modified>
</cp:coreProperties>
</file>