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58" r:id="rId6"/>
    <p:sldId id="259" r:id="rId7"/>
    <p:sldId id="263" r:id="rId8"/>
    <p:sldId id="274" r:id="rId9"/>
    <p:sldId id="280" r:id="rId10"/>
    <p:sldId id="278" r:id="rId11"/>
    <p:sldId id="271" r:id="rId12"/>
    <p:sldId id="281" r:id="rId13"/>
    <p:sldId id="276" r:id="rId14"/>
    <p:sldId id="275" r:id="rId15"/>
    <p:sldId id="282" r:id="rId16"/>
    <p:sldId id="27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304" autoAdjust="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073f1caa-c851-4470-85c4-4d504c612eb8" providerId="ADAL" clId="{AB64CD9C-3559-4778-9EA5-C1ABF144E679}"/>
    <pc:docChg chg="undo custSel modSld">
      <pc:chgData name="DSA - Beatriz Ozorio" userId="073f1caa-c851-4470-85c4-4d504c612eb8" providerId="ADAL" clId="{AB64CD9C-3559-4778-9EA5-C1ABF144E679}" dt="2023-01-30T14:40:54.654" v="92" actId="20577"/>
      <pc:docMkLst>
        <pc:docMk/>
      </pc:docMkLst>
      <pc:sldChg chg="modSp mod">
        <pc:chgData name="DSA - Beatriz Ozorio" userId="073f1caa-c851-4470-85c4-4d504c612eb8" providerId="ADAL" clId="{AB64CD9C-3559-4778-9EA5-C1ABF144E679}" dt="2023-01-30T14:32:35.044" v="5" actId="20577"/>
        <pc:sldMkLst>
          <pc:docMk/>
          <pc:sldMk cId="8789614" sldId="257"/>
        </pc:sldMkLst>
        <pc:spChg chg="mod">
          <ac:chgData name="DSA - Beatriz Ozorio" userId="073f1caa-c851-4470-85c4-4d504c612eb8" providerId="ADAL" clId="{AB64CD9C-3559-4778-9EA5-C1ABF144E679}" dt="2023-01-30T14:32:35.044" v="5" actId="20577"/>
          <ac:spMkLst>
            <pc:docMk/>
            <pc:sldMk cId="8789614" sldId="257"/>
            <ac:spMk id="3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35:12.344" v="39" actId="6549"/>
        <pc:sldMkLst>
          <pc:docMk/>
          <pc:sldMk cId="1780267970" sldId="262"/>
        </pc:sldMkLst>
        <pc:spChg chg="mod">
          <ac:chgData name="DSA - Beatriz Ozorio" userId="073f1caa-c851-4470-85c4-4d504c612eb8" providerId="ADAL" clId="{AB64CD9C-3559-4778-9EA5-C1ABF144E679}" dt="2023-01-30T14:35:12.344" v="39" actId="6549"/>
          <ac:spMkLst>
            <pc:docMk/>
            <pc:sldMk cId="1780267970" sldId="262"/>
            <ac:spMk id="3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36:46.969" v="45" actId="6549"/>
        <pc:sldMkLst>
          <pc:docMk/>
          <pc:sldMk cId="4025347217" sldId="263"/>
        </pc:sldMkLst>
        <pc:spChg chg="mod">
          <ac:chgData name="DSA - Beatriz Ozorio" userId="073f1caa-c851-4470-85c4-4d504c612eb8" providerId="ADAL" clId="{AB64CD9C-3559-4778-9EA5-C1ABF144E679}" dt="2023-01-30T14:36:46.969" v="45" actId="6549"/>
          <ac:spMkLst>
            <pc:docMk/>
            <pc:sldMk cId="4025347217" sldId="263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34:15.317" v="10" actId="20577"/>
        <pc:sldMkLst>
          <pc:docMk/>
          <pc:sldMk cId="2335193227" sldId="264"/>
        </pc:sldMkLst>
        <pc:spChg chg="mod">
          <ac:chgData name="DSA - Beatriz Ozorio" userId="073f1caa-c851-4470-85c4-4d504c612eb8" providerId="ADAL" clId="{AB64CD9C-3559-4778-9EA5-C1ABF144E679}" dt="2023-01-30T14:34:15.317" v="10" actId="20577"/>
          <ac:spMkLst>
            <pc:docMk/>
            <pc:sldMk cId="2335193227" sldId="264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37:11.388" v="49" actId="20577"/>
        <pc:sldMkLst>
          <pc:docMk/>
          <pc:sldMk cId="483287017" sldId="274"/>
        </pc:sldMkLst>
        <pc:spChg chg="mod">
          <ac:chgData name="DSA - Beatriz Ozorio" userId="073f1caa-c851-4470-85c4-4d504c612eb8" providerId="ADAL" clId="{AB64CD9C-3559-4778-9EA5-C1ABF144E679}" dt="2023-01-30T14:37:11.388" v="49" actId="20577"/>
          <ac:spMkLst>
            <pc:docMk/>
            <pc:sldMk cId="483287017" sldId="274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40:54.654" v="92" actId="20577"/>
        <pc:sldMkLst>
          <pc:docMk/>
          <pc:sldMk cId="2231976808" sldId="275"/>
        </pc:sldMkLst>
        <pc:spChg chg="mod">
          <ac:chgData name="DSA - Beatriz Ozorio" userId="073f1caa-c851-4470-85c4-4d504c612eb8" providerId="ADAL" clId="{AB64CD9C-3559-4778-9EA5-C1ABF144E679}" dt="2023-01-30T14:40:54.654" v="92" actId="20577"/>
          <ac:spMkLst>
            <pc:docMk/>
            <pc:sldMk cId="2231976808" sldId="275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39:51.202" v="62" actId="6549"/>
        <pc:sldMkLst>
          <pc:docMk/>
          <pc:sldMk cId="34104315" sldId="276"/>
        </pc:sldMkLst>
        <pc:spChg chg="mod">
          <ac:chgData name="DSA - Beatriz Ozorio" userId="073f1caa-c851-4470-85c4-4d504c612eb8" providerId="ADAL" clId="{AB64CD9C-3559-4778-9EA5-C1ABF144E679}" dt="2023-01-30T14:39:51.202" v="62" actId="6549"/>
          <ac:spMkLst>
            <pc:docMk/>
            <pc:sldMk cId="34104315" sldId="276"/>
            <ac:spMk id="2" creationId="{00000000-0000-0000-0000-000000000000}"/>
          </ac:spMkLst>
        </pc:spChg>
      </pc:sldChg>
      <pc:sldChg chg="modSp mod">
        <pc:chgData name="DSA - Beatriz Ozorio" userId="073f1caa-c851-4470-85c4-4d504c612eb8" providerId="ADAL" clId="{AB64CD9C-3559-4778-9EA5-C1ABF144E679}" dt="2023-01-30T14:37:59.736" v="52" actId="20577"/>
        <pc:sldMkLst>
          <pc:docMk/>
          <pc:sldMk cId="1450031021" sldId="280"/>
        </pc:sldMkLst>
        <pc:spChg chg="mod">
          <ac:chgData name="DSA - Beatriz Ozorio" userId="073f1caa-c851-4470-85c4-4d504c612eb8" providerId="ADAL" clId="{AB64CD9C-3559-4778-9EA5-C1ABF144E679}" dt="2023-01-30T14:37:59.736" v="52" actId="20577"/>
          <ac:spMkLst>
            <pc:docMk/>
            <pc:sldMk cId="1450031021" sldId="280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16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84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27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86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7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75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28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45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2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43D5-B438-44A0-9B04-CCB5FD00A7D7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0BE7-5813-4447-AD5E-2C48CB02AE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8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9282" y="4533953"/>
            <a:ext cx="3208766" cy="2030378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3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tem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      melhor enredo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762001" y="720666"/>
            <a:ext cx="7429500" cy="45638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oração em si não tem poder instantâneo de nos transformar ou mudar o problema, mas é o único meio que autoriza Deus a usar Seu poder para nos transformar e mudar o que for preciso para virar a página e escrever nossa história.  </a:t>
            </a:r>
          </a:p>
        </p:txBody>
      </p:sp>
    </p:spTree>
    <p:extLst>
      <p:ext uri="{BB962C8B-B14F-4D97-AF65-F5344CB8AC3E}">
        <p14:creationId xmlns:p14="http://schemas.microsoft.com/office/powerpoint/2010/main" val="216297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127962" y="1267634"/>
            <a:ext cx="8126381" cy="42374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revelou a Jacó em sonho que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é o caminho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 virada. </a:t>
            </a:r>
          </a:p>
          <a:p>
            <a:pPr>
              <a:lnSpc>
                <a:spcPct val="100000"/>
              </a:lnSpc>
            </a:pPr>
            <a:endParaRPr lang="pt-B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 é Aquele que conecta o homem em sua fraqueza e desamparo à fonte do poder infinito. </a:t>
            </a: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há mudança sem Jesus</a:t>
            </a:r>
            <a:r>
              <a:rPr lang="pt-BR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Não há virada sem entrega e sem oração. </a:t>
            </a:r>
          </a:p>
        </p:txBody>
      </p:sp>
    </p:spTree>
    <p:extLst>
      <p:ext uri="{BB962C8B-B14F-4D97-AF65-F5344CB8AC3E}">
        <p14:creationId xmlns:p14="http://schemas.microsoft.com/office/powerpoint/2010/main" val="12706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575833" y="875752"/>
            <a:ext cx="7389262" cy="4386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RECOMEÇO DIVINO</a:t>
            </a:r>
          </a:p>
          <a:p>
            <a:pPr>
              <a:lnSpc>
                <a:spcPct val="100000"/>
              </a:lnSpc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Jacó fez um voto, dizendo: Se Deus for comigo, e me guardar nesta viagem que faço, e me der pão para comer, e vestes para vestir;</a:t>
            </a:r>
          </a:p>
          <a:p>
            <a:pPr>
              <a:lnSpc>
                <a:spcPct val="100000"/>
              </a:lnSpc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eu em paz tornar à casa de meu pai, o Senhor me será por Deus;</a:t>
            </a:r>
          </a:p>
          <a:p>
            <a:pPr>
              <a:lnSpc>
                <a:spcPct val="100000"/>
              </a:lnSpc>
            </a:pPr>
            <a:r>
              <a:rPr lang="pt-BR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esta pedra que tenho posto por coluna será casa de Deus; e de tudo quanto me deres, certamente te darei o dízimo.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Gênesis 28:20-22</a:t>
            </a:r>
            <a:endParaRPr 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8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247900" y="1390650"/>
            <a:ext cx="7858126" cy="415290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história a seguir mostra que mudar e crescer espiritualmente não nos afasta de problemas e injustiças, mas nos faz fortes para resistir ao mal, suportar com fé na esperança das promessas.</a:t>
            </a:r>
          </a:p>
        </p:txBody>
      </p:sp>
    </p:spTree>
    <p:extLst>
      <p:ext uri="{BB962C8B-B14F-4D97-AF65-F5344CB8AC3E}">
        <p14:creationId xmlns:p14="http://schemas.microsoft.com/office/powerpoint/2010/main" val="3410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904486" y="1038063"/>
            <a:ext cx="8790020" cy="4289717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Lições que devemos aprender com essa experiência de Jacó:</a:t>
            </a:r>
          </a:p>
          <a:p>
            <a:pPr algn="l"/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1º Virar a página exige confissão de pecado.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2º Virar a página requer luta e perseverança. 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3º Virar a página demanda paciência e esperança. </a:t>
            </a:r>
          </a:p>
          <a:p>
            <a:pPr marL="342900" indent="-3429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4º Virar a página requer aceitar o toque de Deus.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550" y="256526"/>
            <a:ext cx="1476375" cy="9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7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762001" y="720666"/>
            <a:ext cx="6889101" cy="504565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QUER MUDAR                 SUA HISTÓRIA.</a:t>
            </a:r>
          </a:p>
          <a:p>
            <a:pPr algn="l">
              <a:lnSpc>
                <a:spcPct val="100000"/>
              </a:lnSpc>
              <a:spcBef>
                <a:spcPts val="3600"/>
              </a:spcBef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 Deus não fará justiça a Seus escolhidos, que clamam a Ele de dia e de noite, ainda que tardio para com eles? Digo-vos que depressa lhes fará justiça.” 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Patriarcas e Profetas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p. 139).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9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04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86019" y="1213299"/>
            <a:ext cx="7812529" cy="4430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dias temos a chance de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começar um novo capítulo.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dia que amanhece, cada nova estação, cada novo ano, temos a chance do recomeço. A cada tropeço, erro ou equívoco, a cada vez que perdemos algo ou alguém, precisamos ter a noção de que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necessitamos virar a página.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039527" y="838637"/>
            <a:ext cx="8058150" cy="52591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 NA DIREÇÃO ERRADA </a:t>
            </a:r>
          </a:p>
          <a:p>
            <a:pPr>
              <a:lnSpc>
                <a:spcPct val="100000"/>
              </a:lnSpc>
            </a:pPr>
            <a:endParaRPr lang="pt-BR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Jacó havia sido escolhido por Deus para receber a bênção da primogenitura, mas ele era o segundo filho, e Isaque declarou que Esaú teria direito à primogenitura.</a:t>
            </a:r>
          </a:p>
          <a:p>
            <a:pPr>
              <a:lnSpc>
                <a:spcPct val="100000"/>
              </a:lnSpc>
            </a:pPr>
            <a:endParaRPr lang="pt-BR" sz="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Senhor não o fez </a:t>
            </a: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nascer </a:t>
            </a: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primeiro? </a:t>
            </a:r>
          </a:p>
        </p:txBody>
      </p:sp>
    </p:spTree>
    <p:extLst>
      <p:ext uri="{BB962C8B-B14F-4D97-AF65-F5344CB8AC3E}">
        <p14:creationId xmlns:p14="http://schemas.microsoft.com/office/powerpoint/2010/main" val="233519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7455" y="1621675"/>
            <a:ext cx="6590281" cy="3718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adianta questionarmos Deus, a maneira como Ele trabalha e o tempo designado por Ele.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Precisamos entender que Deus vê o óbvio pela perspectiva de Sua onisciência.</a:t>
            </a:r>
          </a:p>
        </p:txBody>
      </p:sp>
    </p:spTree>
    <p:extLst>
      <p:ext uri="{BB962C8B-B14F-4D97-AF65-F5344CB8AC3E}">
        <p14:creationId xmlns:p14="http://schemas.microsoft.com/office/powerpoint/2010/main" val="178026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719397" y="626628"/>
            <a:ext cx="7061315" cy="54020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“Deus não conduz jamais Seus filhos de maneira diferente da que eles escolheriam se pudessem ver o fim desde o princípio.” </a:t>
            </a:r>
          </a:p>
          <a:p>
            <a:pPr algn="l">
              <a:lnSpc>
                <a:spcPct val="100000"/>
              </a:lnSpc>
              <a:spcBef>
                <a:spcPts val="2400"/>
              </a:spcBef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(Ellen G. White, </a:t>
            </a:r>
            <a:r>
              <a:rPr lang="pt-BR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Ciência do                            Bom Viver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p. 479).</a:t>
            </a:r>
          </a:p>
        </p:txBody>
      </p:sp>
    </p:spTree>
    <p:extLst>
      <p:ext uri="{BB962C8B-B14F-4D97-AF65-F5344CB8AC3E}">
        <p14:creationId xmlns:p14="http://schemas.microsoft.com/office/powerpoint/2010/main" val="5517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928552" y="1390650"/>
            <a:ext cx="8260601" cy="415290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Muitas vezes, Deus permite dificuldades e as aparentes incoerências para que não nos acomodemos, mas busquemos algo melhor e lutemos por isso para que tenhamos a consciência de que </a:t>
            </a: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necessitamos de uma virada de vida</a:t>
            </a:r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aprendamos a depender Dele e O conheçamos melhor. </a:t>
            </a:r>
          </a:p>
        </p:txBody>
      </p:sp>
    </p:spTree>
    <p:extLst>
      <p:ext uri="{BB962C8B-B14F-4D97-AF65-F5344CB8AC3E}">
        <p14:creationId xmlns:p14="http://schemas.microsoft.com/office/powerpoint/2010/main" val="16077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013065" y="827519"/>
            <a:ext cx="8311343" cy="5402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MUDANÇA ERRADA 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 White diz: “Dia e noite o assunto lhe ocupava os pensamentos, até que se tornou o interesse absorvente de sua vida. [...] Acreditava que a promessa relativa a si não se poderia cumprir enquanto Esaú retivesse os direitos de primogênito, e procurava constantemente descobrir um meio pelo qual pudesse conseguir a bênção” 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8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Patriarcas e Profetas</a:t>
            </a:r>
            <a:r>
              <a:rPr lang="pt-BR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122). </a:t>
            </a:r>
            <a:endParaRPr lang="pt-BR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assim, aproveitando-se de uma oportunidade, Jacó propôs a venda da primogenitura para dar início à mudança de sua vida. Seu irmão faminto, cansado, desfalecido e indiferente a vendeu.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MUDANÇA DE RUMO EQUIVOCADA</a:t>
            </a:r>
          </a:p>
        </p:txBody>
      </p:sp>
    </p:spTree>
    <p:extLst>
      <p:ext uri="{BB962C8B-B14F-4D97-AF65-F5344CB8AC3E}">
        <p14:creationId xmlns:p14="http://schemas.microsoft.com/office/powerpoint/2010/main" val="402534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2216381" y="1591021"/>
            <a:ext cx="8008274" cy="39203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basta termos a consciência de que necessitamos virar a página, mas precisamos fazê-lo da maneira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Era do interesse de nosso inimigo que Jacó falhasse, pois, assim, impediria ou atrasaria o cumprimento da promessa do nascimento de Jesus como o Resgatador que viria através de Seus descendentes.</a:t>
            </a:r>
          </a:p>
        </p:txBody>
      </p:sp>
    </p:spTree>
    <p:extLst>
      <p:ext uri="{BB962C8B-B14F-4D97-AF65-F5344CB8AC3E}">
        <p14:creationId xmlns:p14="http://schemas.microsoft.com/office/powerpoint/2010/main" val="48328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/>
          </p:cNvSpPr>
          <p:nvPr>
            <p:ph type="subTitle" idx="1"/>
          </p:nvPr>
        </p:nvSpPr>
        <p:spPr>
          <a:xfrm>
            <a:off x="1938249" y="819206"/>
            <a:ext cx="8469285" cy="54020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PONTO DA VIRADA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Cansado da viagem, cansado de si mesmo, de tanta dor e angústia, ele se deitou no chão tendo uma pedra como travesseiro. Olhou para o céu cheio de estrelas. Deus parecia muito distante dele enquanto o mal estava muito perto. Somente uma prova dada por Deus poderia confirmar o perdão divino. O que pedir como prova? Ele não sabia, apenas queria uma.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pt-BR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Senhor, diga alguma coisa, mostre de alguma forma que o Senhor não desistiu de mim. Do contrário, não terei certeza de que posso mudar e virar a página de minha vida.”             </a:t>
            </a:r>
            <a:r>
              <a:rPr lang="pt-BR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Ali, Jacó adormeceu e sonhou. </a:t>
            </a:r>
          </a:p>
        </p:txBody>
      </p:sp>
    </p:spTree>
    <p:extLst>
      <p:ext uri="{BB962C8B-B14F-4D97-AF65-F5344CB8AC3E}">
        <p14:creationId xmlns:p14="http://schemas.microsoft.com/office/powerpoint/2010/main" val="1450031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819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31</cp:revision>
  <dcterms:created xsi:type="dcterms:W3CDTF">2023-01-29T16:27:09Z</dcterms:created>
  <dcterms:modified xsi:type="dcterms:W3CDTF">2023-02-01T13:22:10Z</dcterms:modified>
</cp:coreProperties>
</file>