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5" r:id="rId5"/>
    <p:sldId id="262" r:id="rId6"/>
    <p:sldId id="287" r:id="rId7"/>
    <p:sldId id="258" r:id="rId8"/>
    <p:sldId id="259" r:id="rId9"/>
    <p:sldId id="283" r:id="rId10"/>
    <p:sldId id="285" r:id="rId11"/>
    <p:sldId id="286" r:id="rId12"/>
    <p:sldId id="263" r:id="rId13"/>
    <p:sldId id="288" r:id="rId14"/>
    <p:sldId id="276" r:id="rId15"/>
    <p:sldId id="278" r:id="rId16"/>
    <p:sldId id="27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Beatriz Ozorio" userId="073f1caa-c851-4470-85c4-4d504c612eb8" providerId="ADAL" clId="{2F81BCC0-CEAF-4B6A-9F47-947B7F68C863}"/>
    <pc:docChg chg="undo custSel modSld">
      <pc:chgData name="DSA - Beatriz Ozorio" userId="073f1caa-c851-4470-85c4-4d504c612eb8" providerId="ADAL" clId="{2F81BCC0-CEAF-4B6A-9F47-947B7F68C863}" dt="2023-01-30T15:07:08.218" v="77" actId="6549"/>
      <pc:docMkLst>
        <pc:docMk/>
      </pc:docMkLst>
      <pc:sldChg chg="modSp mod">
        <pc:chgData name="DSA - Beatriz Ozorio" userId="073f1caa-c851-4470-85c4-4d504c612eb8" providerId="ADAL" clId="{2F81BCC0-CEAF-4B6A-9F47-947B7F68C863}" dt="2023-01-30T14:57:52.514" v="13" actId="6549"/>
        <pc:sldMkLst>
          <pc:docMk/>
          <pc:sldMk cId="8789614" sldId="257"/>
        </pc:sldMkLst>
        <pc:spChg chg="mod">
          <ac:chgData name="DSA - Beatriz Ozorio" userId="073f1caa-c851-4470-85c4-4d504c612eb8" providerId="ADAL" clId="{2F81BCC0-CEAF-4B6A-9F47-947B7F68C863}" dt="2023-01-30T14:57:52.514" v="13" actId="6549"/>
          <ac:spMkLst>
            <pc:docMk/>
            <pc:sldMk cId="8789614" sldId="257"/>
            <ac:spMk id="3" creationId="{00000000-0000-0000-0000-000000000000}"/>
          </ac:spMkLst>
        </pc:spChg>
      </pc:sldChg>
      <pc:sldChg chg="modSp mod">
        <pc:chgData name="DSA - Beatriz Ozorio" userId="073f1caa-c851-4470-85c4-4d504c612eb8" providerId="ADAL" clId="{2F81BCC0-CEAF-4B6A-9F47-947B7F68C863}" dt="2023-01-30T15:03:54.193" v="51" actId="313"/>
        <pc:sldMkLst>
          <pc:docMk/>
          <pc:sldMk cId="160779019" sldId="259"/>
        </pc:sldMkLst>
        <pc:spChg chg="mod">
          <ac:chgData name="DSA - Beatriz Ozorio" userId="073f1caa-c851-4470-85c4-4d504c612eb8" providerId="ADAL" clId="{2F81BCC0-CEAF-4B6A-9F47-947B7F68C863}" dt="2023-01-30T15:03:54.193" v="51" actId="313"/>
          <ac:spMkLst>
            <pc:docMk/>
            <pc:sldMk cId="160779019" sldId="259"/>
            <ac:spMk id="2" creationId="{00000000-0000-0000-0000-000000000000}"/>
          </ac:spMkLst>
        </pc:spChg>
      </pc:sldChg>
      <pc:sldChg chg="modSp mod">
        <pc:chgData name="DSA - Beatriz Ozorio" userId="073f1caa-c851-4470-85c4-4d504c612eb8" providerId="ADAL" clId="{2F81BCC0-CEAF-4B6A-9F47-947B7F68C863}" dt="2023-01-30T15:01:02.519" v="33" actId="20577"/>
        <pc:sldMkLst>
          <pc:docMk/>
          <pc:sldMk cId="1780267970" sldId="262"/>
        </pc:sldMkLst>
        <pc:spChg chg="mod">
          <ac:chgData name="DSA - Beatriz Ozorio" userId="073f1caa-c851-4470-85c4-4d504c612eb8" providerId="ADAL" clId="{2F81BCC0-CEAF-4B6A-9F47-947B7F68C863}" dt="2023-01-30T15:01:02.519" v="33" actId="20577"/>
          <ac:spMkLst>
            <pc:docMk/>
            <pc:sldMk cId="1780267970" sldId="262"/>
            <ac:spMk id="3" creationId="{00000000-0000-0000-0000-000000000000}"/>
          </ac:spMkLst>
        </pc:spChg>
      </pc:sldChg>
      <pc:sldChg chg="modSp mod">
        <pc:chgData name="DSA - Beatriz Ozorio" userId="073f1caa-c851-4470-85c4-4d504c612eb8" providerId="ADAL" clId="{2F81BCC0-CEAF-4B6A-9F47-947B7F68C863}" dt="2023-01-30T15:05:48.558" v="65" actId="6549"/>
        <pc:sldMkLst>
          <pc:docMk/>
          <pc:sldMk cId="4025347217" sldId="263"/>
        </pc:sldMkLst>
        <pc:spChg chg="mod">
          <ac:chgData name="DSA - Beatriz Ozorio" userId="073f1caa-c851-4470-85c4-4d504c612eb8" providerId="ADAL" clId="{2F81BCC0-CEAF-4B6A-9F47-947B7F68C863}" dt="2023-01-30T15:05:48.558" v="65" actId="6549"/>
          <ac:spMkLst>
            <pc:docMk/>
            <pc:sldMk cId="4025347217" sldId="263"/>
            <ac:spMk id="2" creationId="{00000000-0000-0000-0000-000000000000}"/>
          </ac:spMkLst>
        </pc:spChg>
      </pc:sldChg>
      <pc:sldChg chg="modSp mod">
        <pc:chgData name="DSA - Beatriz Ozorio" userId="073f1caa-c851-4470-85c4-4d504c612eb8" providerId="ADAL" clId="{2F81BCC0-CEAF-4B6A-9F47-947B7F68C863}" dt="2023-01-30T14:59:08.965" v="25" actId="20577"/>
        <pc:sldMkLst>
          <pc:docMk/>
          <pc:sldMk cId="2335193227" sldId="264"/>
        </pc:sldMkLst>
        <pc:spChg chg="mod">
          <ac:chgData name="DSA - Beatriz Ozorio" userId="073f1caa-c851-4470-85c4-4d504c612eb8" providerId="ADAL" clId="{2F81BCC0-CEAF-4B6A-9F47-947B7F68C863}" dt="2023-01-30T14:59:08.965" v="25" actId="20577"/>
          <ac:spMkLst>
            <pc:docMk/>
            <pc:sldMk cId="2335193227" sldId="264"/>
            <ac:spMk id="2" creationId="{00000000-0000-0000-0000-000000000000}"/>
          </ac:spMkLst>
        </pc:spChg>
      </pc:sldChg>
      <pc:sldChg chg="modSp mod">
        <pc:chgData name="DSA - Beatriz Ozorio" userId="073f1caa-c851-4470-85c4-4d504c612eb8" providerId="ADAL" clId="{2F81BCC0-CEAF-4B6A-9F47-947B7F68C863}" dt="2023-01-30T14:59:48.526" v="28" actId="6549"/>
        <pc:sldMkLst>
          <pc:docMk/>
          <pc:sldMk cId="2231976808" sldId="275"/>
        </pc:sldMkLst>
        <pc:spChg chg="mod">
          <ac:chgData name="DSA - Beatriz Ozorio" userId="073f1caa-c851-4470-85c4-4d504c612eb8" providerId="ADAL" clId="{2F81BCC0-CEAF-4B6A-9F47-947B7F68C863}" dt="2023-01-30T14:59:48.526" v="28" actId="6549"/>
          <ac:spMkLst>
            <pc:docMk/>
            <pc:sldMk cId="2231976808" sldId="275"/>
            <ac:spMk id="5" creationId="{00000000-0000-0000-0000-000000000000}"/>
          </ac:spMkLst>
        </pc:spChg>
      </pc:sldChg>
      <pc:sldChg chg="modSp mod">
        <pc:chgData name="DSA - Beatriz Ozorio" userId="073f1caa-c851-4470-85c4-4d504c612eb8" providerId="ADAL" clId="{2F81BCC0-CEAF-4B6A-9F47-947B7F68C863}" dt="2023-01-30T15:07:08.218" v="77" actId="6549"/>
        <pc:sldMkLst>
          <pc:docMk/>
          <pc:sldMk cId="2162978263" sldId="278"/>
        </pc:sldMkLst>
        <pc:spChg chg="mod">
          <ac:chgData name="DSA - Beatriz Ozorio" userId="073f1caa-c851-4470-85c4-4d504c612eb8" providerId="ADAL" clId="{2F81BCC0-CEAF-4B6A-9F47-947B7F68C863}" dt="2023-01-30T15:07:08.218" v="77" actId="6549"/>
          <ac:spMkLst>
            <pc:docMk/>
            <pc:sldMk cId="2162978263" sldId="278"/>
            <ac:spMk id="2" creationId="{00000000-0000-0000-0000-000000000000}"/>
          </ac:spMkLst>
        </pc:spChg>
      </pc:sldChg>
      <pc:sldChg chg="modSp mod">
        <pc:chgData name="DSA - Beatriz Ozorio" userId="073f1caa-c851-4470-85c4-4d504c612eb8" providerId="ADAL" clId="{2F81BCC0-CEAF-4B6A-9F47-947B7F68C863}" dt="2023-01-30T15:04:09.268" v="58" actId="313"/>
        <pc:sldMkLst>
          <pc:docMk/>
          <pc:sldMk cId="3286199330" sldId="283"/>
        </pc:sldMkLst>
        <pc:spChg chg="mod">
          <ac:chgData name="DSA - Beatriz Ozorio" userId="073f1caa-c851-4470-85c4-4d504c612eb8" providerId="ADAL" clId="{2F81BCC0-CEAF-4B6A-9F47-947B7F68C863}" dt="2023-01-30T15:04:09.268" v="58" actId="313"/>
          <ac:spMkLst>
            <pc:docMk/>
            <pc:sldMk cId="3286199330" sldId="283"/>
            <ac:spMk id="3" creationId="{00000000-0000-0000-0000-000000000000}"/>
          </ac:spMkLst>
        </pc:spChg>
      </pc:sldChg>
      <pc:sldChg chg="modSp mod">
        <pc:chgData name="DSA - Beatriz Ozorio" userId="073f1caa-c851-4470-85c4-4d504c612eb8" providerId="ADAL" clId="{2F81BCC0-CEAF-4B6A-9F47-947B7F68C863}" dt="2023-01-30T15:03:10.802" v="47" actId="20577"/>
        <pc:sldMkLst>
          <pc:docMk/>
          <pc:sldMk cId="1979807853" sldId="287"/>
        </pc:sldMkLst>
        <pc:spChg chg="mod">
          <ac:chgData name="DSA - Beatriz Ozorio" userId="073f1caa-c851-4470-85c4-4d504c612eb8" providerId="ADAL" clId="{2F81BCC0-CEAF-4B6A-9F47-947B7F68C863}" dt="2023-01-30T15:03:10.802" v="47" actId="20577"/>
          <ac:spMkLst>
            <pc:docMk/>
            <pc:sldMk cId="1979807853" sldId="28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6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4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2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86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7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7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28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54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5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0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8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19282" y="4533953"/>
            <a:ext cx="3223730" cy="2030378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5</a:t>
            </a:r>
          </a:p>
          <a:p>
            <a:pPr algn="l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perdoa seu passado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56526"/>
            <a:ext cx="1476375" cy="970189"/>
          </a:xfrm>
          <a:prstGeom prst="rect">
            <a:avLst/>
          </a:prstGeom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797137" y="862917"/>
            <a:ext cx="9177288" cy="535202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O ENCONTRO COM CRISTO                        FAZ EM NOSSA HISTÓRIA</a:t>
            </a: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Ninguém, absolutamente ninguém que tenha tido um encontro com Cristo, permanece do mesmo jeito. Quando verdadeiramente nos rendemos a Cristo, algumas restaurações acontecem:</a:t>
            </a:r>
          </a:p>
          <a:p>
            <a:pPr marL="342900" indent="-3429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estrutura emocional e nosso senso de valor                são restaurados; </a:t>
            </a:r>
          </a:p>
          <a:p>
            <a:pPr marL="342900" indent="-3429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imagem social é restaurada; </a:t>
            </a:r>
          </a:p>
          <a:p>
            <a:pPr marL="342900" indent="-3429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despertados a nos comprometer com novas atitudes.</a:t>
            </a: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85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4418" y="1711743"/>
            <a:ext cx="7444848" cy="36482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construção de um novo capítulo passa por ser perdoado, mas também implica em viver como perdoado. Deus não pode reconstruir por completo nossa vida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Ele não for o Senhor, o soberano em nosso coração.</a:t>
            </a:r>
          </a:p>
        </p:txBody>
      </p:sp>
    </p:spTree>
    <p:extLst>
      <p:ext uri="{BB962C8B-B14F-4D97-AF65-F5344CB8AC3E}">
        <p14:creationId xmlns:p14="http://schemas.microsoft.com/office/powerpoint/2010/main" val="235141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1798801" y="1056056"/>
            <a:ext cx="8301163" cy="487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uma diferença entre aceitá-Lo como Salvador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aceitá-Lo como Senhor.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aceitamos como Salvador, dizemos a Ele e ao Universo que cremos que o sangue de Jesus na cruz do Calvário tem poder de perdoar nossos pecados e de sermos por Ele justificados.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aceitamos a Jesus como nosso Senhor, reconhecemos que não somos capazes de seguir sozinhos e aceitamos Sua direção em nossa vida em todos os sentidos, direção revelada em Sua Palavra, em Seus conselhos e mandamentos.</a:t>
            </a:r>
          </a:p>
        </p:txBody>
      </p:sp>
    </p:spTree>
    <p:extLst>
      <p:ext uri="{BB962C8B-B14F-4D97-AF65-F5344CB8AC3E}">
        <p14:creationId xmlns:p14="http://schemas.microsoft.com/office/powerpoint/2010/main" val="402534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1873105" y="1278295"/>
            <a:ext cx="8605171" cy="487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Hoje, o perfume que derramamos sobre a cabeça e os pés de Jesus é diferente daquele que Maria ofereceu. Ele mesmo disse em João 14:15: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2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 vocês me amam, vocês obedecerão aos meus mandamentos”.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é o presente que podemos dar a Ele: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vida onde aquilo que Ele fala é seguido por nós, uma vida que busca conformidade com Sua vontade. </a:t>
            </a:r>
          </a:p>
        </p:txBody>
      </p:sp>
    </p:spTree>
    <p:extLst>
      <p:ext uri="{BB962C8B-B14F-4D97-AF65-F5344CB8AC3E}">
        <p14:creationId xmlns:p14="http://schemas.microsoft.com/office/powerpoint/2010/main" val="343553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1530220" y="1352939"/>
            <a:ext cx="9321282" cy="434923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Madalena viu a crucificação e o sepultamento de Jesus, e isso foi muito triste.    Ela foi restaurada, mas também recompensada ao ser a primeira pessoa a ver Jesus ressuscitado</a:t>
            </a: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White, Ellen G.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Desejado de todas as nações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557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pensou o que pode perder por deixar de dizer sim para Jesus?</a:t>
            </a:r>
          </a:p>
        </p:txBody>
      </p:sp>
    </p:spTree>
    <p:extLst>
      <p:ext uri="{BB962C8B-B14F-4D97-AF65-F5344CB8AC3E}">
        <p14:creationId xmlns:p14="http://schemas.microsoft.com/office/powerpoint/2010/main" val="3410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449826" y="607680"/>
            <a:ext cx="6968494" cy="45638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olha para você da mesma maneira como olhou para Maria Madalena e, com Seu olhar, Ele diz: </a:t>
            </a: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“Venha! Minha graça é suficiente para aceitar você. Meu sangue perdoa todo e qualquer pecado. Meu poder está à disposição para fortalecer você”.</a:t>
            </a:r>
          </a:p>
        </p:txBody>
      </p:sp>
    </p:spTree>
    <p:extLst>
      <p:ext uri="{BB962C8B-B14F-4D97-AF65-F5344CB8AC3E}">
        <p14:creationId xmlns:p14="http://schemas.microsoft.com/office/powerpoint/2010/main" val="216297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04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83167" y="1116970"/>
            <a:ext cx="7799032" cy="50628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ERA MARIA MADALENA                                    E QUEM SOMOS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Madalena era uma mulher pecadora, destruidora de relacionamentos e, devido a essa escolha de vida, era desprezada pela sociedade, rejeitada pelos amigos e familiares. </a:t>
            </a:r>
          </a:p>
        </p:txBody>
      </p:sp>
    </p:spTree>
    <p:extLst>
      <p:ext uri="{BB962C8B-B14F-4D97-AF65-F5344CB8AC3E}">
        <p14:creationId xmlns:p14="http://schemas.microsoft.com/office/powerpoint/2010/main" val="878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1881092" y="1054360"/>
            <a:ext cx="8699821" cy="442271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Nós nos identificamos com Maria, talvez não pelo mesmo tipo de pecado, mas porque sofremos quando nos sentimos presos a hábitos que impedem uma vida melhor e com uma força de vontade pequena para vencê-los. Por que mudar é tão difícil? </a:t>
            </a:r>
          </a:p>
          <a:p>
            <a:pPr>
              <a:lnSpc>
                <a:spcPct val="100000"/>
              </a:lnSpc>
            </a:pPr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pecado é o mais poderoso e devastador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vírus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todos nós trazemos. Como pecadores, nossa tendência é para o mal. </a:t>
            </a:r>
          </a:p>
        </p:txBody>
      </p:sp>
    </p:spTree>
    <p:extLst>
      <p:ext uri="{BB962C8B-B14F-4D97-AF65-F5344CB8AC3E}">
        <p14:creationId xmlns:p14="http://schemas.microsoft.com/office/powerpoint/2010/main" val="233519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56526"/>
            <a:ext cx="1476375" cy="970189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948329" y="963258"/>
            <a:ext cx="9880729" cy="525313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que as pessoas fazem quando se sentem sem saída?</a:t>
            </a:r>
          </a:p>
          <a:p>
            <a:pPr marL="457200" indent="-4572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Culpam os outros ou as circunstâncias por sua situação;</a:t>
            </a:r>
          </a:p>
          <a:p>
            <a:pPr marL="457200" indent="-4572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Tentam se livrar das consequências que seus erros trazem, fugindo, engando, mentindo e, no fim, criam outros problemas;</a:t>
            </a:r>
          </a:p>
          <a:p>
            <a:pPr marL="457200" indent="-4572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Fingem que está tudo bem;</a:t>
            </a:r>
          </a:p>
          <a:p>
            <a:pPr marL="457200" indent="-4572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Tentam se livrar de si mesmas, porque se sentem fracas, impossibilitadas por não suportarem uma mudança;</a:t>
            </a:r>
          </a:p>
          <a:p>
            <a:pPr marL="457200" indent="-4572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Ficam tão acostumadas que caem no erro fatal de achar que está tudo bem viver no erro.</a:t>
            </a:r>
          </a:p>
        </p:txBody>
      </p:sp>
    </p:spTree>
    <p:extLst>
      <p:ext uri="{BB962C8B-B14F-4D97-AF65-F5344CB8AC3E}">
        <p14:creationId xmlns:p14="http://schemas.microsoft.com/office/powerpoint/2010/main" val="223197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00308" y="1288826"/>
            <a:ext cx="7392086" cy="472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CAMINHO PARA A MUDANÇA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pt-BR" sz="3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ser humano pode fugir e negar que Jesus é a saída, mas ele não tem como fugir da necessidade de Deus e de ter um encontro com Ele.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6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309608" y="1469996"/>
            <a:ext cx="7582537" cy="487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 foi-lhe dado o livro do profeta Isaías; e, quando abriu o livro, achou o lugar em que estava escrito: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Espírito do Senhor é sobre mim, pois que me ungiu para evangelizar os pobres. Enviou-me a curar os quebrantados de coração,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pregar liberdade aos cativos, e restauração da vista aos cegos, a pôr em liberdade os oprimidos, a anunciar o ano aceitável do Senhor.”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Lucas 4:17-19</a:t>
            </a:r>
          </a:p>
        </p:txBody>
      </p:sp>
    </p:spTree>
    <p:extLst>
      <p:ext uri="{BB962C8B-B14F-4D97-AF65-F5344CB8AC3E}">
        <p14:creationId xmlns:p14="http://schemas.microsoft.com/office/powerpoint/2010/main" val="197980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400852" y="902814"/>
            <a:ext cx="7585786" cy="2643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veio para ajudar todo aquele que deseja virar a página e mudar o rumo de sua história de desilusão e dor.</a:t>
            </a:r>
          </a:p>
        </p:txBody>
      </p:sp>
    </p:spTree>
    <p:extLst>
      <p:ext uri="{BB962C8B-B14F-4D97-AF65-F5344CB8AC3E}">
        <p14:creationId xmlns:p14="http://schemas.microsoft.com/office/powerpoint/2010/main" val="5517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257231" y="466531"/>
            <a:ext cx="8109079" cy="560769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sabe dessa nossa necessidade. </a:t>
            </a:r>
          </a:p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isso, Ele diz:</a:t>
            </a:r>
          </a:p>
          <a:p>
            <a:pPr>
              <a:lnSpc>
                <a:spcPct val="100000"/>
              </a:lnSpc>
            </a:pPr>
            <a:endParaRPr lang="pt-BR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“Vinde a mim, todos os que estais cansados e oprimidos, e eu vos aliviarei.”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Mateus 11:28</a:t>
            </a:r>
          </a:p>
        </p:txBody>
      </p:sp>
    </p:spTree>
    <p:extLst>
      <p:ext uri="{BB962C8B-B14F-4D97-AF65-F5344CB8AC3E}">
        <p14:creationId xmlns:p14="http://schemas.microsoft.com/office/powerpoint/2010/main" val="16077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2865" y="1322842"/>
            <a:ext cx="8178291" cy="44304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“E, endireitando-se Jesus, e não vendo ninguém mais do que a mulher, disse-lhe: Mulher, onde estão aqueles teus acusadores? Ninguém te condenou?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ela disse: Ninguém, Senhor. E disse-lhe Jesus: Nem eu também te condeno; vai-te, e não peques mais.” 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8:10,11 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pt-BR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Essas são as palavras de aceitação que todo pecador necessita.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99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819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45</cp:revision>
  <dcterms:created xsi:type="dcterms:W3CDTF">2023-01-29T16:27:09Z</dcterms:created>
  <dcterms:modified xsi:type="dcterms:W3CDTF">2023-02-01T21:57:43Z</dcterms:modified>
</cp:coreProperties>
</file>