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2" r:id="rId5"/>
    <p:sldId id="259" r:id="rId6"/>
    <p:sldId id="283" r:id="rId7"/>
    <p:sldId id="258" r:id="rId8"/>
    <p:sldId id="275" r:id="rId9"/>
    <p:sldId id="263" r:id="rId10"/>
    <p:sldId id="287" r:id="rId11"/>
    <p:sldId id="276" r:id="rId12"/>
    <p:sldId id="284" r:id="rId13"/>
    <p:sldId id="285" r:id="rId14"/>
    <p:sldId id="286" r:id="rId15"/>
    <p:sldId id="278" r:id="rId16"/>
    <p:sldId id="279"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SA - Beatriz Ozorio" userId="073f1caa-c851-4470-85c4-4d504c612eb8" providerId="ADAL" clId="{74A22942-9FC9-46CA-80CC-912E7E706361}"/>
    <pc:docChg chg="modSld">
      <pc:chgData name="DSA - Beatriz Ozorio" userId="073f1caa-c851-4470-85c4-4d504c612eb8" providerId="ADAL" clId="{74A22942-9FC9-46CA-80CC-912E7E706361}" dt="2023-01-30T16:35:19.045" v="26" actId="20577"/>
      <pc:docMkLst>
        <pc:docMk/>
      </pc:docMkLst>
      <pc:sldChg chg="modSp mod">
        <pc:chgData name="DSA - Beatriz Ozorio" userId="073f1caa-c851-4470-85c4-4d504c612eb8" providerId="ADAL" clId="{74A22942-9FC9-46CA-80CC-912E7E706361}" dt="2023-01-30T16:28:48.859" v="14" actId="20577"/>
        <pc:sldMkLst>
          <pc:docMk/>
          <pc:sldMk cId="160779019" sldId="259"/>
        </pc:sldMkLst>
        <pc:spChg chg="mod">
          <ac:chgData name="DSA - Beatriz Ozorio" userId="073f1caa-c851-4470-85c4-4d504c612eb8" providerId="ADAL" clId="{74A22942-9FC9-46CA-80CC-912E7E706361}" dt="2023-01-30T16:28:48.859" v="14" actId="20577"/>
          <ac:spMkLst>
            <pc:docMk/>
            <pc:sldMk cId="160779019" sldId="259"/>
            <ac:spMk id="2" creationId="{00000000-0000-0000-0000-000000000000}"/>
          </ac:spMkLst>
        </pc:spChg>
      </pc:sldChg>
      <pc:sldChg chg="modSp mod">
        <pc:chgData name="DSA - Beatriz Ozorio" userId="073f1caa-c851-4470-85c4-4d504c612eb8" providerId="ADAL" clId="{74A22942-9FC9-46CA-80CC-912E7E706361}" dt="2023-01-30T16:28:13.250" v="5" actId="20577"/>
        <pc:sldMkLst>
          <pc:docMk/>
          <pc:sldMk cId="1780267970" sldId="262"/>
        </pc:sldMkLst>
        <pc:spChg chg="mod">
          <ac:chgData name="DSA - Beatriz Ozorio" userId="073f1caa-c851-4470-85c4-4d504c612eb8" providerId="ADAL" clId="{74A22942-9FC9-46CA-80CC-912E7E706361}" dt="2023-01-30T16:28:13.250" v="5" actId="20577"/>
          <ac:spMkLst>
            <pc:docMk/>
            <pc:sldMk cId="1780267970" sldId="262"/>
            <ac:spMk id="3" creationId="{00000000-0000-0000-0000-000000000000}"/>
          </ac:spMkLst>
        </pc:spChg>
      </pc:sldChg>
      <pc:sldChg chg="modSp mod">
        <pc:chgData name="DSA - Beatriz Ozorio" userId="073f1caa-c851-4470-85c4-4d504c612eb8" providerId="ADAL" clId="{74A22942-9FC9-46CA-80CC-912E7E706361}" dt="2023-01-30T16:31:27.343" v="15" actId="6549"/>
        <pc:sldMkLst>
          <pc:docMk/>
          <pc:sldMk cId="34104315" sldId="276"/>
        </pc:sldMkLst>
        <pc:spChg chg="mod">
          <ac:chgData name="DSA - Beatriz Ozorio" userId="073f1caa-c851-4470-85c4-4d504c612eb8" providerId="ADAL" clId="{74A22942-9FC9-46CA-80CC-912E7E706361}" dt="2023-01-30T16:31:27.343" v="15" actId="6549"/>
          <ac:spMkLst>
            <pc:docMk/>
            <pc:sldMk cId="34104315" sldId="276"/>
            <ac:spMk id="2" creationId="{00000000-0000-0000-0000-000000000000}"/>
          </ac:spMkLst>
        </pc:spChg>
      </pc:sldChg>
      <pc:sldChg chg="modSp mod">
        <pc:chgData name="DSA - Beatriz Ozorio" userId="073f1caa-c851-4470-85c4-4d504c612eb8" providerId="ADAL" clId="{74A22942-9FC9-46CA-80CC-912E7E706361}" dt="2023-01-30T16:35:19.045" v="26" actId="20577"/>
        <pc:sldMkLst>
          <pc:docMk/>
          <pc:sldMk cId="2162978263" sldId="278"/>
        </pc:sldMkLst>
        <pc:spChg chg="mod">
          <ac:chgData name="DSA - Beatriz Ozorio" userId="073f1caa-c851-4470-85c4-4d504c612eb8" providerId="ADAL" clId="{74A22942-9FC9-46CA-80CC-912E7E706361}" dt="2023-01-30T16:35:19.045" v="26" actId="20577"/>
          <ac:spMkLst>
            <pc:docMk/>
            <pc:sldMk cId="2162978263" sldId="278"/>
            <ac:spMk id="2" creationId="{00000000-0000-0000-0000-000000000000}"/>
          </ac:spMkLst>
        </pc:spChg>
      </pc:sldChg>
      <pc:sldChg chg="modSp mod">
        <pc:chgData name="DSA - Beatriz Ozorio" userId="073f1caa-c851-4470-85c4-4d504c612eb8" providerId="ADAL" clId="{74A22942-9FC9-46CA-80CC-912E7E706361}" dt="2023-01-30T16:35:07.357" v="25" actId="20577"/>
        <pc:sldMkLst>
          <pc:docMk/>
          <pc:sldMk cId="53248124" sldId="286"/>
        </pc:sldMkLst>
        <pc:spChg chg="mod">
          <ac:chgData name="DSA - Beatriz Ozorio" userId="073f1caa-c851-4470-85c4-4d504c612eb8" providerId="ADAL" clId="{74A22942-9FC9-46CA-80CC-912E7E706361}" dt="2023-01-30T16:35:07.357" v="25" actId="20577"/>
          <ac:spMkLst>
            <pc:docMk/>
            <pc:sldMk cId="53248124" sldId="28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B3343D5-B438-44A0-9B04-CCB5FD00A7D7}" type="datetimeFigureOut">
              <a:rPr lang="pt-BR" smtClean="0"/>
              <a:t>01/02/2023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39351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B3343D5-B438-44A0-9B04-CCB5FD00A7D7}" type="datetimeFigureOut">
              <a:rPr lang="pt-BR" smtClean="0"/>
              <a:t>01/02/2023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313884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B3343D5-B438-44A0-9B04-CCB5FD00A7D7}" type="datetimeFigureOut">
              <a:rPr lang="pt-BR" smtClean="0"/>
              <a:t>01/02/2023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54627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B3343D5-B438-44A0-9B04-CCB5FD00A7D7}" type="datetimeFigureOut">
              <a:rPr lang="pt-BR" smtClean="0"/>
              <a:t>01/02/2023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269486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6B3343D5-B438-44A0-9B04-CCB5FD00A7D7}" type="datetimeFigureOut">
              <a:rPr lang="pt-BR" smtClean="0"/>
              <a:t>01/02/2023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21837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B3343D5-B438-44A0-9B04-CCB5FD00A7D7}" type="datetimeFigureOut">
              <a:rPr lang="pt-BR" smtClean="0"/>
              <a:t>01/02/2023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124075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B3343D5-B438-44A0-9B04-CCB5FD00A7D7}" type="datetimeFigureOut">
              <a:rPr lang="pt-BR" smtClean="0"/>
              <a:t>01/02/2023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67728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B3343D5-B438-44A0-9B04-CCB5FD00A7D7}" type="datetimeFigureOut">
              <a:rPr lang="pt-BR" smtClean="0"/>
              <a:t>01/02/2023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90554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B3343D5-B438-44A0-9B04-CCB5FD00A7D7}" type="datetimeFigureOut">
              <a:rPr lang="pt-BR" smtClean="0"/>
              <a:t>01/02/2023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114945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B3343D5-B438-44A0-9B04-CCB5FD00A7D7}" type="datetimeFigureOut">
              <a:rPr lang="pt-BR" smtClean="0"/>
              <a:t>01/02/2023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338120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B3343D5-B438-44A0-9B04-CCB5FD00A7D7}" type="datetimeFigureOut">
              <a:rPr lang="pt-BR" smtClean="0"/>
              <a:t>01/02/2023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900BE7-5813-4447-AD5E-2C48CB02AE14}" type="slidenum">
              <a:rPr lang="pt-BR" smtClean="0"/>
              <a:t>‹nº›</a:t>
            </a:fld>
            <a:endParaRPr lang="pt-BR"/>
          </a:p>
        </p:txBody>
      </p:sp>
    </p:spTree>
    <p:extLst>
      <p:ext uri="{BB962C8B-B14F-4D97-AF65-F5344CB8AC3E}">
        <p14:creationId xmlns:p14="http://schemas.microsoft.com/office/powerpoint/2010/main" val="271786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343D5-B438-44A0-9B04-CCB5FD00A7D7}" type="datetimeFigureOut">
              <a:rPr lang="pt-BR" smtClean="0"/>
              <a:t>01/02/2023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00BE7-5813-4447-AD5E-2C48CB02AE14}" type="slidenum">
              <a:rPr lang="pt-BR" smtClean="0"/>
              <a:t>‹nº›</a:t>
            </a:fld>
            <a:endParaRPr lang="pt-BR"/>
          </a:p>
        </p:txBody>
      </p:sp>
    </p:spTree>
    <p:extLst>
      <p:ext uri="{BB962C8B-B14F-4D97-AF65-F5344CB8AC3E}">
        <p14:creationId xmlns:p14="http://schemas.microsoft.com/office/powerpoint/2010/main" val="168087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319282" y="4533953"/>
            <a:ext cx="3223730" cy="2030378"/>
          </a:xfrm>
        </p:spPr>
        <p:txBody>
          <a:bodyPr>
            <a:noAutofit/>
          </a:bodyPr>
          <a:lstStyle/>
          <a:p>
            <a:pPr algn="l"/>
            <a:r>
              <a:rPr lang="pt-BR" sz="3600" b="1" dirty="0" smtClean="0">
                <a:solidFill>
                  <a:schemeClr val="accent2">
                    <a:lumMod val="75000"/>
                  </a:schemeClr>
                </a:solidFill>
                <a:latin typeface="Arial" panose="020B0604020202020204" pitchFamily="34" charset="0"/>
                <a:cs typeface="Arial" panose="020B0604020202020204" pitchFamily="34" charset="0"/>
              </a:rPr>
              <a:t>Dia </a:t>
            </a:r>
            <a:r>
              <a:rPr lang="pt-BR" sz="3600" b="1" dirty="0" smtClean="0">
                <a:solidFill>
                  <a:schemeClr val="accent2">
                    <a:lumMod val="75000"/>
                  </a:schemeClr>
                </a:solidFill>
                <a:latin typeface="Arial" panose="020B0604020202020204" pitchFamily="34" charset="0"/>
                <a:cs typeface="Arial" panose="020B0604020202020204" pitchFamily="34" charset="0"/>
              </a:rPr>
              <a:t>6</a:t>
            </a:r>
            <a:endParaRPr lang="pt-BR" sz="3600" b="1" dirty="0" smtClean="0">
              <a:solidFill>
                <a:schemeClr val="accent2">
                  <a:lumMod val="75000"/>
                </a:schemeClr>
              </a:solidFill>
              <a:latin typeface="Arial" panose="020B0604020202020204" pitchFamily="34" charset="0"/>
              <a:cs typeface="Arial" panose="020B0604020202020204" pitchFamily="34" charset="0"/>
            </a:endParaRPr>
          </a:p>
          <a:p>
            <a:pPr algn="l"/>
            <a:r>
              <a:rPr lang="pt-BR" sz="3600" dirty="0" smtClean="0">
                <a:solidFill>
                  <a:schemeClr val="bg1"/>
                </a:solidFill>
                <a:latin typeface="Arial" panose="020B0604020202020204" pitchFamily="34" charset="0"/>
                <a:cs typeface="Arial" panose="020B0604020202020204" pitchFamily="34" charset="0"/>
              </a:rPr>
              <a:t>Ele </a:t>
            </a:r>
            <a:r>
              <a:rPr lang="pt-BR" sz="3600" dirty="0" smtClean="0">
                <a:solidFill>
                  <a:schemeClr val="bg1"/>
                </a:solidFill>
                <a:latin typeface="Arial" panose="020B0604020202020204" pitchFamily="34" charset="0"/>
                <a:cs typeface="Arial" panose="020B0604020202020204" pitchFamily="34" charset="0"/>
              </a:rPr>
              <a:t>ajuda a perdoar</a:t>
            </a:r>
            <a:endParaRPr 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0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2545081" y="1795549"/>
            <a:ext cx="6939741" cy="3923607"/>
          </a:xfrm>
        </p:spPr>
        <p:txBody>
          <a:bodyPr>
            <a:noAutofit/>
          </a:bodyPr>
          <a:lstStyle/>
          <a:p>
            <a:pPr>
              <a:lnSpc>
                <a:spcPct val="100000"/>
              </a:lnSpc>
            </a:pPr>
            <a:r>
              <a:rPr lang="pt-BR" sz="3200" dirty="0">
                <a:solidFill>
                  <a:schemeClr val="tx2">
                    <a:lumMod val="75000"/>
                  </a:schemeClr>
                </a:solidFill>
                <a:latin typeface="Arial" panose="020B0604020202020204" pitchFamily="34" charset="0"/>
                <a:cs typeface="Arial" panose="020B0604020202020204" pitchFamily="34" charset="0"/>
              </a:rPr>
              <a:t>A punição do outro não muda </a:t>
            </a:r>
            <a:r>
              <a:rPr lang="pt-BR" sz="3200" dirty="0" smtClean="0">
                <a:solidFill>
                  <a:schemeClr val="tx2">
                    <a:lumMod val="75000"/>
                  </a:schemeClr>
                </a:solidFill>
                <a:latin typeface="Arial" panose="020B0604020202020204" pitchFamily="34" charset="0"/>
                <a:cs typeface="Arial" panose="020B0604020202020204" pitchFamily="34" charset="0"/>
              </a:rPr>
              <a:t>          o </a:t>
            </a:r>
            <a:r>
              <a:rPr lang="pt-BR" sz="3200" dirty="0">
                <a:solidFill>
                  <a:schemeClr val="tx2">
                    <a:lumMod val="75000"/>
                  </a:schemeClr>
                </a:solidFill>
                <a:latin typeface="Arial" panose="020B0604020202020204" pitchFamily="34" charset="0"/>
                <a:cs typeface="Arial" panose="020B0604020202020204" pitchFamily="34" charset="0"/>
              </a:rPr>
              <a:t>sentimento que se tem por ele. </a:t>
            </a:r>
            <a:r>
              <a:rPr lang="pt-BR" sz="3200" dirty="0" smtClean="0">
                <a:solidFill>
                  <a:schemeClr val="tx2">
                    <a:lumMod val="75000"/>
                  </a:schemeClr>
                </a:solidFill>
                <a:latin typeface="Arial" panose="020B0604020202020204" pitchFamily="34" charset="0"/>
                <a:cs typeface="Arial" panose="020B0604020202020204" pitchFamily="34" charset="0"/>
              </a:rPr>
              <a:t>    </a:t>
            </a:r>
            <a:r>
              <a:rPr lang="pt-BR" sz="3200" b="1" dirty="0" smtClean="0">
                <a:solidFill>
                  <a:schemeClr val="tx2">
                    <a:lumMod val="75000"/>
                  </a:schemeClr>
                </a:solidFill>
                <a:latin typeface="Arial" panose="020B0604020202020204" pitchFamily="34" charset="0"/>
                <a:cs typeface="Arial" panose="020B0604020202020204" pitchFamily="34" charset="0"/>
              </a:rPr>
              <a:t>O </a:t>
            </a:r>
            <a:r>
              <a:rPr lang="pt-BR" sz="3200" b="1" dirty="0">
                <a:solidFill>
                  <a:schemeClr val="tx2">
                    <a:lumMod val="75000"/>
                  </a:schemeClr>
                </a:solidFill>
                <a:latin typeface="Arial" panose="020B0604020202020204" pitchFamily="34" charset="0"/>
                <a:cs typeface="Arial" panose="020B0604020202020204" pitchFamily="34" charset="0"/>
              </a:rPr>
              <a:t>sentimento que a vingança traz é ilusório. </a:t>
            </a:r>
            <a:r>
              <a:rPr lang="pt-BR" sz="3200" dirty="0">
                <a:solidFill>
                  <a:schemeClr val="tx2">
                    <a:lumMod val="75000"/>
                  </a:schemeClr>
                </a:solidFill>
                <a:latin typeface="Arial" panose="020B0604020202020204" pitchFamily="34" charset="0"/>
                <a:cs typeface="Arial" panose="020B0604020202020204" pitchFamily="34" charset="0"/>
              </a:rPr>
              <a:t>A pessoa precisa decidir perdoar o outro para que realmente encontre libertação emocional.</a:t>
            </a:r>
          </a:p>
        </p:txBody>
      </p:sp>
    </p:spTree>
    <p:extLst>
      <p:ext uri="{BB962C8B-B14F-4D97-AF65-F5344CB8AC3E}">
        <p14:creationId xmlns:p14="http://schemas.microsoft.com/office/powerpoint/2010/main" val="287194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2065018" y="1064029"/>
            <a:ext cx="8126385" cy="5162203"/>
          </a:xfrm>
        </p:spPr>
        <p:txBody>
          <a:bodyPr anchor="t">
            <a:noAutofit/>
          </a:bodyPr>
          <a:lstStyle/>
          <a:p>
            <a:pPr>
              <a:lnSpc>
                <a:spcPct val="100000"/>
              </a:lnSpc>
            </a:pPr>
            <a:r>
              <a:rPr lang="pt-BR" sz="3200" b="1" dirty="0">
                <a:solidFill>
                  <a:schemeClr val="accent2">
                    <a:lumMod val="75000"/>
                  </a:schemeClr>
                </a:solidFill>
                <a:latin typeface="Arial" panose="020B0604020202020204" pitchFamily="34" charset="0"/>
                <a:cs typeface="Arial" panose="020B0604020202020204" pitchFamily="34" charset="0"/>
              </a:rPr>
              <a:t>ALGUNS PASSOS PARA QUE                      O PERDÃO ACONTEÇA</a:t>
            </a:r>
          </a:p>
          <a:p>
            <a:pPr>
              <a:lnSpc>
                <a:spcPct val="100000"/>
              </a:lnSpc>
            </a:pPr>
            <a:endParaRPr lang="pt-BR" sz="3200" dirty="0">
              <a:solidFill>
                <a:schemeClr val="tx2">
                  <a:lumMod val="75000"/>
                </a:schemeClr>
              </a:solidFill>
              <a:latin typeface="Arial" panose="020B0604020202020204" pitchFamily="34" charset="0"/>
              <a:cs typeface="Arial" panose="020B0604020202020204" pitchFamily="34" charset="0"/>
            </a:endParaRPr>
          </a:p>
          <a:p>
            <a:pPr>
              <a:lnSpc>
                <a:spcPct val="100000"/>
              </a:lnSpc>
            </a:pPr>
            <a:r>
              <a:rPr lang="pt-BR" sz="3200" dirty="0">
                <a:solidFill>
                  <a:schemeClr val="tx2">
                    <a:lumMod val="75000"/>
                  </a:schemeClr>
                </a:solidFill>
                <a:latin typeface="Arial" panose="020B0604020202020204" pitchFamily="34" charset="0"/>
                <a:cs typeface="Arial" panose="020B0604020202020204" pitchFamily="34" charset="0"/>
              </a:rPr>
              <a:t>1º É preciso </a:t>
            </a:r>
            <a:r>
              <a:rPr lang="pt-BR" sz="3200" b="1" dirty="0">
                <a:solidFill>
                  <a:schemeClr val="tx2">
                    <a:lumMod val="75000"/>
                  </a:schemeClr>
                </a:solidFill>
                <a:latin typeface="Arial" panose="020B0604020202020204" pitchFamily="34" charset="0"/>
                <a:cs typeface="Arial" panose="020B0604020202020204" pitchFamily="34" charset="0"/>
              </a:rPr>
              <a:t>reconhecer os sentimentos de raiva e mágoa</a:t>
            </a:r>
            <a:r>
              <a:rPr lang="pt-BR" sz="3200" dirty="0">
                <a:solidFill>
                  <a:schemeClr val="tx2">
                    <a:lumMod val="75000"/>
                  </a:schemeClr>
                </a:solidFill>
                <a:latin typeface="Arial" panose="020B0604020202020204" pitchFamily="34" charset="0"/>
                <a:cs typeface="Arial" panose="020B0604020202020204" pitchFamily="34" charset="0"/>
              </a:rPr>
              <a:t> que existem e </a:t>
            </a:r>
            <a:r>
              <a:rPr lang="pt-BR" sz="3200" b="1" dirty="0">
                <a:solidFill>
                  <a:schemeClr val="tx2">
                    <a:lumMod val="75000"/>
                  </a:schemeClr>
                </a:solidFill>
                <a:latin typeface="Arial" panose="020B0604020202020204" pitchFamily="34" charset="0"/>
                <a:cs typeface="Arial" panose="020B0604020202020204" pitchFamily="34" charset="0"/>
              </a:rPr>
              <a:t>tentar identificar exatamente o motivo pelo qual eles existem </a:t>
            </a:r>
            <a:r>
              <a:rPr lang="pt-BR" sz="3200" dirty="0">
                <a:solidFill>
                  <a:schemeClr val="tx2">
                    <a:lumMod val="75000"/>
                  </a:schemeClr>
                </a:solidFill>
                <a:latin typeface="Arial" panose="020B0604020202020204" pitchFamily="34" charset="0"/>
                <a:cs typeface="Arial" panose="020B0604020202020204" pitchFamily="34" charset="0"/>
              </a:rPr>
              <a:t>em relação a determinada pessoa. </a:t>
            </a:r>
          </a:p>
        </p:txBody>
      </p:sp>
    </p:spTree>
    <p:extLst>
      <p:ext uri="{BB962C8B-B14F-4D97-AF65-F5344CB8AC3E}">
        <p14:creationId xmlns:p14="http://schemas.microsoft.com/office/powerpoint/2010/main" val="3410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1765760" y="1787235"/>
            <a:ext cx="8874531" cy="4414059"/>
          </a:xfrm>
        </p:spPr>
        <p:txBody>
          <a:bodyPr anchor="t">
            <a:noAutofit/>
          </a:bodyPr>
          <a:lstStyle/>
          <a:p>
            <a:pPr>
              <a:lnSpc>
                <a:spcPct val="100000"/>
              </a:lnSpc>
            </a:pPr>
            <a:r>
              <a:rPr lang="pt-BR" sz="3200" dirty="0">
                <a:solidFill>
                  <a:schemeClr val="tx2">
                    <a:lumMod val="75000"/>
                  </a:schemeClr>
                </a:solidFill>
                <a:latin typeface="Arial" panose="020B0604020202020204" pitchFamily="34" charset="0"/>
                <a:cs typeface="Arial" panose="020B0604020202020204" pitchFamily="34" charset="0"/>
              </a:rPr>
              <a:t>2º É necessário entender que todos esses sentimentos, embora verdadeiros e justificáveis, não agradam a Deus e nos fazem mal. É importante </a:t>
            </a:r>
            <a:r>
              <a:rPr lang="pt-BR" sz="3200" b="1" dirty="0">
                <a:solidFill>
                  <a:schemeClr val="tx2">
                    <a:lumMod val="75000"/>
                  </a:schemeClr>
                </a:solidFill>
                <a:latin typeface="Arial" panose="020B0604020202020204" pitchFamily="34" charset="0"/>
                <a:cs typeface="Arial" panose="020B0604020202020204" pitchFamily="34" charset="0"/>
              </a:rPr>
              <a:t>identificar que tipos de mal-estar eles já provocaram</a:t>
            </a:r>
            <a:r>
              <a:rPr lang="pt-BR" sz="3200" dirty="0">
                <a:solidFill>
                  <a:schemeClr val="tx2">
                    <a:lumMod val="75000"/>
                  </a:schemeClr>
                </a:solidFill>
                <a:latin typeface="Arial" panose="020B0604020202020204" pitchFamily="34" charset="0"/>
                <a:cs typeface="Arial" panose="020B0604020202020204" pitchFamily="34" charset="0"/>
              </a:rPr>
              <a:t>, desde os aspectos físicos até os emocionais e espirituais.</a:t>
            </a:r>
          </a:p>
        </p:txBody>
      </p:sp>
    </p:spTree>
    <p:extLst>
      <p:ext uri="{BB962C8B-B14F-4D97-AF65-F5344CB8AC3E}">
        <p14:creationId xmlns:p14="http://schemas.microsoft.com/office/powerpoint/2010/main" val="224198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1815637" y="1429788"/>
            <a:ext cx="8575272" cy="4414059"/>
          </a:xfrm>
        </p:spPr>
        <p:txBody>
          <a:bodyPr anchor="t">
            <a:noAutofit/>
          </a:bodyPr>
          <a:lstStyle/>
          <a:p>
            <a:pPr>
              <a:lnSpc>
                <a:spcPct val="100000"/>
              </a:lnSpc>
            </a:pPr>
            <a:r>
              <a:rPr lang="pt-BR" dirty="0">
                <a:solidFill>
                  <a:schemeClr val="tx2">
                    <a:lumMod val="75000"/>
                  </a:schemeClr>
                </a:solidFill>
                <a:latin typeface="Arial" panose="020B0604020202020204" pitchFamily="34" charset="0"/>
                <a:cs typeface="Arial" panose="020B0604020202020204" pitchFamily="34" charset="0"/>
              </a:rPr>
              <a:t>3º Enquanto não houver decisão, não haverá construção do processo para o perdão. </a:t>
            </a:r>
            <a:r>
              <a:rPr lang="pt-BR" b="1" dirty="0">
                <a:solidFill>
                  <a:schemeClr val="tx2">
                    <a:lumMod val="75000"/>
                  </a:schemeClr>
                </a:solidFill>
                <a:latin typeface="Arial" panose="020B0604020202020204" pitchFamily="34" charset="0"/>
                <a:cs typeface="Arial" panose="020B0604020202020204" pitchFamily="34" charset="0"/>
              </a:rPr>
              <a:t>É preciso decidir perdoar </a:t>
            </a:r>
            <a:r>
              <a:rPr lang="pt-BR" dirty="0">
                <a:solidFill>
                  <a:schemeClr val="tx2">
                    <a:lumMod val="75000"/>
                  </a:schemeClr>
                </a:solidFill>
                <a:latin typeface="Arial" panose="020B0604020202020204" pitchFamily="34" charset="0"/>
                <a:cs typeface="Arial" panose="020B0604020202020204" pitchFamily="34" charset="0"/>
              </a:rPr>
              <a:t>mesmo que isso vá contra nosso desejo e vontade naturais. </a:t>
            </a:r>
          </a:p>
          <a:p>
            <a:pPr>
              <a:lnSpc>
                <a:spcPct val="100000"/>
              </a:lnSpc>
            </a:pPr>
            <a:endParaRPr lang="pt-BR" dirty="0">
              <a:solidFill>
                <a:schemeClr val="tx2">
                  <a:lumMod val="75000"/>
                </a:schemeClr>
              </a:solidFill>
              <a:latin typeface="Arial" panose="020B0604020202020204" pitchFamily="34" charset="0"/>
              <a:cs typeface="Arial" panose="020B0604020202020204" pitchFamily="34" charset="0"/>
            </a:endParaRPr>
          </a:p>
          <a:p>
            <a:pPr>
              <a:lnSpc>
                <a:spcPct val="100000"/>
              </a:lnSpc>
            </a:pPr>
            <a:r>
              <a:rPr lang="pt-BR" dirty="0">
                <a:solidFill>
                  <a:schemeClr val="tx2">
                    <a:lumMod val="75000"/>
                  </a:schemeClr>
                </a:solidFill>
                <a:latin typeface="Arial" panose="020B0604020202020204" pitchFamily="34" charset="0"/>
                <a:cs typeface="Arial" panose="020B0604020202020204" pitchFamily="34" charset="0"/>
              </a:rPr>
              <a:t>4º Como o perdão não é algo fácil, </a:t>
            </a:r>
            <a:r>
              <a:rPr lang="pt-BR" b="1" dirty="0">
                <a:solidFill>
                  <a:schemeClr val="tx2">
                    <a:lumMod val="75000"/>
                  </a:schemeClr>
                </a:solidFill>
                <a:latin typeface="Arial" panose="020B0604020202020204" pitchFamily="34" charset="0"/>
                <a:cs typeface="Arial" panose="020B0604020202020204" pitchFamily="34" charset="0"/>
              </a:rPr>
              <a:t>é preciso orar sobre isso</a:t>
            </a:r>
            <a:r>
              <a:rPr lang="pt-BR" dirty="0">
                <a:solidFill>
                  <a:schemeClr val="tx2">
                    <a:lumMod val="75000"/>
                  </a:schemeClr>
                </a:solidFill>
                <a:latin typeface="Arial" panose="020B0604020202020204" pitchFamily="34" charset="0"/>
                <a:cs typeface="Arial" panose="020B0604020202020204" pitchFamily="34" charset="0"/>
              </a:rPr>
              <a:t>. </a:t>
            </a:r>
            <a:r>
              <a:rPr lang="pt-BR" b="1" dirty="0">
                <a:solidFill>
                  <a:schemeClr val="tx2">
                    <a:lumMod val="75000"/>
                  </a:schemeClr>
                </a:solidFill>
                <a:latin typeface="Arial" panose="020B0604020202020204" pitchFamily="34" charset="0"/>
                <a:cs typeface="Arial" panose="020B0604020202020204" pitchFamily="34" charset="0"/>
              </a:rPr>
              <a:t>Será necessário contar tudo a Deus </a:t>
            </a:r>
            <a:r>
              <a:rPr lang="pt-BR" dirty="0">
                <a:solidFill>
                  <a:schemeClr val="tx2">
                    <a:lumMod val="75000"/>
                  </a:schemeClr>
                </a:solidFill>
                <a:latin typeface="Arial" panose="020B0604020202020204" pitchFamily="34" charset="0"/>
                <a:cs typeface="Arial" panose="020B0604020202020204" pitchFamily="34" charset="0"/>
              </a:rPr>
              <a:t>– os fatos, os sentimentos e a falta de vontade de oferecer o perdão. </a:t>
            </a:r>
            <a:r>
              <a:rPr lang="pt-BR" dirty="0" smtClean="0">
                <a:solidFill>
                  <a:schemeClr val="tx2">
                    <a:lumMod val="75000"/>
                  </a:schemeClr>
                </a:solidFill>
                <a:latin typeface="Arial" panose="020B0604020202020204" pitchFamily="34" charset="0"/>
                <a:cs typeface="Arial" panose="020B0604020202020204" pitchFamily="34" charset="0"/>
              </a:rPr>
              <a:t>         É </a:t>
            </a:r>
            <a:r>
              <a:rPr lang="pt-BR" dirty="0">
                <a:solidFill>
                  <a:schemeClr val="tx2">
                    <a:lumMod val="75000"/>
                  </a:schemeClr>
                </a:solidFill>
                <a:latin typeface="Arial" panose="020B0604020202020204" pitchFamily="34" charset="0"/>
                <a:cs typeface="Arial" panose="020B0604020202020204" pitchFamily="34" charset="0"/>
              </a:rPr>
              <a:t>preciso entregar tudo a Ele, e isso inclui nossa </a:t>
            </a:r>
            <a:r>
              <a:rPr lang="pt-BR" dirty="0" smtClean="0">
                <a:solidFill>
                  <a:schemeClr val="tx2">
                    <a:lumMod val="75000"/>
                  </a:schemeClr>
                </a:solidFill>
                <a:latin typeface="Arial" panose="020B0604020202020204" pitchFamily="34" charset="0"/>
                <a:cs typeface="Arial" panose="020B0604020202020204" pitchFamily="34" charset="0"/>
              </a:rPr>
              <a:t>vontade         </a:t>
            </a:r>
            <a:r>
              <a:rPr lang="pt-BR" dirty="0">
                <a:solidFill>
                  <a:schemeClr val="tx2">
                    <a:lumMod val="75000"/>
                  </a:schemeClr>
                </a:solidFill>
                <a:latin typeface="Arial" panose="020B0604020202020204" pitchFamily="34" charset="0"/>
                <a:cs typeface="Arial" panose="020B0604020202020204" pitchFamily="34" charset="0"/>
              </a:rPr>
              <a:t>e a pessoa que nos ofendeu. </a:t>
            </a:r>
          </a:p>
        </p:txBody>
      </p:sp>
    </p:spTree>
    <p:extLst>
      <p:ext uri="{BB962C8B-B14F-4D97-AF65-F5344CB8AC3E}">
        <p14:creationId xmlns:p14="http://schemas.microsoft.com/office/powerpoint/2010/main" val="34011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2347652" y="1421476"/>
            <a:ext cx="7544493" cy="4414059"/>
          </a:xfrm>
        </p:spPr>
        <p:txBody>
          <a:bodyPr anchor="t">
            <a:noAutofit/>
          </a:bodyPr>
          <a:lstStyle/>
          <a:p>
            <a:pPr>
              <a:lnSpc>
                <a:spcPct val="100000"/>
              </a:lnSpc>
            </a:pPr>
            <a:r>
              <a:rPr lang="pt-BR" dirty="0">
                <a:solidFill>
                  <a:schemeClr val="tx2">
                    <a:lumMod val="75000"/>
                  </a:schemeClr>
                </a:solidFill>
                <a:latin typeface="Arial" panose="020B0604020202020204" pitchFamily="34" charset="0"/>
                <a:cs typeface="Arial" panose="020B0604020202020204" pitchFamily="34" charset="0"/>
              </a:rPr>
              <a:t>5º Jamais podemos deixar de </a:t>
            </a:r>
            <a:r>
              <a:rPr lang="pt-BR" b="1" dirty="0">
                <a:solidFill>
                  <a:schemeClr val="tx2">
                    <a:lumMod val="75000"/>
                  </a:schemeClr>
                </a:solidFill>
                <a:latin typeface="Arial" panose="020B0604020202020204" pitchFamily="34" charset="0"/>
                <a:cs typeface="Arial" panose="020B0604020202020204" pitchFamily="34" charset="0"/>
              </a:rPr>
              <a:t>lembrar de como Deus nos perdoa completamente.</a:t>
            </a:r>
            <a:r>
              <a:rPr lang="pt-BR" dirty="0">
                <a:solidFill>
                  <a:schemeClr val="tx2">
                    <a:lumMod val="75000"/>
                  </a:schemeClr>
                </a:solidFill>
                <a:latin typeface="Arial" panose="020B0604020202020204" pitchFamily="34" charset="0"/>
                <a:cs typeface="Arial" panose="020B0604020202020204" pitchFamily="34" charset="0"/>
              </a:rPr>
              <a:t> Não merecíamos o perdão, mas aí está a grande necessidade de Deus no processo, pois Ele vai, cuidadosamente, nos ensinando a perdoar como Ele mesmo nos perdoa. </a:t>
            </a:r>
          </a:p>
          <a:p>
            <a:pPr>
              <a:lnSpc>
                <a:spcPct val="100000"/>
              </a:lnSpc>
            </a:pPr>
            <a:endParaRPr lang="pt-BR" dirty="0">
              <a:solidFill>
                <a:schemeClr val="tx2">
                  <a:lumMod val="75000"/>
                </a:schemeClr>
              </a:solidFill>
              <a:latin typeface="Arial" panose="020B0604020202020204" pitchFamily="34" charset="0"/>
              <a:cs typeface="Arial" panose="020B0604020202020204" pitchFamily="34" charset="0"/>
            </a:endParaRPr>
          </a:p>
          <a:p>
            <a:pPr>
              <a:lnSpc>
                <a:spcPct val="100000"/>
              </a:lnSpc>
            </a:pPr>
            <a:r>
              <a:rPr lang="pt-BR" dirty="0">
                <a:solidFill>
                  <a:schemeClr val="tx2">
                    <a:lumMod val="75000"/>
                  </a:schemeClr>
                </a:solidFill>
                <a:latin typeface="Arial" panose="020B0604020202020204" pitchFamily="34" charset="0"/>
                <a:cs typeface="Arial" panose="020B0604020202020204" pitchFamily="34" charset="0"/>
              </a:rPr>
              <a:t>6º Mesmo que Deus nos ajude no processo, precisamos fazer nossa parte, e ela consiste em </a:t>
            </a:r>
            <a:r>
              <a:rPr lang="pt-BR" b="1" dirty="0">
                <a:solidFill>
                  <a:schemeClr val="tx2">
                    <a:lumMod val="75000"/>
                  </a:schemeClr>
                </a:solidFill>
                <a:latin typeface="Arial" panose="020B0604020202020204" pitchFamily="34" charset="0"/>
                <a:cs typeface="Arial" panose="020B0604020202020204" pitchFamily="34" charset="0"/>
              </a:rPr>
              <a:t>cuidar de nossos pensamentos</a:t>
            </a:r>
            <a:r>
              <a:rPr lang="pt-BR" dirty="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324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762001" y="720666"/>
            <a:ext cx="7849984" cy="4563804"/>
          </a:xfrm>
        </p:spPr>
        <p:txBody>
          <a:bodyPr>
            <a:noAutofit/>
          </a:bodyPr>
          <a:lstStyle/>
          <a:p>
            <a:pPr algn="l">
              <a:lnSpc>
                <a:spcPct val="100000"/>
              </a:lnSpc>
              <a:spcBef>
                <a:spcPts val="3000"/>
              </a:spcBef>
            </a:pPr>
            <a:r>
              <a:rPr lang="pt-B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verdade </a:t>
            </a:r>
            <a:r>
              <a:rPr lang="pt-BR"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 que, </a:t>
            </a:r>
            <a:r>
              <a:rPr lang="pt-B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enquanto não perdoamos aqueles que nos feriram, ficamos emocionalmente presos a eles. </a:t>
            </a:r>
          </a:p>
          <a:p>
            <a:pPr algn="l">
              <a:lnSpc>
                <a:spcPct val="100000"/>
              </a:lnSpc>
              <a:spcBef>
                <a:spcPts val="3000"/>
              </a:spcBef>
            </a:pPr>
            <a:r>
              <a:rPr lang="pt-B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perdão é o caminho para nos libertar de um passado que pode estar impedindo um futuro promissor.</a:t>
            </a:r>
          </a:p>
        </p:txBody>
      </p:sp>
    </p:spTree>
    <p:extLst>
      <p:ext uri="{BB962C8B-B14F-4D97-AF65-F5344CB8AC3E}">
        <p14:creationId xmlns:p14="http://schemas.microsoft.com/office/powerpoint/2010/main" val="216297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04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304060" y="1689618"/>
            <a:ext cx="7812529" cy="3239829"/>
          </a:xfrm>
        </p:spPr>
        <p:txBody>
          <a:bodyPr>
            <a:normAutofit lnSpcReduction="10000"/>
          </a:bodyPr>
          <a:lstStyle/>
          <a:p>
            <a:pPr>
              <a:lnSpc>
                <a:spcPct val="100000"/>
              </a:lnSpc>
              <a:spcBef>
                <a:spcPts val="2400"/>
              </a:spcBef>
            </a:pPr>
            <a:r>
              <a:rPr lang="pt-BR" sz="3600" dirty="0">
                <a:solidFill>
                  <a:schemeClr val="tx2">
                    <a:lumMod val="75000"/>
                  </a:schemeClr>
                </a:solidFill>
                <a:latin typeface="Arial" panose="020B0604020202020204" pitchFamily="34" charset="0"/>
                <a:cs typeface="Arial" panose="020B0604020202020204" pitchFamily="34" charset="0"/>
              </a:rPr>
              <a:t>Por que perdoar se somos a vítima? </a:t>
            </a:r>
          </a:p>
          <a:p>
            <a:pPr>
              <a:lnSpc>
                <a:spcPct val="100000"/>
              </a:lnSpc>
              <a:spcBef>
                <a:spcPts val="2400"/>
              </a:spcBef>
            </a:pPr>
            <a:r>
              <a:rPr lang="pt-BR" sz="3600" dirty="0">
                <a:solidFill>
                  <a:schemeClr val="tx2">
                    <a:lumMod val="75000"/>
                  </a:schemeClr>
                </a:solidFill>
                <a:latin typeface="Arial" panose="020B0604020202020204" pitchFamily="34" charset="0"/>
                <a:cs typeface="Arial" panose="020B0604020202020204" pitchFamily="34" charset="0"/>
              </a:rPr>
              <a:t>Por que é tão difícil perdoar?</a:t>
            </a:r>
          </a:p>
          <a:p>
            <a:pPr>
              <a:lnSpc>
                <a:spcPct val="100000"/>
              </a:lnSpc>
              <a:spcBef>
                <a:spcPts val="2400"/>
              </a:spcBef>
            </a:pPr>
            <a:r>
              <a:rPr lang="pt-BR" sz="3600" dirty="0">
                <a:solidFill>
                  <a:schemeClr val="tx2">
                    <a:lumMod val="75000"/>
                  </a:schemeClr>
                </a:solidFill>
                <a:latin typeface="Arial" panose="020B0604020202020204" pitchFamily="34" charset="0"/>
                <a:cs typeface="Arial" panose="020B0604020202020204" pitchFamily="34" charset="0"/>
              </a:rPr>
              <a:t> </a:t>
            </a:r>
          </a:p>
          <a:p>
            <a:pPr>
              <a:lnSpc>
                <a:spcPct val="100000"/>
              </a:lnSpc>
              <a:spcBef>
                <a:spcPts val="2400"/>
              </a:spcBef>
            </a:pPr>
            <a:r>
              <a:rPr lang="pt-BR" sz="4000" b="1" dirty="0">
                <a:solidFill>
                  <a:schemeClr val="tx2">
                    <a:lumMod val="75000"/>
                  </a:schemeClr>
                </a:solidFill>
                <a:latin typeface="Arial" panose="020B0604020202020204" pitchFamily="34" charset="0"/>
                <a:cs typeface="Arial" panose="020B0604020202020204" pitchFamily="34" charset="0"/>
              </a:rPr>
              <a:t>Afinal, o que significa perdoar?</a:t>
            </a:r>
            <a:endParaRPr lang="pt-BR" sz="32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2005445" y="972472"/>
            <a:ext cx="8169333" cy="5259129"/>
          </a:xfrm>
        </p:spPr>
        <p:txBody>
          <a:bodyPr>
            <a:noAutofit/>
          </a:bodyPr>
          <a:lstStyle/>
          <a:p>
            <a:pPr>
              <a:lnSpc>
                <a:spcPct val="100000"/>
              </a:lnSpc>
              <a:spcBef>
                <a:spcPts val="2400"/>
              </a:spcBef>
            </a:pPr>
            <a:r>
              <a:rPr lang="pt-BR" sz="2800" b="1" dirty="0">
                <a:solidFill>
                  <a:schemeClr val="tx2">
                    <a:lumMod val="75000"/>
                  </a:schemeClr>
                </a:solidFill>
                <a:latin typeface="Arial" panose="020B0604020202020204" pitchFamily="34" charset="0"/>
                <a:cs typeface="Arial" panose="020B0604020202020204" pitchFamily="34" charset="0"/>
              </a:rPr>
              <a:t>UMA DAS VIRTUDES DO REI DAVI                         ERA O PERDÃO.</a:t>
            </a:r>
          </a:p>
          <a:p>
            <a:pPr>
              <a:lnSpc>
                <a:spcPct val="100000"/>
              </a:lnSpc>
              <a:spcBef>
                <a:spcPts val="2400"/>
              </a:spcBef>
            </a:pPr>
            <a:r>
              <a:rPr lang="pt-BR" sz="2800" dirty="0">
                <a:solidFill>
                  <a:schemeClr val="tx2">
                    <a:lumMod val="75000"/>
                  </a:schemeClr>
                </a:solidFill>
                <a:latin typeface="Arial" panose="020B0604020202020204" pitchFamily="34" charset="0"/>
                <a:cs typeface="Arial" panose="020B0604020202020204" pitchFamily="34" charset="0"/>
              </a:rPr>
              <a:t>Ele perdoava seus irmãos que às vezes o rejeitavam. Perdoou o rei Saul que o perseguia constantemente e até tentava lhe tirar a vida. Perdoou outras pessoas que se colocaram como traidoras, incluindo um de seus filhos, </a:t>
            </a:r>
            <a:r>
              <a:rPr lang="pt-BR" sz="2800" dirty="0" err="1">
                <a:solidFill>
                  <a:schemeClr val="tx2">
                    <a:lumMod val="75000"/>
                  </a:schemeClr>
                </a:solidFill>
                <a:latin typeface="Arial" panose="020B0604020202020204" pitchFamily="34" charset="0"/>
                <a:cs typeface="Arial" panose="020B0604020202020204" pitchFamily="34" charset="0"/>
              </a:rPr>
              <a:t>Absalão</a:t>
            </a:r>
            <a:r>
              <a:rPr lang="pt-BR" sz="2800" dirty="0">
                <a:solidFill>
                  <a:schemeClr val="tx2">
                    <a:lumMod val="75000"/>
                  </a:schemeClr>
                </a:solidFill>
                <a:latin typeface="Arial" panose="020B0604020202020204" pitchFamily="34" charset="0"/>
                <a:cs typeface="Arial" panose="020B0604020202020204" pitchFamily="34" charset="0"/>
              </a:rPr>
              <a:t>. </a:t>
            </a:r>
          </a:p>
          <a:p>
            <a:pPr>
              <a:lnSpc>
                <a:spcPct val="100000"/>
              </a:lnSpc>
              <a:spcBef>
                <a:spcPts val="2400"/>
              </a:spcBef>
            </a:pPr>
            <a:r>
              <a:rPr lang="pt-BR" sz="2800" b="1" dirty="0">
                <a:solidFill>
                  <a:schemeClr val="tx2">
                    <a:lumMod val="75000"/>
                  </a:schemeClr>
                </a:solidFill>
                <a:latin typeface="Arial" panose="020B0604020202020204" pitchFamily="34" charset="0"/>
                <a:cs typeface="Arial" panose="020B0604020202020204" pitchFamily="34" charset="0"/>
              </a:rPr>
              <a:t>Mas houve um momento em sua vida em que ele vacilou muito, necessitando ser perdoado.</a:t>
            </a:r>
          </a:p>
        </p:txBody>
      </p:sp>
    </p:spTree>
    <p:extLst>
      <p:ext uri="{BB962C8B-B14F-4D97-AF65-F5344CB8AC3E}">
        <p14:creationId xmlns:p14="http://schemas.microsoft.com/office/powerpoint/2010/main" val="233519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1442" y="1189413"/>
            <a:ext cx="8813347" cy="4724400"/>
          </a:xfrm>
        </p:spPr>
        <p:txBody>
          <a:bodyPr>
            <a:noAutofit/>
          </a:bodyPr>
          <a:lstStyle/>
          <a:p>
            <a:pPr>
              <a:lnSpc>
                <a:spcPct val="100000"/>
              </a:lnSpc>
              <a:spcBef>
                <a:spcPts val="2400"/>
              </a:spcBef>
            </a:pPr>
            <a:r>
              <a:rPr lang="pt-BR" dirty="0">
                <a:solidFill>
                  <a:schemeClr val="tx2">
                    <a:lumMod val="75000"/>
                  </a:schemeClr>
                </a:solidFill>
                <a:latin typeface="Arial" panose="020B0604020202020204" pitchFamily="34" charset="0"/>
                <a:cs typeface="Arial" panose="020B0604020202020204" pitchFamily="34" charset="0"/>
              </a:rPr>
              <a:t>Era primavera, época em que não havia mais chuvas. A colheita tinha terminado, e era o tempo de os soldados irem para as batalhas. Davi ficou em seu palácio. Ele andava meio inquieto e insatisfeito. Um daqueles dias, ao passear pelo terraço de seu castelo, percebeu uma mulher tomando banho no jardim em uma casa murada, abaixo dele. </a:t>
            </a:r>
          </a:p>
          <a:p>
            <a:pPr>
              <a:lnSpc>
                <a:spcPct val="100000"/>
              </a:lnSpc>
              <a:spcBef>
                <a:spcPts val="2400"/>
              </a:spcBef>
            </a:pPr>
            <a:r>
              <a:rPr lang="pt-BR" dirty="0">
                <a:solidFill>
                  <a:schemeClr val="tx2">
                    <a:lumMod val="75000"/>
                  </a:schemeClr>
                </a:solidFill>
                <a:latin typeface="Arial" panose="020B0604020202020204" pitchFamily="34" charset="0"/>
                <a:cs typeface="Arial" panose="020B0604020202020204" pitchFamily="34" charset="0"/>
              </a:rPr>
              <a:t>Era Bate-</a:t>
            </a:r>
            <a:r>
              <a:rPr lang="pt-BR" dirty="0" err="1">
                <a:solidFill>
                  <a:schemeClr val="tx2">
                    <a:lumMod val="75000"/>
                  </a:schemeClr>
                </a:solidFill>
                <a:latin typeface="Arial" panose="020B0604020202020204" pitchFamily="34" charset="0"/>
                <a:cs typeface="Arial" panose="020B0604020202020204" pitchFamily="34" charset="0"/>
              </a:rPr>
              <a:t>Seba</a:t>
            </a:r>
            <a:r>
              <a:rPr lang="pt-BR" dirty="0">
                <a:solidFill>
                  <a:schemeClr val="tx2">
                    <a:lumMod val="75000"/>
                  </a:schemeClr>
                </a:solidFill>
                <a:latin typeface="Arial" panose="020B0604020202020204" pitchFamily="34" charset="0"/>
                <a:cs typeface="Arial" panose="020B0604020202020204" pitchFamily="34" charset="0"/>
              </a:rPr>
              <a:t>, a esposa de Urias, um de seus fiéis soldados. </a:t>
            </a:r>
          </a:p>
          <a:p>
            <a:pPr>
              <a:lnSpc>
                <a:spcPct val="100000"/>
              </a:lnSpc>
              <a:spcBef>
                <a:spcPts val="2400"/>
              </a:spcBef>
            </a:pPr>
            <a:r>
              <a:rPr lang="pt-BR" b="1" dirty="0">
                <a:solidFill>
                  <a:schemeClr val="tx2">
                    <a:lumMod val="75000"/>
                  </a:schemeClr>
                </a:solidFill>
                <a:latin typeface="Arial" panose="020B0604020202020204" pitchFamily="34" charset="0"/>
                <a:cs typeface="Arial" panose="020B0604020202020204" pitchFamily="34" charset="0"/>
              </a:rPr>
              <a:t>Como rei, ele tinha poderes e os usou indevidamente, desrespeitando a Deus e Suas leis. </a:t>
            </a:r>
          </a:p>
        </p:txBody>
      </p:sp>
    </p:spTree>
    <p:extLst>
      <p:ext uri="{BB962C8B-B14F-4D97-AF65-F5344CB8AC3E}">
        <p14:creationId xmlns:p14="http://schemas.microsoft.com/office/powerpoint/2010/main" val="178026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2065017" y="1374025"/>
            <a:ext cx="8151323" cy="4152901"/>
          </a:xfrm>
        </p:spPr>
        <p:txBody>
          <a:bodyPr anchor="ctr">
            <a:noAutofit/>
          </a:bodyPr>
          <a:lstStyle/>
          <a:p>
            <a:pPr>
              <a:lnSpc>
                <a:spcPct val="100000"/>
              </a:lnSpc>
            </a:pPr>
            <a:r>
              <a:rPr lang="pt-BR" sz="3200" dirty="0">
                <a:solidFill>
                  <a:schemeClr val="tx2">
                    <a:lumMod val="75000"/>
                  </a:schemeClr>
                </a:solidFill>
                <a:latin typeface="Arial" panose="020B0604020202020204" pitchFamily="34" charset="0"/>
                <a:cs typeface="Arial" panose="020B0604020202020204" pitchFamily="34" charset="0"/>
              </a:rPr>
              <a:t>Deus sempre dá tempo para </a:t>
            </a:r>
            <a:r>
              <a:rPr lang="pt-BR" sz="3200" dirty="0" smtClean="0">
                <a:solidFill>
                  <a:schemeClr val="tx2">
                    <a:lumMod val="75000"/>
                  </a:schemeClr>
                </a:solidFill>
                <a:latin typeface="Arial" panose="020B0604020202020204" pitchFamily="34" charset="0"/>
                <a:cs typeface="Arial" panose="020B0604020202020204" pitchFamily="34" charset="0"/>
              </a:rPr>
              <a:t>que nos </a:t>
            </a:r>
            <a:r>
              <a:rPr lang="pt-BR" sz="3200" dirty="0">
                <a:solidFill>
                  <a:schemeClr val="tx2">
                    <a:lumMod val="75000"/>
                  </a:schemeClr>
                </a:solidFill>
                <a:latin typeface="Arial" panose="020B0604020202020204" pitchFamily="34" charset="0"/>
                <a:cs typeface="Arial" panose="020B0604020202020204" pitchFamily="34" charset="0"/>
              </a:rPr>
              <a:t>arrependamos de verdade, confessando nossos erros. Mas Davi estava demorando. Como um rei, um líder, que precisava guardar os direitos do povo, ele não poderia continuar como estava. Então, Deus enviou o profeta Natã para falar com Davi.</a:t>
            </a:r>
          </a:p>
        </p:txBody>
      </p:sp>
    </p:spTree>
    <p:extLst>
      <p:ext uri="{BB962C8B-B14F-4D97-AF65-F5344CB8AC3E}">
        <p14:creationId xmlns:p14="http://schemas.microsoft.com/office/powerpoint/2010/main" val="16077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12619" y="2036618"/>
            <a:ext cx="7812529" cy="3616036"/>
          </a:xfrm>
        </p:spPr>
        <p:txBody>
          <a:bodyPr>
            <a:noAutofit/>
          </a:bodyPr>
          <a:lstStyle/>
          <a:p>
            <a:pPr>
              <a:lnSpc>
                <a:spcPct val="120000"/>
              </a:lnSpc>
              <a:spcBef>
                <a:spcPts val="2400"/>
              </a:spcBef>
            </a:pPr>
            <a:r>
              <a:rPr lang="pt-BR" sz="2800" dirty="0">
                <a:solidFill>
                  <a:schemeClr val="tx2">
                    <a:lumMod val="75000"/>
                  </a:schemeClr>
                </a:solidFill>
                <a:latin typeface="Arial" panose="020B0604020202020204" pitchFamily="34" charset="0"/>
                <a:cs typeface="Arial" panose="020B0604020202020204" pitchFamily="34" charset="0"/>
              </a:rPr>
              <a:t>Na Bíblia, a palavra grega para perdão (</a:t>
            </a:r>
            <a:r>
              <a:rPr lang="pt-BR" sz="2800" i="1" dirty="0" err="1">
                <a:solidFill>
                  <a:schemeClr val="tx2">
                    <a:lumMod val="75000"/>
                  </a:schemeClr>
                </a:solidFill>
                <a:latin typeface="Arial" panose="020B0604020202020204" pitchFamily="34" charset="0"/>
                <a:cs typeface="Arial" panose="020B0604020202020204" pitchFamily="34" charset="0"/>
              </a:rPr>
              <a:t>aphiêm</a:t>
            </a:r>
            <a:r>
              <a:rPr lang="pt-BR" sz="2800" dirty="0" err="1">
                <a:solidFill>
                  <a:schemeClr val="tx2">
                    <a:lumMod val="75000"/>
                  </a:schemeClr>
                </a:solidFill>
                <a:latin typeface="Arial" panose="020B0604020202020204" pitchFamily="34" charset="0"/>
                <a:cs typeface="Arial" panose="020B0604020202020204" pitchFamily="34" charset="0"/>
              </a:rPr>
              <a:t>i</a:t>
            </a:r>
            <a:r>
              <a:rPr lang="pt-BR" sz="2800" dirty="0">
                <a:solidFill>
                  <a:schemeClr val="tx2">
                    <a:lumMod val="75000"/>
                  </a:schemeClr>
                </a:solidFill>
                <a:latin typeface="Arial" panose="020B0604020202020204" pitchFamily="34" charset="0"/>
                <a:cs typeface="Arial" panose="020B0604020202020204" pitchFamily="34" charset="0"/>
              </a:rPr>
              <a:t>), por exemplo, significa algo como “jogar para longe”, “libertar-se”, “soltar”. Ou seja, é abrir o coração e deixar ir embora o ressentimento, a mágoa, a dívida. </a:t>
            </a:r>
          </a:p>
        </p:txBody>
      </p:sp>
    </p:spTree>
    <p:extLst>
      <p:ext uri="{BB962C8B-B14F-4D97-AF65-F5344CB8AC3E}">
        <p14:creationId xmlns:p14="http://schemas.microsoft.com/office/powerpoint/2010/main" val="171448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819150" y="817821"/>
            <a:ext cx="7144443" cy="5402004"/>
          </a:xfrm>
        </p:spPr>
        <p:txBody>
          <a:bodyPr>
            <a:noAutofit/>
          </a:bodyPr>
          <a:lstStyle/>
          <a:p>
            <a:pPr algn="l">
              <a:lnSpc>
                <a:spcPct val="100000"/>
              </a:lnSpc>
              <a:spcBef>
                <a:spcPts val="2400"/>
              </a:spcBef>
            </a:pPr>
            <a:r>
              <a:rPr lang="pt-B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perdão é um processo mental que visa a eliminação de qualquer ressentimento, raiva, rancor ou outro sentimento negativo por determinada pessoa ou por si próprio.</a:t>
            </a:r>
          </a:p>
        </p:txBody>
      </p:sp>
    </p:spTree>
    <p:extLst>
      <p:ext uri="{BB962C8B-B14F-4D97-AF65-F5344CB8AC3E}">
        <p14:creationId xmlns:p14="http://schemas.microsoft.com/office/powerpoint/2010/main" val="5517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1004237" y="905060"/>
            <a:ext cx="8979347" cy="4289717"/>
          </a:xfrm>
        </p:spPr>
        <p:txBody>
          <a:bodyPr>
            <a:noAutofit/>
          </a:bodyPr>
          <a:lstStyle/>
          <a:p>
            <a:pPr algn="l"/>
            <a:r>
              <a:rPr lang="pt-BR" sz="2800" b="1" dirty="0">
                <a:solidFill>
                  <a:schemeClr val="accent2">
                    <a:lumMod val="75000"/>
                  </a:schemeClr>
                </a:solidFill>
                <a:latin typeface="Arial" panose="020B0604020202020204" pitchFamily="34" charset="0"/>
                <a:cs typeface="Arial" panose="020B0604020202020204" pitchFamily="34" charset="0"/>
              </a:rPr>
              <a:t>POR QUE DEVEMOS PERDOAR?</a:t>
            </a:r>
          </a:p>
          <a:p>
            <a:pPr algn="l"/>
            <a:r>
              <a:rPr lang="pt-BR" dirty="0">
                <a:solidFill>
                  <a:schemeClr val="tx2">
                    <a:lumMod val="75000"/>
                  </a:schemeClr>
                </a:solidFill>
                <a:latin typeface="Arial" panose="020B0604020202020204" pitchFamily="34" charset="0"/>
                <a:cs typeface="Arial" panose="020B0604020202020204" pitchFamily="34" charset="0"/>
              </a:rPr>
              <a:t> </a:t>
            </a:r>
          </a:p>
          <a:p>
            <a:pPr marL="342900" indent="-342900" algn="l">
              <a:spcBef>
                <a:spcPts val="1800"/>
              </a:spcBef>
              <a:buFont typeface="Arial" panose="020B0604020202020204" pitchFamily="34" charset="0"/>
              <a:buChar char="•"/>
            </a:pPr>
            <a:r>
              <a:rPr lang="pt-BR" sz="2800" dirty="0">
                <a:solidFill>
                  <a:schemeClr val="tx2">
                    <a:lumMod val="75000"/>
                  </a:schemeClr>
                </a:solidFill>
                <a:latin typeface="Arial" panose="020B0604020202020204" pitchFamily="34" charset="0"/>
                <a:cs typeface="Arial" panose="020B0604020202020204" pitchFamily="34" charset="0"/>
              </a:rPr>
              <a:t>1º Porque fomos perdoados por Deus; </a:t>
            </a:r>
          </a:p>
          <a:p>
            <a:pPr marL="342900" indent="-342900" algn="l">
              <a:spcBef>
                <a:spcPts val="1800"/>
              </a:spcBef>
              <a:buFont typeface="Arial" panose="020B0604020202020204" pitchFamily="34" charset="0"/>
              <a:buChar char="•"/>
            </a:pPr>
            <a:r>
              <a:rPr lang="pt-BR" sz="2800" dirty="0">
                <a:solidFill>
                  <a:schemeClr val="tx2">
                    <a:lumMod val="75000"/>
                  </a:schemeClr>
                </a:solidFill>
                <a:latin typeface="Arial" panose="020B0604020202020204" pitchFamily="34" charset="0"/>
                <a:cs typeface="Arial" panose="020B0604020202020204" pitchFamily="34" charset="0"/>
              </a:rPr>
              <a:t>2º Porque Deus pede que perdoemos o outro; </a:t>
            </a:r>
          </a:p>
          <a:p>
            <a:pPr marL="342900" indent="-342900" algn="l">
              <a:spcBef>
                <a:spcPts val="1800"/>
              </a:spcBef>
              <a:buFont typeface="Arial" panose="020B0604020202020204" pitchFamily="34" charset="0"/>
              <a:buChar char="•"/>
            </a:pPr>
            <a:r>
              <a:rPr lang="pt-BR" sz="2800" dirty="0">
                <a:solidFill>
                  <a:schemeClr val="tx2">
                    <a:lumMod val="75000"/>
                  </a:schemeClr>
                </a:solidFill>
                <a:latin typeface="Arial" panose="020B0604020202020204" pitchFamily="34" charset="0"/>
                <a:cs typeface="Arial" panose="020B0604020202020204" pitchFamily="34" charset="0"/>
              </a:rPr>
              <a:t>3º Para que sejamos perdoados;</a:t>
            </a:r>
          </a:p>
          <a:p>
            <a:pPr marL="342900" indent="-342900" algn="l">
              <a:spcBef>
                <a:spcPts val="1800"/>
              </a:spcBef>
              <a:buFont typeface="Arial" panose="020B0604020202020204" pitchFamily="34" charset="0"/>
              <a:buChar char="•"/>
            </a:pPr>
            <a:r>
              <a:rPr lang="pt-BR" sz="2800" dirty="0">
                <a:solidFill>
                  <a:schemeClr val="tx2">
                    <a:lumMod val="75000"/>
                  </a:schemeClr>
                </a:solidFill>
                <a:latin typeface="Arial" panose="020B0604020202020204" pitchFamily="34" charset="0"/>
                <a:cs typeface="Arial" panose="020B0604020202020204" pitchFamily="34" charset="0"/>
              </a:rPr>
              <a:t>4º Para que tenhamos saúde física e emocional; </a:t>
            </a:r>
          </a:p>
          <a:p>
            <a:pPr marL="342900" indent="-342900" algn="l">
              <a:spcBef>
                <a:spcPts val="1800"/>
              </a:spcBef>
              <a:buFont typeface="Arial" panose="020B0604020202020204" pitchFamily="34" charset="0"/>
              <a:buChar char="•"/>
            </a:pPr>
            <a:r>
              <a:rPr lang="pt-BR" sz="2800" dirty="0">
                <a:solidFill>
                  <a:schemeClr val="tx2">
                    <a:lumMod val="75000"/>
                  </a:schemeClr>
                </a:solidFill>
                <a:latin typeface="Arial" panose="020B0604020202020204" pitchFamily="34" charset="0"/>
                <a:cs typeface="Arial" panose="020B0604020202020204" pitchFamily="34" charset="0"/>
              </a:rPr>
              <a:t>5º Para restaurar relacionamentos e pessoas feridas. </a:t>
            </a: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6550" y="256526"/>
            <a:ext cx="1476375" cy="970189"/>
          </a:xfrm>
          <a:prstGeom prst="rect">
            <a:avLst/>
          </a:prstGeom>
        </p:spPr>
      </p:pic>
    </p:spTree>
    <p:extLst>
      <p:ext uri="{BB962C8B-B14F-4D97-AF65-F5344CB8AC3E}">
        <p14:creationId xmlns:p14="http://schemas.microsoft.com/office/powerpoint/2010/main" val="223197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p:cNvSpPr>
            <a:spLocks noGrp="1"/>
          </p:cNvSpPr>
          <p:nvPr>
            <p:ph type="subTitle" idx="1"/>
          </p:nvPr>
        </p:nvSpPr>
        <p:spPr>
          <a:xfrm>
            <a:off x="2071255" y="1014152"/>
            <a:ext cx="7978833" cy="5037514"/>
          </a:xfrm>
        </p:spPr>
        <p:txBody>
          <a:bodyPr>
            <a:noAutofit/>
          </a:bodyPr>
          <a:lstStyle/>
          <a:p>
            <a:pPr>
              <a:lnSpc>
                <a:spcPct val="100000"/>
              </a:lnSpc>
            </a:pPr>
            <a:r>
              <a:rPr lang="pt-BR" sz="3200" b="1" dirty="0">
                <a:solidFill>
                  <a:schemeClr val="accent2">
                    <a:lumMod val="75000"/>
                  </a:schemeClr>
                </a:solidFill>
                <a:latin typeface="Arial" panose="020B0604020202020204" pitchFamily="34" charset="0"/>
                <a:cs typeface="Arial" panose="020B0604020202020204" pitchFamily="34" charset="0"/>
              </a:rPr>
              <a:t>O CAMINHO PARA O PERDÃO</a:t>
            </a:r>
          </a:p>
          <a:p>
            <a:pPr>
              <a:lnSpc>
                <a:spcPct val="100000"/>
              </a:lnSpc>
              <a:spcBef>
                <a:spcPts val="0"/>
              </a:spcBef>
            </a:pPr>
            <a:endParaRPr lang="pt-BR" sz="3200" dirty="0">
              <a:solidFill>
                <a:schemeClr val="tx2">
                  <a:lumMod val="75000"/>
                </a:schemeClr>
              </a:solidFill>
              <a:latin typeface="Arial" panose="020B0604020202020204" pitchFamily="34" charset="0"/>
              <a:cs typeface="Arial" panose="020B0604020202020204" pitchFamily="34" charset="0"/>
            </a:endParaRPr>
          </a:p>
          <a:p>
            <a:pPr>
              <a:lnSpc>
                <a:spcPct val="100000"/>
              </a:lnSpc>
            </a:pPr>
            <a:r>
              <a:rPr lang="pt-BR" sz="3000" dirty="0">
                <a:solidFill>
                  <a:schemeClr val="tx2">
                    <a:lumMod val="75000"/>
                  </a:schemeClr>
                </a:solidFill>
                <a:latin typeface="Arial" panose="020B0604020202020204" pitchFamily="34" charset="0"/>
                <a:cs typeface="Arial" panose="020B0604020202020204" pitchFamily="34" charset="0"/>
              </a:rPr>
              <a:t>Às vezes, as pessoas têm dificuldades de perdoar por causa de sua compreensão equivocada de perdão. Se perdoarem, acreditam que o ofensor pensará que a ofensa não foi grande coisa; que não há consequências; que é um tipo de anistia ou abrir a porta para um tipo de amnésia.</a:t>
            </a:r>
          </a:p>
        </p:txBody>
      </p:sp>
    </p:spTree>
    <p:extLst>
      <p:ext uri="{BB962C8B-B14F-4D97-AF65-F5344CB8AC3E}">
        <p14:creationId xmlns:p14="http://schemas.microsoft.com/office/powerpoint/2010/main" val="402534721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743</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Suzana Lima</dc:creator>
  <cp:lastModifiedBy>Suzana Lima</cp:lastModifiedBy>
  <cp:revision>38</cp:revision>
  <dcterms:created xsi:type="dcterms:W3CDTF">2023-01-29T16:27:09Z</dcterms:created>
  <dcterms:modified xsi:type="dcterms:W3CDTF">2023-02-01T13:25:38Z</dcterms:modified>
</cp:coreProperties>
</file>