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264" r:id="rId4"/>
    <p:sldId id="288" r:id="rId5"/>
    <p:sldId id="262" r:id="rId6"/>
    <p:sldId id="283" r:id="rId7"/>
    <p:sldId id="258" r:id="rId8"/>
    <p:sldId id="259" r:id="rId9"/>
    <p:sldId id="263" r:id="rId10"/>
    <p:sldId id="276" r:id="rId11"/>
    <p:sldId id="275" r:id="rId12"/>
    <p:sldId id="284" r:id="rId13"/>
    <p:sldId id="290" r:id="rId14"/>
    <p:sldId id="289" r:id="rId15"/>
    <p:sldId id="292" r:id="rId16"/>
    <p:sldId id="294" r:id="rId17"/>
    <p:sldId id="293" r:id="rId18"/>
    <p:sldId id="279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84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Beatriz Ozorio" userId="073f1caa-c851-4470-85c4-4d504c612eb8" providerId="ADAL" clId="{119ECF5F-8688-4745-95FC-837B6B17EF8C}"/>
    <pc:docChg chg="custSel modSld">
      <pc:chgData name="DSA - Beatriz Ozorio" userId="073f1caa-c851-4470-85c4-4d504c612eb8" providerId="ADAL" clId="{119ECF5F-8688-4745-95FC-837B6B17EF8C}" dt="2023-01-30T17:05:13.617" v="22" actId="20577"/>
      <pc:docMkLst>
        <pc:docMk/>
      </pc:docMkLst>
      <pc:sldChg chg="modSp mod">
        <pc:chgData name="DSA - Beatriz Ozorio" userId="073f1caa-c851-4470-85c4-4d504c612eb8" providerId="ADAL" clId="{119ECF5F-8688-4745-95FC-837B6B17EF8C}" dt="2023-01-30T16:41:20.505" v="4" actId="20577"/>
        <pc:sldMkLst>
          <pc:docMk/>
          <pc:sldMk cId="55172722" sldId="258"/>
        </pc:sldMkLst>
        <pc:spChg chg="mod">
          <ac:chgData name="DSA - Beatriz Ozorio" userId="073f1caa-c851-4470-85c4-4d504c612eb8" providerId="ADAL" clId="{119ECF5F-8688-4745-95FC-837B6B17EF8C}" dt="2023-01-30T16:41:20.505" v="4" actId="20577"/>
          <ac:spMkLst>
            <pc:docMk/>
            <pc:sldMk cId="55172722" sldId="258"/>
            <ac:spMk id="2" creationId="{00000000-0000-0000-0000-000000000000}"/>
          </ac:spMkLst>
        </pc:spChg>
      </pc:sldChg>
      <pc:sldChg chg="modSp mod">
        <pc:chgData name="DSA - Beatriz Ozorio" userId="073f1caa-c851-4470-85c4-4d504c612eb8" providerId="ADAL" clId="{119ECF5F-8688-4745-95FC-837B6B17EF8C}" dt="2023-01-30T16:45:38.838" v="14" actId="20577"/>
        <pc:sldMkLst>
          <pc:docMk/>
          <pc:sldMk cId="2241986559" sldId="284"/>
        </pc:sldMkLst>
        <pc:spChg chg="mod">
          <ac:chgData name="DSA - Beatriz Ozorio" userId="073f1caa-c851-4470-85c4-4d504c612eb8" providerId="ADAL" clId="{119ECF5F-8688-4745-95FC-837B6B17EF8C}" dt="2023-01-30T16:45:38.838" v="14" actId="20577"/>
          <ac:spMkLst>
            <pc:docMk/>
            <pc:sldMk cId="2241986559" sldId="284"/>
            <ac:spMk id="2" creationId="{00000000-0000-0000-0000-000000000000}"/>
          </ac:spMkLst>
        </pc:spChg>
      </pc:sldChg>
      <pc:sldChg chg="modSp mod">
        <pc:chgData name="DSA - Beatriz Ozorio" userId="073f1caa-c851-4470-85c4-4d504c612eb8" providerId="ADAL" clId="{119ECF5F-8688-4745-95FC-837B6B17EF8C}" dt="2023-01-30T16:45:14.403" v="6" actId="20577"/>
        <pc:sldMkLst>
          <pc:docMk/>
          <pc:sldMk cId="2871947964" sldId="287"/>
        </pc:sldMkLst>
        <pc:spChg chg="mod">
          <ac:chgData name="DSA - Beatriz Ozorio" userId="073f1caa-c851-4470-85c4-4d504c612eb8" providerId="ADAL" clId="{119ECF5F-8688-4745-95FC-837B6B17EF8C}" dt="2023-01-30T16:45:14.403" v="6" actId="20577"/>
          <ac:spMkLst>
            <pc:docMk/>
            <pc:sldMk cId="2871947964" sldId="287"/>
            <ac:spMk id="2" creationId="{00000000-0000-0000-0000-000000000000}"/>
          </ac:spMkLst>
        </pc:spChg>
      </pc:sldChg>
      <pc:sldChg chg="modSp mod">
        <pc:chgData name="DSA - Beatriz Ozorio" userId="073f1caa-c851-4470-85c4-4d504c612eb8" providerId="ADAL" clId="{119ECF5F-8688-4745-95FC-837B6B17EF8C}" dt="2023-01-30T16:38:39.169" v="3" actId="313"/>
        <pc:sldMkLst>
          <pc:docMk/>
          <pc:sldMk cId="2611198454" sldId="288"/>
        </pc:sldMkLst>
        <pc:spChg chg="mod">
          <ac:chgData name="DSA - Beatriz Ozorio" userId="073f1caa-c851-4470-85c4-4d504c612eb8" providerId="ADAL" clId="{119ECF5F-8688-4745-95FC-837B6B17EF8C}" dt="2023-01-30T16:38:39.169" v="3" actId="313"/>
          <ac:spMkLst>
            <pc:docMk/>
            <pc:sldMk cId="2611198454" sldId="288"/>
            <ac:spMk id="2" creationId="{00000000-0000-0000-0000-000000000000}"/>
          </ac:spMkLst>
        </pc:spChg>
      </pc:sldChg>
      <pc:sldChg chg="modSp mod">
        <pc:chgData name="DSA - Beatriz Ozorio" userId="073f1caa-c851-4470-85c4-4d504c612eb8" providerId="ADAL" clId="{119ECF5F-8688-4745-95FC-837B6B17EF8C}" dt="2023-01-30T17:05:13.617" v="22" actId="20577"/>
        <pc:sldMkLst>
          <pc:docMk/>
          <pc:sldMk cId="1751884631" sldId="289"/>
        </pc:sldMkLst>
        <pc:spChg chg="mod">
          <ac:chgData name="DSA - Beatriz Ozorio" userId="073f1caa-c851-4470-85c4-4d504c612eb8" providerId="ADAL" clId="{119ECF5F-8688-4745-95FC-837B6B17EF8C}" dt="2023-01-30T17:05:13.617" v="22" actId="20577"/>
          <ac:spMkLst>
            <pc:docMk/>
            <pc:sldMk cId="1751884631" sldId="289"/>
            <ac:spMk id="3" creationId="{00000000-0000-0000-0000-000000000000}"/>
          </ac:spMkLst>
        </pc:spChg>
      </pc:sldChg>
      <pc:sldChg chg="modSp mod">
        <pc:chgData name="DSA - Beatriz Ozorio" userId="073f1caa-c851-4470-85c4-4d504c612eb8" providerId="ADAL" clId="{119ECF5F-8688-4745-95FC-837B6B17EF8C}" dt="2023-01-30T16:51:27.629" v="20" actId="20577"/>
        <pc:sldMkLst>
          <pc:docMk/>
          <pc:sldMk cId="1073408004" sldId="291"/>
        </pc:sldMkLst>
        <pc:spChg chg="mod">
          <ac:chgData name="DSA - Beatriz Ozorio" userId="073f1caa-c851-4470-85c4-4d504c612eb8" providerId="ADAL" clId="{119ECF5F-8688-4745-95FC-837B6B17EF8C}" dt="2023-01-30T16:51:27.629" v="20" actId="20577"/>
          <ac:spMkLst>
            <pc:docMk/>
            <pc:sldMk cId="1073408004" sldId="291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43D5-B438-44A0-9B04-CCB5FD00A7D7}" type="datetimeFigureOut">
              <a:rPr lang="pt-BR" smtClean="0"/>
              <a:t>01/02/2023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0BE7-5813-4447-AD5E-2C48CB02AE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5169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43D5-B438-44A0-9B04-CCB5FD00A7D7}" type="datetimeFigureOut">
              <a:rPr lang="pt-BR" smtClean="0"/>
              <a:t>01/02/2023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0BE7-5813-4447-AD5E-2C48CB02AE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8848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43D5-B438-44A0-9B04-CCB5FD00A7D7}" type="datetimeFigureOut">
              <a:rPr lang="pt-BR" smtClean="0"/>
              <a:t>01/02/2023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0BE7-5813-4447-AD5E-2C48CB02AE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627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43D5-B438-44A0-9B04-CCB5FD00A7D7}" type="datetimeFigureOut">
              <a:rPr lang="pt-BR" smtClean="0"/>
              <a:t>01/02/2023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0BE7-5813-4447-AD5E-2C48CB02AE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4864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43D5-B438-44A0-9B04-CCB5FD00A7D7}" type="datetimeFigureOut">
              <a:rPr lang="pt-BR" smtClean="0"/>
              <a:t>01/02/2023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0BE7-5813-4447-AD5E-2C48CB02AE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3783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43D5-B438-44A0-9B04-CCB5FD00A7D7}" type="datetimeFigureOut">
              <a:rPr lang="pt-BR" smtClean="0"/>
              <a:t>01/02/2023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0BE7-5813-4447-AD5E-2C48CB02AE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0758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43D5-B438-44A0-9B04-CCB5FD00A7D7}" type="datetimeFigureOut">
              <a:rPr lang="pt-BR" smtClean="0"/>
              <a:t>01/02/2023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0BE7-5813-4447-AD5E-2C48CB02AE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7285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43D5-B438-44A0-9B04-CCB5FD00A7D7}" type="datetimeFigureOut">
              <a:rPr lang="pt-BR" smtClean="0"/>
              <a:t>01/02/2023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0BE7-5813-4447-AD5E-2C48CB02AE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5546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43D5-B438-44A0-9B04-CCB5FD00A7D7}" type="datetimeFigureOut">
              <a:rPr lang="pt-BR" smtClean="0"/>
              <a:t>01/02/2023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0BE7-5813-4447-AD5E-2C48CB02AE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457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43D5-B438-44A0-9B04-CCB5FD00A7D7}" type="datetimeFigureOut">
              <a:rPr lang="pt-BR" smtClean="0"/>
              <a:t>01/02/2023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0BE7-5813-4447-AD5E-2C48CB02AE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1207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43D5-B438-44A0-9B04-CCB5FD00A7D7}" type="datetimeFigureOut">
              <a:rPr lang="pt-BR" smtClean="0"/>
              <a:t>01/02/2023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00BE7-5813-4447-AD5E-2C48CB02AE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7863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343D5-B438-44A0-9B04-CCB5FD00A7D7}" type="datetimeFigureOut">
              <a:rPr lang="pt-BR" smtClean="0"/>
              <a:t>01/02/2023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00BE7-5813-4447-AD5E-2C48CB02AE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087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ítulo 2"/>
          <p:cNvSpPr>
            <a:spLocks noGrp="1"/>
          </p:cNvSpPr>
          <p:nvPr>
            <p:ph type="subTitle" idx="1"/>
          </p:nvPr>
        </p:nvSpPr>
        <p:spPr>
          <a:xfrm>
            <a:off x="6319283" y="4232201"/>
            <a:ext cx="2973572" cy="2030378"/>
          </a:xfrm>
        </p:spPr>
        <p:txBody>
          <a:bodyPr>
            <a:noAutofit/>
          </a:bodyPr>
          <a:lstStyle/>
          <a:p>
            <a:pPr algn="l"/>
            <a:r>
              <a:rPr lang="pt-BR" sz="3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 7</a:t>
            </a:r>
          </a:p>
          <a:p>
            <a:pPr algn="l"/>
            <a:r>
              <a:rPr lang="pt-BR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 tem        um propósito para você</a:t>
            </a:r>
            <a:endParaRPr lang="pt-BR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01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/>
          <p:cNvSpPr>
            <a:spLocks noGrp="1"/>
          </p:cNvSpPr>
          <p:nvPr>
            <p:ph type="subTitle" idx="1"/>
          </p:nvPr>
        </p:nvSpPr>
        <p:spPr>
          <a:xfrm>
            <a:off x="2134575" y="1243347"/>
            <a:ext cx="8371696" cy="4392343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pt-BR" sz="2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Moisés </a:t>
            </a: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precisava compreender que o Senhor libertaria o povo por Seu poder e não pela força ou por sua influência no governo egípcio.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pt-B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Após esse ato, Moisés correu risco de morte. Então, ele escolheu sair fugido do Egito. 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pt-B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Deus o encaminhou para a região de </a:t>
            </a:r>
            <a:r>
              <a:rPr lang="pt-BR" sz="2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Midiã</a:t>
            </a:r>
            <a:r>
              <a:rPr lang="pt-B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onde teria sua verdadeira escola preparatória para libertar o povo de Israel da escravidão.</a:t>
            </a:r>
          </a:p>
        </p:txBody>
      </p:sp>
    </p:spTree>
    <p:extLst>
      <p:ext uri="{BB962C8B-B14F-4D97-AF65-F5344CB8AC3E}">
        <p14:creationId xmlns:p14="http://schemas.microsoft.com/office/powerpoint/2010/main" val="34104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/>
          <p:cNvSpPr>
            <a:spLocks noGrp="1"/>
          </p:cNvSpPr>
          <p:nvPr>
            <p:ph type="subTitle" idx="1"/>
          </p:nvPr>
        </p:nvSpPr>
        <p:spPr>
          <a:xfrm>
            <a:off x="855628" y="680813"/>
            <a:ext cx="8970016" cy="4224528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pt-BR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Lições que aprendemos com essa </a:t>
            </a:r>
          </a:p>
          <a:p>
            <a:pPr algn="l">
              <a:spcBef>
                <a:spcPts val="600"/>
              </a:spcBef>
            </a:pPr>
            <a:r>
              <a:rPr lang="pt-BR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da vida de Moisés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spcBef>
                <a:spcPts val="600"/>
              </a:spcBef>
            </a:pPr>
            <a:endParaRPr lang="pt-BR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Todos temos um propósito. </a:t>
            </a:r>
          </a:p>
          <a:p>
            <a:pPr marL="360000" algn="l">
              <a:spcBef>
                <a:spcPts val="600"/>
              </a:spcBef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Provérbios 16:4 diz que “o Senhor criou todas as coisas para os Seus próprios propósitos”, o que nos leva a concluir que necessitamos perguntar a Ele qual é Seu plano para nós. </a:t>
            </a:r>
          </a:p>
          <a:p>
            <a:pPr algn="l">
              <a:spcBef>
                <a:spcPts val="600"/>
              </a:spcBef>
            </a:pPr>
            <a:endParaRPr lang="pt-BR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Deus nos ajuda a compreender nosso propósito.</a:t>
            </a:r>
          </a:p>
          <a:p>
            <a:pPr marL="360000" algn="l">
              <a:spcBef>
                <a:spcPts val="600"/>
              </a:spcBef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você pode descobrir de maneira mais específica esse propósito? </a:t>
            </a:r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spcBef>
                <a:spcPts val="600"/>
              </a:spcBef>
            </a:pPr>
            <a:endParaRPr lang="pt-BR" sz="2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50" y="256526"/>
            <a:ext cx="1476375" cy="97018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238597" y="4542624"/>
            <a:ext cx="3685624" cy="1743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1000"/>
              </a:spcBef>
              <a:buAutoNum type="alphaLcParenR"/>
            </a:pPr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Fale com Deus</a:t>
            </a:r>
          </a:p>
          <a:p>
            <a:pPr marL="342900" indent="-342900">
              <a:spcBef>
                <a:spcPts val="1000"/>
              </a:spcBef>
              <a:buAutoNum type="alphaLcParenR"/>
            </a:pPr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Leia a Palavra</a:t>
            </a:r>
          </a:p>
          <a:p>
            <a:pPr marL="342900" indent="-342900">
              <a:spcBef>
                <a:spcPts val="1000"/>
              </a:spcBef>
              <a:buAutoNum type="alphaLcParenR"/>
            </a:pPr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Reconheça suas habilidades</a:t>
            </a:r>
          </a:p>
          <a:p>
            <a:pPr marL="342900" indent="-342900">
              <a:spcBef>
                <a:spcPts val="1000"/>
              </a:spcBef>
              <a:buAutoNum type="alphaLcParenR"/>
            </a:pPr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Identifique o que o faz feliz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281622" y="4542623"/>
            <a:ext cx="2544286" cy="1743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 Procure inspiração</a:t>
            </a:r>
          </a:p>
          <a:p>
            <a:pPr>
              <a:spcBef>
                <a:spcPts val="1000"/>
              </a:spcBef>
            </a:pPr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f) Estude</a:t>
            </a:r>
          </a:p>
          <a:p>
            <a:pPr>
              <a:spcBef>
                <a:spcPts val="1000"/>
              </a:spcBef>
            </a:pPr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g) Seja convicto</a:t>
            </a:r>
          </a:p>
          <a:p>
            <a:pPr>
              <a:spcBef>
                <a:spcPts val="1000"/>
              </a:spcBef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1976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/>
          <p:cNvSpPr>
            <a:spLocks noGrp="1"/>
          </p:cNvSpPr>
          <p:nvPr>
            <p:ph type="subTitle" idx="1"/>
          </p:nvPr>
        </p:nvSpPr>
        <p:spPr>
          <a:xfrm>
            <a:off x="1903855" y="927462"/>
            <a:ext cx="8714381" cy="4414059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APRENDIZ DO DESERTO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28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deserto é lugar que nos tira da zona de conforto </a:t>
            </a:r>
            <a:r>
              <a:rPr lang="pt-BR" sz="2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e </a:t>
            </a:r>
            <a:r>
              <a:rPr lang="pt-B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 ensina a suportar o calor e o frio das dificuldades. O deserto é lugar de escassez onde nada vem fácil, mas onde se aprende a ter paciência, a depender da providência de Deus e onde se desenvolve maturidade. </a:t>
            </a:r>
            <a:endParaRPr lang="pt-BR" sz="28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pt-BR" sz="2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pt-B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deserto, Moisés constituiu família e aprendeu a ter alegria na simplicidade. </a:t>
            </a: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Deus o treinou no deserto para guiar Seu povo para a prosperidade.</a:t>
            </a:r>
          </a:p>
        </p:txBody>
      </p:sp>
    </p:spTree>
    <p:extLst>
      <p:ext uri="{BB962C8B-B14F-4D97-AF65-F5344CB8AC3E}">
        <p14:creationId xmlns:p14="http://schemas.microsoft.com/office/powerpoint/2010/main" val="2241986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/>
          <p:cNvSpPr>
            <a:spLocks noGrp="1"/>
          </p:cNvSpPr>
          <p:nvPr>
            <p:ph type="subTitle" idx="1"/>
          </p:nvPr>
        </p:nvSpPr>
        <p:spPr>
          <a:xfrm>
            <a:off x="2394094" y="755780"/>
            <a:ext cx="7654976" cy="55517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CHAMADO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Deus Se manifestou chamando-o para cumprir </a:t>
            </a:r>
            <a:r>
              <a:rPr lang="pt-BR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a 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missão, pois Moisés estava apto tendo adquirido </a:t>
            </a:r>
            <a:r>
              <a:rPr lang="pt-BR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as 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habilidades necessárias.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Moisés tinha uma visão totalmente contrária</a:t>
            </a:r>
            <a:r>
              <a:rPr lang="pt-BR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         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 estava agora com 80 anos, não tinha mais a habilidade de um guerreiro e havia esquecido a língua dos egípcios. Mas o Senhor respondeu: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i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Vai, pois, agora, e Eu serei com a tua boca, e te ensinarei o que hás de falar"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(Êxodo 4:11, 12).</a:t>
            </a:r>
          </a:p>
        </p:txBody>
      </p:sp>
    </p:spTree>
    <p:extLst>
      <p:ext uri="{BB962C8B-B14F-4D97-AF65-F5344CB8AC3E}">
        <p14:creationId xmlns:p14="http://schemas.microsoft.com/office/powerpoint/2010/main" val="2590423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46330" y="1282888"/>
            <a:ext cx="8486143" cy="47244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pt-BR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LIBERTADOR 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pt-B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confiança de Moisés no Senhor moveu o braço </a:t>
            </a:r>
            <a:r>
              <a:rPr lang="pt-BR" sz="2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de </a:t>
            </a:r>
            <a:r>
              <a:rPr lang="pt-B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Deus para muitos milagres como: abrir o Mar Vermelho; fazer pão cair do céu; codornizes caírem no quintal como alimento; parar o Sol no céu para Seu povo sair vencedor de uma batalha; manter sempre uma nuvem para aliviar o calor do dia e uma coluna de fogo para aquecê-los à noite.</a:t>
            </a:r>
          </a:p>
        </p:txBody>
      </p:sp>
    </p:spTree>
    <p:extLst>
      <p:ext uri="{BB962C8B-B14F-4D97-AF65-F5344CB8AC3E}">
        <p14:creationId xmlns:p14="http://schemas.microsoft.com/office/powerpoint/2010/main" val="1751884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/>
          <p:cNvSpPr>
            <a:spLocks noGrp="1"/>
          </p:cNvSpPr>
          <p:nvPr>
            <p:ph type="subTitle" idx="1"/>
          </p:nvPr>
        </p:nvSpPr>
        <p:spPr>
          <a:xfrm>
            <a:off x="2114557" y="1038749"/>
            <a:ext cx="8251754" cy="4585573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pt-BR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ÚLTIMO CAPÍTULO</a:t>
            </a:r>
          </a:p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pt-BR" sz="2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Deus </a:t>
            </a:r>
            <a:r>
              <a:rPr lang="pt-B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considerava Moisés como Seu amigo e, por isso, </a:t>
            </a:r>
            <a:r>
              <a:rPr lang="pt-BR" sz="2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mostrou-lhe </a:t>
            </a:r>
            <a:r>
              <a:rPr lang="pt-B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terra prometida. Mostrou-lhe o futuro de Israel, a vida de Jesus nesta Terra, Sua morte e ressurreição. Viu também a segunda vinda de Jesus, a nova Terra, a qual o Senhor está preparando para todos os que O amam e Lhe obedecem. Como um guerreiro cansado, Moisés se deitou para descansar e morreu</a:t>
            </a:r>
            <a:r>
              <a:rPr lang="pt-BR" sz="2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Era </a:t>
            </a:r>
            <a:r>
              <a:rPr lang="pt-B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 o ponto final do livro de sua vida</a:t>
            </a:r>
            <a:r>
              <a:rPr lang="pt-BR" sz="2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8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515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/>
          <p:cNvSpPr>
            <a:spLocks noGrp="1"/>
          </p:cNvSpPr>
          <p:nvPr>
            <p:ph type="subTitle" idx="1"/>
          </p:nvPr>
        </p:nvSpPr>
        <p:spPr>
          <a:xfrm>
            <a:off x="2544953" y="1434199"/>
            <a:ext cx="7338880" cy="4585573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pt-BR" sz="2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próprio Cristo e os anjos sepultaram Moisés. O Senhor, no entanto, queria dar uma prova real da promessa que deixou para todo aquele que O ama e que viesse um dia a morrer. </a:t>
            </a:r>
            <a:r>
              <a:rPr lang="pt-BR" sz="2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</a:t>
            </a:r>
            <a:r>
              <a:rPr lang="pt-B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doador da vida que é, Deus ressuscitou Moisés levando-o para o Céu e, com esse ato, dava a Moisés, não um novo capítulo, mas um novo livro para escrever uma história perfeita.</a:t>
            </a:r>
          </a:p>
        </p:txBody>
      </p:sp>
    </p:spTree>
    <p:extLst>
      <p:ext uri="{BB962C8B-B14F-4D97-AF65-F5344CB8AC3E}">
        <p14:creationId xmlns:p14="http://schemas.microsoft.com/office/powerpoint/2010/main" val="3067467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/>
          <p:cNvSpPr>
            <a:spLocks noGrp="1"/>
          </p:cNvSpPr>
          <p:nvPr>
            <p:ph type="subTitle" idx="1"/>
          </p:nvPr>
        </p:nvSpPr>
        <p:spPr>
          <a:xfrm>
            <a:off x="724679" y="881149"/>
            <a:ext cx="7019730" cy="5314376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1800"/>
              </a:spcBef>
            </a:pPr>
            <a:r>
              <a:rPr lang="pt-BR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plano de Deus envolve sua salvação e a vida eterna. Então, confie Nele e seja fiel. </a:t>
            </a:r>
          </a:p>
          <a:p>
            <a:pPr algn="l">
              <a:lnSpc>
                <a:spcPct val="100000"/>
              </a:lnSpc>
              <a:spcBef>
                <a:spcPts val="1800"/>
              </a:spcBef>
            </a:pPr>
            <a:r>
              <a:rPr lang="pt-BR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história de Moisés mostra, mais uma vez, que Ele só quer nosso bem e que Suas promessas sempre se cumprem, incluindo a promessa da ressurreição.</a:t>
            </a:r>
          </a:p>
        </p:txBody>
      </p:sp>
    </p:spTree>
    <p:extLst>
      <p:ext uri="{BB962C8B-B14F-4D97-AF65-F5344CB8AC3E}">
        <p14:creationId xmlns:p14="http://schemas.microsoft.com/office/powerpoint/2010/main" val="3632153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047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21103" y="1541513"/>
            <a:ext cx="7604542" cy="376200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pt-B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 a Bíblia é muitas vezes semelhante a assistir a um filme com histórias cheias de aventuras. Dentre os vários filmes bíblicos, </a:t>
            </a:r>
            <a:r>
              <a:rPr lang="pt-BR" sz="2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o </a:t>
            </a:r>
            <a:r>
              <a:rPr lang="pt-B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personagem mais reproduzido nas telas depois de Jesus é </a:t>
            </a:r>
            <a:r>
              <a:rPr lang="pt-BR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Moisés</a:t>
            </a:r>
            <a:r>
              <a:rPr lang="pt-B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 é sobre sua vida que vamos fortalecer a esperança de que é possível virar a página e viver o propósito que Deus tem para nossa vida.</a:t>
            </a:r>
            <a:endParaRPr lang="pt-BR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819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/>
          <p:cNvSpPr>
            <a:spLocks noGrp="1"/>
          </p:cNvSpPr>
          <p:nvPr>
            <p:ph type="subTitle" idx="1"/>
          </p:nvPr>
        </p:nvSpPr>
        <p:spPr>
          <a:xfrm>
            <a:off x="1963881" y="1645920"/>
            <a:ext cx="8169333" cy="461062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pt-BR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povo de Israel havia se multiplicado tremendamente no Egito, e os governantes que substituíram José temiam que os israelitas se aliassem a algum inimigo e tomassem posse da terra. Por isso, eles os obrigaram a trabalhos forçados transformando-os em escravos.</a:t>
            </a:r>
            <a:endParaRPr lang="pt-BR"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193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/>
          <p:cNvSpPr>
            <a:spLocks noGrp="1"/>
          </p:cNvSpPr>
          <p:nvPr>
            <p:ph type="subTitle" idx="1"/>
          </p:nvPr>
        </p:nvSpPr>
        <p:spPr>
          <a:xfrm>
            <a:off x="2013757" y="1221971"/>
            <a:ext cx="8169333" cy="491819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pt-BR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NASCIMENTO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pt-BR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“Então ordenou Faraó a todo o seu povo, dizendo: A todos os filhos que nascerem lançareis no rio, mas a todas as filhas guardareis com vida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  <a:r>
              <a:rPr lang="pt-BR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Êxodo 1:22</a:t>
            </a:r>
            <a:endParaRPr lang="pt-BR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 nesse contexto que Moisés nasceu. 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pt-BR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Anrão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Joquebede tomaram todas as providências para preservar a vida de seu bebê após o nascimento, pois consideravam os filhos como uma bênção do Senhor e a vida como o sopro de Deus no ser humano. </a:t>
            </a:r>
          </a:p>
        </p:txBody>
      </p:sp>
    </p:spTree>
    <p:extLst>
      <p:ext uri="{BB962C8B-B14F-4D97-AF65-F5344CB8AC3E}">
        <p14:creationId xmlns:p14="http://schemas.microsoft.com/office/powerpoint/2010/main" val="2611198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12338" y="1307828"/>
            <a:ext cx="7862688" cy="47244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pt-B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Joquebede fez um cesto de juncos, passou piche e betume para vedá-lo, envolveu seu filho e ali o colocou. Levou-o ao Rio Nilo sob a supervisão da irmã </a:t>
            </a:r>
            <a:r>
              <a:rPr lang="pt-BR" sz="2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Miriã</a:t>
            </a:r>
            <a:r>
              <a:rPr lang="pt-B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Deus nunca fica de braços cruzados. Ele age em favor de Seus filhos. Anjos protegeram aquele bebê e guiaram os passos da princesa para perto do cesto. </a:t>
            </a:r>
          </a:p>
        </p:txBody>
      </p:sp>
    </p:spTree>
    <p:extLst>
      <p:ext uri="{BB962C8B-B14F-4D97-AF65-F5344CB8AC3E}">
        <p14:creationId xmlns:p14="http://schemas.microsoft.com/office/powerpoint/2010/main" val="1780267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069268" y="1711234"/>
            <a:ext cx="8188638" cy="361603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pt-B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 a princesa concordou com a ideia, </a:t>
            </a:r>
            <a:r>
              <a:rPr lang="pt-BR" sz="2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Miriã</a:t>
            </a:r>
            <a:r>
              <a:rPr lang="pt-B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voltou trazendo Joquebede, a própria mãe do bebê que, além de ter seu filho de volta, seria  remunerada para dele cuidar. 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nome Moisés foi dado pela própria princesa, cujo significado é “tirado das águas”.</a:t>
            </a:r>
          </a:p>
        </p:txBody>
      </p:sp>
    </p:spTree>
    <p:extLst>
      <p:ext uri="{BB962C8B-B14F-4D97-AF65-F5344CB8AC3E}">
        <p14:creationId xmlns:p14="http://schemas.microsoft.com/office/powerpoint/2010/main" val="1714481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/>
          <p:cNvSpPr>
            <a:spLocks noGrp="1"/>
          </p:cNvSpPr>
          <p:nvPr>
            <p:ph type="subTitle" idx="1"/>
          </p:nvPr>
        </p:nvSpPr>
        <p:spPr>
          <a:xfrm>
            <a:off x="819150" y="817821"/>
            <a:ext cx="7144443" cy="5402004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2400"/>
              </a:spcBef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Joquebede instruiu seu filho nos princípios divinos e “ensinou-o a prostrar-se e orar a Deus, o Deus vivo, pois apenas Ele podia ouvi-Lo e ajudá-lo em qualquer emergência”.</a:t>
            </a:r>
          </a:p>
          <a:p>
            <a:pPr algn="l">
              <a:lnSpc>
                <a:spcPct val="100000"/>
              </a:lnSpc>
              <a:spcBef>
                <a:spcPts val="2400"/>
              </a:spcBef>
            </a:pP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Ellen G. White, </a:t>
            </a:r>
            <a:r>
              <a:rPr lang="pt-BR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História da Redenção,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p. 107</a:t>
            </a:r>
          </a:p>
        </p:txBody>
      </p:sp>
    </p:spTree>
    <p:extLst>
      <p:ext uri="{BB962C8B-B14F-4D97-AF65-F5344CB8AC3E}">
        <p14:creationId xmlns:p14="http://schemas.microsoft.com/office/powerpoint/2010/main" val="55172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/>
          <p:cNvSpPr>
            <a:spLocks noGrp="1"/>
          </p:cNvSpPr>
          <p:nvPr>
            <p:ph type="subTitle" idx="1"/>
          </p:nvPr>
        </p:nvSpPr>
        <p:spPr>
          <a:xfrm>
            <a:off x="2521541" y="1770610"/>
            <a:ext cx="7520233" cy="3397679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pt-BR" sz="3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 </a:t>
            </a:r>
            <a:r>
              <a:rPr lang="pt-BR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história para você viver. Acredite, Deus o ajudou a chegar ao dia de hoje </a:t>
            </a:r>
            <a:r>
              <a:rPr lang="pt-BR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porque</a:t>
            </a:r>
            <a:r>
              <a:rPr lang="pt-BR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 tem planos para sua vida</a:t>
            </a:r>
            <a:r>
              <a:rPr lang="pt-BR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As circunstâncias jamais definirão quem você é ou poderá ser a menos que você o permita.</a:t>
            </a:r>
          </a:p>
        </p:txBody>
      </p:sp>
    </p:spTree>
    <p:extLst>
      <p:ext uri="{BB962C8B-B14F-4D97-AF65-F5344CB8AC3E}">
        <p14:creationId xmlns:p14="http://schemas.microsoft.com/office/powerpoint/2010/main" val="160779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/>
          <p:cNvSpPr>
            <a:spLocks noGrp="1"/>
          </p:cNvSpPr>
          <p:nvPr>
            <p:ph type="subTitle" idx="1"/>
          </p:nvPr>
        </p:nvSpPr>
        <p:spPr>
          <a:xfrm>
            <a:off x="1891089" y="679267"/>
            <a:ext cx="8707639" cy="550285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FUGITIVO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Moisés permaneceu no palácio durante 40 anos, conquistando o respeito do povo egípcio. Nesse tempo, por meio de Seus anjos, Deus também tornou claro que o havia escolhido para ser o libertador do povo de Israel.</a:t>
            </a:r>
          </a:p>
          <a:p>
            <a:pPr>
              <a:lnSpc>
                <a:spcPct val="100000"/>
              </a:lnSpc>
            </a:pPr>
            <a:endParaRPr lang="pt-BR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dia, ao defender um escravo, Moisés tirou a vida do egípcio que espancava cruelmente aquele israelita. Com esse ato solidário em relação aos seus irmãos, Moisés demonstrou que tinha a convicção de quem era e a que povo ele pertencia, mas também tornou clara sua necessidade de aprender a dominar suas emoções para poder liderar uma nação.</a:t>
            </a:r>
          </a:p>
        </p:txBody>
      </p:sp>
    </p:spTree>
    <p:extLst>
      <p:ext uri="{BB962C8B-B14F-4D97-AF65-F5344CB8AC3E}">
        <p14:creationId xmlns:p14="http://schemas.microsoft.com/office/powerpoint/2010/main" val="40253472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1127</Words>
  <Application>Microsoft Office PowerPoint</Application>
  <PresentationFormat>Widescreen</PresentationFormat>
  <Paragraphs>56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Suzana Lima</dc:creator>
  <cp:lastModifiedBy>Suzana Lima</cp:lastModifiedBy>
  <cp:revision>50</cp:revision>
  <dcterms:created xsi:type="dcterms:W3CDTF">2023-01-29T16:27:09Z</dcterms:created>
  <dcterms:modified xsi:type="dcterms:W3CDTF">2023-02-01T13:22:21Z</dcterms:modified>
</cp:coreProperties>
</file>