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84" r:id="rId5"/>
    <p:sldId id="256" r:id="rId6"/>
    <p:sldId id="257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85" r:id="rId17"/>
    <p:sldId id="269" r:id="rId18"/>
    <p:sldId id="270" r:id="rId19"/>
    <p:sldId id="286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embeddedFontLst>
    <p:embeddedFont>
      <p:font typeface="Abrade Black" panose="00000900000000000000" charset="0"/>
      <p:bold r:id="rId32"/>
      <p:boldItalic r:id="rId33"/>
    </p:embeddedFont>
    <p:embeddedFont>
      <p:font typeface="Abrade SemBd" panose="00000600000000000000" charset="0"/>
      <p:bold r:id="rId34"/>
      <p:boldItalic r:id="rId35"/>
    </p:embeddedFont>
    <p:embeddedFont>
      <p:font typeface="Abrade SemLt" panose="00000400000000000000" charset="0"/>
      <p:regular r:id="rId36"/>
      <p: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5E3212"/>
    <a:srgbClr val="CC0000"/>
    <a:srgbClr val="FFCC66"/>
    <a:srgbClr val="A7611B"/>
    <a:srgbClr val="182B32"/>
    <a:srgbClr val="202B2C"/>
    <a:srgbClr val="2C474E"/>
    <a:srgbClr val="33525A"/>
    <a:srgbClr val="2D3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96898-B414-997F-7372-A6BB876AFFAC}" v="6" dt="2024-10-28T08:42:03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A - Elair Voos Dos Santos" userId="6daeaf2c-d119-439e-b673-6ad9fb1db9b7" providerId="ADAL" clId="{F1189531-A162-483C-BEBE-42839C990B4C}"/>
    <pc:docChg chg="undo redo custSel modSld">
      <pc:chgData name="EA - Elair Voos Dos Santos" userId="6daeaf2c-d119-439e-b673-6ad9fb1db9b7" providerId="ADAL" clId="{F1189531-A162-483C-BEBE-42839C990B4C}" dt="2024-10-23T17:02:57.636" v="375" actId="1076"/>
      <pc:docMkLst>
        <pc:docMk/>
      </pc:docMkLst>
      <pc:sldChg chg="modSp mod">
        <pc:chgData name="EA - Elair Voos Dos Santos" userId="6daeaf2c-d119-439e-b673-6ad9fb1db9b7" providerId="ADAL" clId="{F1189531-A162-483C-BEBE-42839C990B4C}" dt="2024-10-22T20:58:50.809" v="19" actId="1076"/>
        <pc:sldMkLst>
          <pc:docMk/>
          <pc:sldMk cId="1012489727" sldId="256"/>
        </pc:sldMkLst>
        <pc:picChg chg="mod">
          <ac:chgData name="EA - Elair Voos Dos Santos" userId="6daeaf2c-d119-439e-b673-6ad9fb1db9b7" providerId="ADAL" clId="{F1189531-A162-483C-BEBE-42839C990B4C}" dt="2024-10-22T20:58:43.439" v="10" actId="1076"/>
          <ac:picMkLst>
            <pc:docMk/>
            <pc:sldMk cId="1012489727" sldId="256"/>
            <ac:picMk id="3" creationId="{6B804E5F-CECE-F6AA-1513-D05C18A1AA15}"/>
          </ac:picMkLst>
        </pc:picChg>
        <pc:picChg chg="mod">
          <ac:chgData name="EA - Elair Voos Dos Santos" userId="6daeaf2c-d119-439e-b673-6ad9fb1db9b7" providerId="ADAL" clId="{F1189531-A162-483C-BEBE-42839C990B4C}" dt="2024-10-22T20:58:50.809" v="19" actId="1076"/>
          <ac:picMkLst>
            <pc:docMk/>
            <pc:sldMk cId="1012489727" sldId="256"/>
            <ac:picMk id="8" creationId="{23FA1EF5-3F6C-DA03-BA8F-3F40B0F55FDA}"/>
          </ac:picMkLst>
        </pc:picChg>
        <pc:picChg chg="mod">
          <ac:chgData name="EA - Elair Voos Dos Santos" userId="6daeaf2c-d119-439e-b673-6ad9fb1db9b7" providerId="ADAL" clId="{F1189531-A162-483C-BEBE-42839C990B4C}" dt="2024-10-22T20:58:50.286" v="17" actId="1076"/>
          <ac:picMkLst>
            <pc:docMk/>
            <pc:sldMk cId="1012489727" sldId="256"/>
            <ac:picMk id="10" creationId="{188825CC-E63C-2F29-E78B-460CBB46F21C}"/>
          </ac:picMkLst>
        </pc:picChg>
      </pc:sldChg>
      <pc:sldChg chg="modSp mod">
        <pc:chgData name="EA - Elair Voos Dos Santos" userId="6daeaf2c-d119-439e-b673-6ad9fb1db9b7" providerId="ADAL" clId="{F1189531-A162-483C-BEBE-42839C990B4C}" dt="2024-10-22T23:46:36.452" v="312" actId="6549"/>
        <pc:sldMkLst>
          <pc:docMk/>
          <pc:sldMk cId="2014356132" sldId="259"/>
        </pc:sldMkLst>
        <pc:spChg chg="mod">
          <ac:chgData name="EA - Elair Voos Dos Santos" userId="6daeaf2c-d119-439e-b673-6ad9fb1db9b7" providerId="ADAL" clId="{F1189531-A162-483C-BEBE-42839C990B4C}" dt="2024-10-22T23:46:36.452" v="312" actId="6549"/>
          <ac:spMkLst>
            <pc:docMk/>
            <pc:sldMk cId="2014356132" sldId="259"/>
            <ac:spMk id="2" creationId="{574DFDEB-2E65-98FF-792D-BC9021954091}"/>
          </ac:spMkLst>
        </pc:spChg>
      </pc:sldChg>
      <pc:sldChg chg="modSp mod">
        <pc:chgData name="EA - Elair Voos Dos Santos" userId="6daeaf2c-d119-439e-b673-6ad9fb1db9b7" providerId="ADAL" clId="{F1189531-A162-483C-BEBE-42839C990B4C}" dt="2024-10-22T23:47:05.904" v="314" actId="20577"/>
        <pc:sldMkLst>
          <pc:docMk/>
          <pc:sldMk cId="3147452408" sldId="261"/>
        </pc:sldMkLst>
        <pc:spChg chg="mod">
          <ac:chgData name="EA - Elair Voos Dos Santos" userId="6daeaf2c-d119-439e-b673-6ad9fb1db9b7" providerId="ADAL" clId="{F1189531-A162-483C-BEBE-42839C990B4C}" dt="2024-10-22T23:47:05.904" v="314" actId="20577"/>
          <ac:spMkLst>
            <pc:docMk/>
            <pc:sldMk cId="3147452408" sldId="261"/>
            <ac:spMk id="3" creationId="{A0EA243B-CBAF-D480-1B1B-66A5869FCDFA}"/>
          </ac:spMkLst>
        </pc:spChg>
      </pc:sldChg>
      <pc:sldChg chg="modSp mod">
        <pc:chgData name="EA - Elair Voos Dos Santos" userId="6daeaf2c-d119-439e-b673-6ad9fb1db9b7" providerId="ADAL" clId="{F1189531-A162-483C-BEBE-42839C990B4C}" dt="2024-10-22T23:48:17.795" v="318" actId="20577"/>
        <pc:sldMkLst>
          <pc:docMk/>
          <pc:sldMk cId="2304711010" sldId="263"/>
        </pc:sldMkLst>
        <pc:spChg chg="mod">
          <ac:chgData name="EA - Elair Voos Dos Santos" userId="6daeaf2c-d119-439e-b673-6ad9fb1db9b7" providerId="ADAL" clId="{F1189531-A162-483C-BEBE-42839C990B4C}" dt="2024-10-22T23:48:17.795" v="318" actId="20577"/>
          <ac:spMkLst>
            <pc:docMk/>
            <pc:sldMk cId="2304711010" sldId="263"/>
            <ac:spMk id="3" creationId="{A0EA243B-CBAF-D480-1B1B-66A5869FCDFA}"/>
          </ac:spMkLst>
        </pc:spChg>
      </pc:sldChg>
      <pc:sldChg chg="modSp mod">
        <pc:chgData name="EA - Elair Voos Dos Santos" userId="6daeaf2c-d119-439e-b673-6ad9fb1db9b7" providerId="ADAL" clId="{F1189531-A162-483C-BEBE-42839C990B4C}" dt="2024-10-22T23:47:56.950" v="316" actId="1076"/>
        <pc:sldMkLst>
          <pc:docMk/>
          <pc:sldMk cId="831036541" sldId="264"/>
        </pc:sldMkLst>
        <pc:spChg chg="mod">
          <ac:chgData name="EA - Elair Voos Dos Santos" userId="6daeaf2c-d119-439e-b673-6ad9fb1db9b7" providerId="ADAL" clId="{F1189531-A162-483C-BEBE-42839C990B4C}" dt="2024-10-22T23:47:56.950" v="316" actId="1076"/>
          <ac:spMkLst>
            <pc:docMk/>
            <pc:sldMk cId="831036541" sldId="264"/>
            <ac:spMk id="6" creationId="{232BAFFF-95AC-8C12-2520-A1E545D4320F}"/>
          </ac:spMkLst>
        </pc:spChg>
      </pc:sldChg>
      <pc:sldChg chg="modSp">
        <pc:chgData name="EA - Elair Voos Dos Santos" userId="6daeaf2c-d119-439e-b673-6ad9fb1db9b7" providerId="ADAL" clId="{F1189531-A162-483C-BEBE-42839C990B4C}" dt="2024-10-22T21:13:37.056" v="36" actId="6549"/>
        <pc:sldMkLst>
          <pc:docMk/>
          <pc:sldMk cId="1210647205" sldId="265"/>
        </pc:sldMkLst>
        <pc:spChg chg="mod">
          <ac:chgData name="EA - Elair Voos Dos Santos" userId="6daeaf2c-d119-439e-b673-6ad9fb1db9b7" providerId="ADAL" clId="{F1189531-A162-483C-BEBE-42839C990B4C}" dt="2024-10-22T21:13:37.056" v="36" actId="6549"/>
          <ac:spMkLst>
            <pc:docMk/>
            <pc:sldMk cId="1210647205" sldId="265"/>
            <ac:spMk id="10" creationId="{2A2401A2-C14A-07BB-FF90-90583E170317}"/>
          </ac:spMkLst>
        </pc:spChg>
      </pc:sldChg>
      <pc:sldChg chg="modSp mod">
        <pc:chgData name="EA - Elair Voos Dos Santos" userId="6daeaf2c-d119-439e-b673-6ad9fb1db9b7" providerId="ADAL" clId="{F1189531-A162-483C-BEBE-42839C990B4C}" dt="2024-10-22T23:51:57.272" v="326" actId="1076"/>
        <pc:sldMkLst>
          <pc:docMk/>
          <pc:sldMk cId="550237114" sldId="270"/>
        </pc:sldMkLst>
        <pc:spChg chg="mod">
          <ac:chgData name="EA - Elair Voos Dos Santos" userId="6daeaf2c-d119-439e-b673-6ad9fb1db9b7" providerId="ADAL" clId="{F1189531-A162-483C-BEBE-42839C990B4C}" dt="2024-10-22T23:51:52.023" v="325" actId="20577"/>
          <ac:spMkLst>
            <pc:docMk/>
            <pc:sldMk cId="550237114" sldId="270"/>
            <ac:spMk id="3" creationId="{A0EA243B-CBAF-D480-1B1B-66A5869FCDFA}"/>
          </ac:spMkLst>
        </pc:spChg>
        <pc:picChg chg="mod">
          <ac:chgData name="EA - Elair Voos Dos Santos" userId="6daeaf2c-d119-439e-b673-6ad9fb1db9b7" providerId="ADAL" clId="{F1189531-A162-483C-BEBE-42839C990B4C}" dt="2024-10-22T23:51:57.272" v="326" actId="1076"/>
          <ac:picMkLst>
            <pc:docMk/>
            <pc:sldMk cId="550237114" sldId="270"/>
            <ac:picMk id="8" creationId="{1815E03E-AB2B-DAA9-6167-4A3B57A57655}"/>
          </ac:picMkLst>
        </pc:picChg>
      </pc:sldChg>
      <pc:sldChg chg="modSp">
        <pc:chgData name="EA - Elair Voos Dos Santos" userId="6daeaf2c-d119-439e-b673-6ad9fb1db9b7" providerId="ADAL" clId="{F1189531-A162-483C-BEBE-42839C990B4C}" dt="2024-10-22T23:53:16.852" v="338" actId="20577"/>
        <pc:sldMkLst>
          <pc:docMk/>
          <pc:sldMk cId="1221695273" sldId="273"/>
        </pc:sldMkLst>
        <pc:spChg chg="mod">
          <ac:chgData name="EA - Elair Voos Dos Santos" userId="6daeaf2c-d119-439e-b673-6ad9fb1db9b7" providerId="ADAL" clId="{F1189531-A162-483C-BEBE-42839C990B4C}" dt="2024-10-22T21:03:40.671" v="23" actId="5793"/>
          <ac:spMkLst>
            <pc:docMk/>
            <pc:sldMk cId="1221695273" sldId="273"/>
            <ac:spMk id="3" creationId="{A0EA243B-CBAF-D480-1B1B-66A5869FCDFA}"/>
          </ac:spMkLst>
        </pc:spChg>
        <pc:spChg chg="mod">
          <ac:chgData name="EA - Elair Voos Dos Santos" userId="6daeaf2c-d119-439e-b673-6ad9fb1db9b7" providerId="ADAL" clId="{F1189531-A162-483C-BEBE-42839C990B4C}" dt="2024-10-22T23:53:16.852" v="338" actId="20577"/>
          <ac:spMkLst>
            <pc:docMk/>
            <pc:sldMk cId="1221695273" sldId="273"/>
            <ac:spMk id="4" creationId="{586A4CDB-DAED-9976-5C07-FA6BEB33588B}"/>
          </ac:spMkLst>
        </pc:spChg>
      </pc:sldChg>
      <pc:sldChg chg="modSp mod">
        <pc:chgData name="EA - Elair Voos Dos Santos" userId="6daeaf2c-d119-439e-b673-6ad9fb1db9b7" providerId="ADAL" clId="{F1189531-A162-483C-BEBE-42839C990B4C}" dt="2024-10-22T23:54:52.690" v="354" actId="20577"/>
        <pc:sldMkLst>
          <pc:docMk/>
          <pc:sldMk cId="840958879" sldId="274"/>
        </pc:sldMkLst>
        <pc:spChg chg="mod">
          <ac:chgData name="EA - Elair Voos Dos Santos" userId="6daeaf2c-d119-439e-b673-6ad9fb1db9b7" providerId="ADAL" clId="{F1189531-A162-483C-BEBE-42839C990B4C}" dt="2024-10-22T23:54:52.690" v="354" actId="20577"/>
          <ac:spMkLst>
            <pc:docMk/>
            <pc:sldMk cId="840958879" sldId="274"/>
            <ac:spMk id="3" creationId="{A0EA243B-CBAF-D480-1B1B-66A5869FCDFA}"/>
          </ac:spMkLst>
        </pc:spChg>
        <pc:picChg chg="mod">
          <ac:chgData name="EA - Elair Voos Dos Santos" userId="6daeaf2c-d119-439e-b673-6ad9fb1db9b7" providerId="ADAL" clId="{F1189531-A162-483C-BEBE-42839C990B4C}" dt="2024-10-22T21:29:31.438" v="42" actId="1076"/>
          <ac:picMkLst>
            <pc:docMk/>
            <pc:sldMk cId="840958879" sldId="274"/>
            <ac:picMk id="7" creationId="{2445721D-9CDB-694B-F9DA-6C79AA638D0F}"/>
          </ac:picMkLst>
        </pc:picChg>
      </pc:sldChg>
      <pc:sldChg chg="modSp mod">
        <pc:chgData name="EA - Elair Voos Dos Santos" userId="6daeaf2c-d119-439e-b673-6ad9fb1db9b7" providerId="ADAL" clId="{F1189531-A162-483C-BEBE-42839C990B4C}" dt="2024-10-22T23:31:07.390" v="126" actId="1076"/>
        <pc:sldMkLst>
          <pc:docMk/>
          <pc:sldMk cId="3684342820" sldId="276"/>
        </pc:sldMkLst>
        <pc:spChg chg="mod">
          <ac:chgData name="EA - Elair Voos Dos Santos" userId="6daeaf2c-d119-439e-b673-6ad9fb1db9b7" providerId="ADAL" clId="{F1189531-A162-483C-BEBE-42839C990B4C}" dt="2024-10-22T21:29:50.236" v="44" actId="20577"/>
          <ac:spMkLst>
            <pc:docMk/>
            <pc:sldMk cId="3684342820" sldId="276"/>
            <ac:spMk id="6" creationId="{488D3CAA-FD10-6C6E-357A-2CD377FD35F0}"/>
          </ac:spMkLst>
        </pc:spChg>
        <pc:picChg chg="mod">
          <ac:chgData name="EA - Elair Voos Dos Santos" userId="6daeaf2c-d119-439e-b673-6ad9fb1db9b7" providerId="ADAL" clId="{F1189531-A162-483C-BEBE-42839C990B4C}" dt="2024-10-22T23:31:07.390" v="126" actId="1076"/>
          <ac:picMkLst>
            <pc:docMk/>
            <pc:sldMk cId="3684342820" sldId="276"/>
            <ac:picMk id="9" creationId="{CF784374-F28E-3AE6-3098-1CC344EEE094}"/>
          </ac:picMkLst>
        </pc:picChg>
      </pc:sldChg>
      <pc:sldChg chg="modSp mod">
        <pc:chgData name="EA - Elair Voos Dos Santos" userId="6daeaf2c-d119-439e-b673-6ad9fb1db9b7" providerId="ADAL" clId="{F1189531-A162-483C-BEBE-42839C990B4C}" dt="2024-10-23T17:02:57.636" v="375" actId="1076"/>
        <pc:sldMkLst>
          <pc:docMk/>
          <pc:sldMk cId="1204561297" sldId="277"/>
        </pc:sldMkLst>
        <pc:spChg chg="mod">
          <ac:chgData name="EA - Elair Voos Dos Santos" userId="6daeaf2c-d119-439e-b673-6ad9fb1db9b7" providerId="ADAL" clId="{F1189531-A162-483C-BEBE-42839C990B4C}" dt="2024-10-23T17:02:31.153" v="374" actId="20577"/>
          <ac:spMkLst>
            <pc:docMk/>
            <pc:sldMk cId="1204561297" sldId="277"/>
            <ac:spMk id="5" creationId="{B6C68ED9-94CB-4F99-E069-DCCFF4D75089}"/>
          </ac:spMkLst>
        </pc:spChg>
        <pc:picChg chg="mod">
          <ac:chgData name="EA - Elair Voos Dos Santos" userId="6daeaf2c-d119-439e-b673-6ad9fb1db9b7" providerId="ADAL" clId="{F1189531-A162-483C-BEBE-42839C990B4C}" dt="2024-10-23T17:02:57.636" v="375" actId="1076"/>
          <ac:picMkLst>
            <pc:docMk/>
            <pc:sldMk cId="1204561297" sldId="277"/>
            <ac:picMk id="4" creationId="{98C8760C-BA43-CD53-9011-9D8B210F8EEA}"/>
          </ac:picMkLst>
        </pc:picChg>
      </pc:sldChg>
      <pc:sldChg chg="modSp mod">
        <pc:chgData name="EA - Elair Voos Dos Santos" userId="6daeaf2c-d119-439e-b673-6ad9fb1db9b7" providerId="ADAL" clId="{F1189531-A162-483C-BEBE-42839C990B4C}" dt="2024-10-23T00:12:18.885" v="359" actId="6549"/>
        <pc:sldMkLst>
          <pc:docMk/>
          <pc:sldMk cId="548819904" sldId="279"/>
        </pc:sldMkLst>
        <pc:spChg chg="mod">
          <ac:chgData name="EA - Elair Voos Dos Santos" userId="6daeaf2c-d119-439e-b673-6ad9fb1db9b7" providerId="ADAL" clId="{F1189531-A162-483C-BEBE-42839C990B4C}" dt="2024-10-23T00:12:18.885" v="359" actId="6549"/>
          <ac:spMkLst>
            <pc:docMk/>
            <pc:sldMk cId="548819904" sldId="279"/>
            <ac:spMk id="5" creationId="{B6C68ED9-94CB-4F99-E069-DCCFF4D75089}"/>
          </ac:spMkLst>
        </pc:spChg>
      </pc:sldChg>
      <pc:sldChg chg="modSp mod">
        <pc:chgData name="EA - Elair Voos Dos Santos" userId="6daeaf2c-d119-439e-b673-6ad9fb1db9b7" providerId="ADAL" clId="{F1189531-A162-483C-BEBE-42839C990B4C}" dt="2024-10-22T23:46:02.872" v="310" actId="20577"/>
        <pc:sldMkLst>
          <pc:docMk/>
          <pc:sldMk cId="54794714" sldId="280"/>
        </pc:sldMkLst>
        <pc:spChg chg="mod">
          <ac:chgData name="EA - Elair Voos Dos Santos" userId="6daeaf2c-d119-439e-b673-6ad9fb1db9b7" providerId="ADAL" clId="{F1189531-A162-483C-BEBE-42839C990B4C}" dt="2024-10-22T23:46:02.872" v="310" actId="20577"/>
          <ac:spMkLst>
            <pc:docMk/>
            <pc:sldMk cId="54794714" sldId="280"/>
            <ac:spMk id="3" creationId="{A5AD94E2-5A3A-F0B6-CDE8-97DCFBD780AB}"/>
          </ac:spMkLst>
        </pc:spChg>
      </pc:sldChg>
      <pc:sldChg chg="modSp mod">
        <pc:chgData name="EA - Elair Voos Dos Santos" userId="6daeaf2c-d119-439e-b673-6ad9fb1db9b7" providerId="ADAL" clId="{F1189531-A162-483C-BEBE-42839C990B4C}" dt="2024-10-23T00:13:02.805" v="362" actId="20577"/>
        <pc:sldMkLst>
          <pc:docMk/>
          <pc:sldMk cId="312246594" sldId="281"/>
        </pc:sldMkLst>
        <pc:spChg chg="mod">
          <ac:chgData name="EA - Elair Voos Dos Santos" userId="6daeaf2c-d119-439e-b673-6ad9fb1db9b7" providerId="ADAL" clId="{F1189531-A162-483C-BEBE-42839C990B4C}" dt="2024-10-23T00:13:02.805" v="362" actId="20577"/>
          <ac:spMkLst>
            <pc:docMk/>
            <pc:sldMk cId="312246594" sldId="281"/>
            <ac:spMk id="3" creationId="{A5AD94E2-5A3A-F0B6-CDE8-97DCFBD780AB}"/>
          </ac:spMkLst>
        </pc:spChg>
      </pc:sldChg>
      <pc:sldChg chg="modSp mod">
        <pc:chgData name="EA - Elair Voos Dos Santos" userId="6daeaf2c-d119-439e-b673-6ad9fb1db9b7" providerId="ADAL" clId="{F1189531-A162-483C-BEBE-42839C990B4C}" dt="2024-10-23T00:13:22.925" v="364" actId="20577"/>
        <pc:sldMkLst>
          <pc:docMk/>
          <pc:sldMk cId="1238970932" sldId="282"/>
        </pc:sldMkLst>
        <pc:spChg chg="mod">
          <ac:chgData name="EA - Elair Voos Dos Santos" userId="6daeaf2c-d119-439e-b673-6ad9fb1db9b7" providerId="ADAL" clId="{F1189531-A162-483C-BEBE-42839C990B4C}" dt="2024-10-23T00:13:22.925" v="364" actId="20577"/>
          <ac:spMkLst>
            <pc:docMk/>
            <pc:sldMk cId="1238970932" sldId="282"/>
            <ac:spMk id="3" creationId="{A5AD94E2-5A3A-F0B6-CDE8-97DCFBD780AB}"/>
          </ac:spMkLst>
        </pc:spChg>
      </pc:sldChg>
      <pc:sldChg chg="modSp mod">
        <pc:chgData name="EA - Elair Voos Dos Santos" userId="6daeaf2c-d119-439e-b673-6ad9fb1db9b7" providerId="ADAL" clId="{F1189531-A162-483C-BEBE-42839C990B4C}" dt="2024-10-22T19:11:21.361" v="3" actId="1076"/>
        <pc:sldMkLst>
          <pc:docMk/>
          <pc:sldMk cId="2565261232" sldId="284"/>
        </pc:sldMkLst>
        <pc:picChg chg="mod">
          <ac:chgData name="EA - Elair Voos Dos Santos" userId="6daeaf2c-d119-439e-b673-6ad9fb1db9b7" providerId="ADAL" clId="{F1189531-A162-483C-BEBE-42839C990B4C}" dt="2024-10-22T19:11:21.361" v="3" actId="1076"/>
          <ac:picMkLst>
            <pc:docMk/>
            <pc:sldMk cId="2565261232" sldId="284"/>
            <ac:picMk id="6" creationId="{832BC053-0155-4FA3-0549-8B4118E8042A}"/>
          </ac:picMkLst>
        </pc:picChg>
      </pc:sldChg>
    </pc:docChg>
  </pc:docChgLst>
  <pc:docChgLst>
    <pc:chgData name="UNEB - Daniele Silva" userId="S::daniele.silva@adventistas.org::28c7a02c-036e-4b21-943b-613c38470abd" providerId="AD" clId="Web-{16296898-B414-997F-7372-A6BB876AFFAC}"/>
    <pc:docChg chg="addSld delSld modSld">
      <pc:chgData name="UNEB - Daniele Silva" userId="S::daniele.silva@adventistas.org::28c7a02c-036e-4b21-943b-613c38470abd" providerId="AD" clId="Web-{16296898-B414-997F-7372-A6BB876AFFAC}" dt="2024-10-28T08:42:03.234" v="5"/>
      <pc:docMkLst>
        <pc:docMk/>
      </pc:docMkLst>
      <pc:sldChg chg="del">
        <pc:chgData name="UNEB - Daniele Silva" userId="S::daniele.silva@adventistas.org::28c7a02c-036e-4b21-943b-613c38470abd" providerId="AD" clId="Web-{16296898-B414-997F-7372-A6BB876AFFAC}" dt="2024-10-28T08:41:26.592" v="3"/>
        <pc:sldMkLst>
          <pc:docMk/>
          <pc:sldMk cId="1298490128" sldId="268"/>
        </pc:sldMkLst>
      </pc:sldChg>
      <pc:sldChg chg="del">
        <pc:chgData name="UNEB - Daniele Silva" userId="S::daniele.silva@adventistas.org::28c7a02c-036e-4b21-943b-613c38470abd" providerId="AD" clId="Web-{16296898-B414-997F-7372-A6BB876AFFAC}" dt="2024-10-28T08:42:03.234" v="5"/>
        <pc:sldMkLst>
          <pc:docMk/>
          <pc:sldMk cId="1236039739" sldId="271"/>
        </pc:sldMkLst>
      </pc:sldChg>
      <pc:sldChg chg="modSp">
        <pc:chgData name="UNEB - Daniele Silva" userId="S::daniele.silva@adventistas.org::28c7a02c-036e-4b21-943b-613c38470abd" providerId="AD" clId="Web-{16296898-B414-997F-7372-A6BB876AFFAC}" dt="2024-10-28T08:37:01.689" v="1" actId="1076"/>
        <pc:sldMkLst>
          <pc:docMk/>
          <pc:sldMk cId="54794714" sldId="280"/>
        </pc:sldMkLst>
        <pc:picChg chg="mod">
          <ac:chgData name="UNEB - Daniele Silva" userId="S::daniele.silva@adventistas.org::28c7a02c-036e-4b21-943b-613c38470abd" providerId="AD" clId="Web-{16296898-B414-997F-7372-A6BB876AFFAC}" dt="2024-10-28T08:37:01.689" v="1" actId="1076"/>
          <ac:picMkLst>
            <pc:docMk/>
            <pc:sldMk cId="54794714" sldId="280"/>
            <ac:picMk id="10" creationId="{6ED1399C-6385-823D-5CFA-22730FBACE49}"/>
          </ac:picMkLst>
        </pc:picChg>
      </pc:sldChg>
      <pc:sldChg chg="add">
        <pc:chgData name="UNEB - Daniele Silva" userId="S::daniele.silva@adventistas.org::28c7a02c-036e-4b21-943b-613c38470abd" providerId="AD" clId="Web-{16296898-B414-997F-7372-A6BB876AFFAC}" dt="2024-10-28T08:41:19.701" v="2"/>
        <pc:sldMkLst>
          <pc:docMk/>
          <pc:sldMk cId="3965118655" sldId="285"/>
        </pc:sldMkLst>
      </pc:sldChg>
      <pc:sldChg chg="add">
        <pc:chgData name="UNEB - Daniele Silva" userId="S::daniele.silva@adventistas.org::28c7a02c-036e-4b21-943b-613c38470abd" providerId="AD" clId="Web-{16296898-B414-997F-7372-A6BB876AFFAC}" dt="2024-10-28T08:41:51.640" v="4"/>
        <pc:sldMkLst>
          <pc:docMk/>
          <pc:sldMk cId="2174360889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6F6E3-421E-156B-E8EA-C612C425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CF1BFB-1596-C18A-4A94-E21213886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E4108-F2F4-7373-0592-D8D5F991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AE572-3988-244A-2B1A-D243B5FF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A7182-D45B-94C9-31F1-E270C464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66695-2BD3-140E-05DF-7D8AF098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5B3FB3-1763-CB16-CD59-ABDAC9A08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05456-3EB7-4130-B7D4-66544A4D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06CCD-6775-F705-AD62-E3D3665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221CE-ADBB-B3CF-E558-CE19D0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5DC847-5D27-980E-9AA1-94F1C7F62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B5EDC1-FE04-8932-0A15-C034EAF7A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0A573-B557-5238-1C78-720328FF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2C757-C54C-A87A-EBDB-9CB582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4982D-54B6-CED6-70C5-88538BF9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2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1D4A4-677F-B020-96EB-8E62192A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2A78F-8F3E-815B-FD1C-1B9D9FB6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A1A0C-7D2A-20CA-80CB-541D97F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F73D00-136E-BE83-48CE-965E371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8B78C-E384-1746-D00B-142E6058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5B93A-FA49-8609-6336-0E9FEA98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9903D-36A8-2DDB-6208-F01EC8B4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2B5B5-9252-5609-C6A8-B7F336F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D1ABA9-3081-B645-3C8E-A953959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5FBF2-1CAD-6813-50AB-E25A9C3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0449-8746-78AD-BDEB-67C2639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56CD8-C5DB-24DE-9AA5-FAEB6B4F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9F63ED-BD6B-EED4-A718-87D9907F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A6ECF4-7D0B-252D-4BFA-EDBC774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BFD5A-D99D-36DA-7776-F99C1674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FAF3C-F9C5-1EED-17FE-C2AA23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C05-F905-6A31-853A-013F4D96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B70987-E1C4-4715-2E37-8E9497377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42B3A2-4E38-EEF1-9462-1B05139E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CF1C44-B1E8-091D-A115-371332C2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FE1122-0C75-C053-4A5B-71C9DEFF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9D9735-5AE9-B509-1AEE-252A53DF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9A6D55-ED39-9F4C-9C82-493EC8F4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5BF5E-F146-8A94-F6DD-DCFF0911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4F22-28D6-650F-0C5E-1E4724A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E7B043-0A42-7844-272C-9652555F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527E8D-7520-D6CE-8637-122C0C03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C720D-7C1A-1DCE-CBAE-C98B6052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653727-C315-9ADC-DBB9-3427A53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AB7CE-0551-8DE2-952F-26F70F60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F897B-8337-A3F3-7183-0083E986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3F080-7C08-8C7E-FF73-E21EF49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FC8568-1C56-477E-FFD1-E8D2BE72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9480-9A30-D225-5A38-66991AD2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4644A-AE41-E633-C885-86245CF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573B9-D436-12BA-FF3F-C9E52CD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DAC92-8B02-99E2-80C1-44FFFB86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0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CDA7F-D1F6-11EB-7592-99B69593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E6C4E6-4CC0-8ACD-5D93-6C104993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8C60F-0AA5-C9A0-FDC7-89B5C505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83174-2720-765B-30B3-2ABD1E7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559C5-ABC9-1490-D16C-E8747318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5276CA-8389-3D45-BF0E-B2AA5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9F2E17-FA67-058C-F585-2DFE7B2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2EA21-FC64-3807-F3B1-265F4763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0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0"/>
            <a:r>
              <a:rPr lang="pt-BR" dirty="0"/>
              <a:t>Quarto nível</a:t>
            </a:r>
          </a:p>
          <a:p>
            <a:pPr lvl="0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EB1334-99B2-83C8-43BB-35201ACD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B8C3B8-1BAF-9AAE-C655-88239E79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819F7-9EDB-8C10-170F-EB515844D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brade Black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6C2642D0-06BF-E43D-5C42-DAB02B71B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70EEA07-0339-CBE4-1BB1-2F58102DA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6672618" y="5108530"/>
            <a:ext cx="3883494" cy="7694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Êxodo 3:4</a:t>
            </a:r>
            <a:endParaRPr lang="pt-BR" sz="54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49C6A3-A510-41E7-417E-ABACC3B2DF07}"/>
              </a:ext>
            </a:extLst>
          </p:cNvPr>
          <p:cNvSpPr txBox="1"/>
          <p:nvPr/>
        </p:nvSpPr>
        <p:spPr>
          <a:xfrm>
            <a:off x="580766" y="3790937"/>
            <a:ext cx="4942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/>
            <a:r>
              <a:rPr lang="pt-BR" sz="36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Hoje, Ele também </a:t>
            </a:r>
            <a:endParaRPr lang="pt-BR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B1DDB669-E9BB-5711-9A0C-8ADA39347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5163528" y="4160636"/>
            <a:ext cx="2740011" cy="18343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A2401A2-C14A-07BB-FF90-90583E170317}"/>
              </a:ext>
            </a:extLst>
          </p:cNvPr>
          <p:cNvSpPr txBox="1"/>
          <p:nvPr/>
        </p:nvSpPr>
        <p:spPr>
          <a:xfrm>
            <a:off x="2516494" y="4405174"/>
            <a:ext cx="7599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5E3212"/>
                </a:solidFill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lhe chama pelo nome.</a:t>
            </a:r>
            <a:endParaRPr lang="pt-BR" sz="48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de cabelos longos sorrindo&#10;&#10;Descrição gerada automaticamente">
            <a:extLst>
              <a:ext uri="{FF2B5EF4-FFF2-40B4-BE49-F238E27FC236}">
                <a16:creationId xmlns:a16="http://schemas.microsoft.com/office/drawing/2014/main" id="{DA7482C5-314A-D490-B06B-F45433B54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F1FC8A96-B9A1-8E05-2FC8-C3B7E1420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609600" y="1419277"/>
            <a:ext cx="4957823" cy="4222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SemBd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Moisés respondeu prontamente: "Eis-me aqui". Em </a:t>
            </a:r>
            <a:r>
              <a:rPr lang="pt-BR" sz="24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SemBd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João 10:27</a:t>
            </a:r>
            <a:r>
              <a:rPr lang="pt-BR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SemBd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, está escrito: "As minhas ovelhas ouvem a minha voz; eu as conheço, e elas me seguem". Se você está ouvindo esta mensagem, você é uma ovelha do Senhor. Ao segui-Lo, Ele lhe conduzirá para uma nova vida.</a:t>
            </a:r>
            <a:endParaRPr lang="pt-BR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SemBd" panose="00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B2C8CF9B-2E9D-1D5A-FB82-A4EB58538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718504" y="5550010"/>
            <a:ext cx="2740011" cy="183432"/>
          </a:xfrm>
          <a:prstGeom prst="rect">
            <a:avLst/>
          </a:prstGeom>
        </p:spPr>
      </p:pic>
      <p:pic>
        <p:nvPicPr>
          <p:cNvPr id="7" name="Imagem 6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6260EB79-BC40-F936-B057-E3001ACAF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650975" y="709541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segurando, jovem, menina&#10;&#10;Descrição gerada automaticamente">
            <a:extLst>
              <a:ext uri="{FF2B5EF4-FFF2-40B4-BE49-F238E27FC236}">
                <a16:creationId xmlns:a16="http://schemas.microsoft.com/office/drawing/2014/main" id="{4D1E0D47-9EA0-7F68-BDB4-C71FFAE4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547C97A-BF3D-9E30-BCCC-2541EC70E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975687" y="2820978"/>
            <a:ext cx="5442264" cy="13101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sz="36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que tem o poder de nos transformar?</a:t>
            </a:r>
            <a:endParaRPr lang="pt-BR" sz="4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5F0D7E-0378-1D6F-CA78-4C0195B3E96B}"/>
              </a:ext>
            </a:extLst>
          </p:cNvPr>
          <p:cNvSpPr txBox="1"/>
          <p:nvPr/>
        </p:nvSpPr>
        <p:spPr>
          <a:xfrm>
            <a:off x="766699" y="2192889"/>
            <a:ext cx="6430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5E3212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Q</a:t>
            </a:r>
            <a:r>
              <a:rPr lang="pt-BR" sz="48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uem é esse Deus </a:t>
            </a:r>
            <a:endParaRPr lang="pt-BR" sz="48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966A95E1-E973-1BAC-6985-91DED6F4B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26814" y="4747773"/>
            <a:ext cx="2740011" cy="183432"/>
          </a:xfrm>
          <a:prstGeom prst="rect">
            <a:avLst/>
          </a:prstGeom>
        </p:spPr>
      </p:pic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9553DABC-9B24-6BB1-18F3-416DC724D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375856" y="1535510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Homem sorrindo com a mão&#10;&#10;Descrição gerada automaticamente">
            <a:extLst>
              <a:ext uri="{FF2B5EF4-FFF2-40B4-BE49-F238E27FC236}">
                <a16:creationId xmlns:a16="http://schemas.microsoft.com/office/drawing/2014/main" id="{F4B23960-EFE3-271E-5A78-36096B6FF41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Homem sorrindo com a mão&#10;&#10;Descrição gerada automaticamente">
            <a:extLst>
              <a:ext uri="{FF2B5EF4-FFF2-40B4-BE49-F238E27FC236}">
                <a16:creationId xmlns:a16="http://schemas.microsoft.com/office/drawing/2014/main" id="{135BE038-6B52-C77F-56C1-500F92064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6B8DA6B-7F15-BC85-9BF3-AD98CFAB5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1188320" y="1105198"/>
            <a:ext cx="5204649" cy="15259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500" dirty="0">
                <a:solidFill>
                  <a:srgbClr val="516249"/>
                </a:solidFill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Lição 1</a:t>
            </a:r>
            <a:endParaRPr lang="pt-BR" sz="11500" dirty="0">
              <a:solidFill>
                <a:srgbClr val="516249"/>
              </a:solidFill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CDD8A2-AD51-E7EF-EC1A-67F31FAF56B7}"/>
              </a:ext>
            </a:extLst>
          </p:cNvPr>
          <p:cNvSpPr txBox="1"/>
          <p:nvPr/>
        </p:nvSpPr>
        <p:spPr>
          <a:xfrm>
            <a:off x="732814" y="2900249"/>
            <a:ext cx="64349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Nascemos para servir. </a:t>
            </a:r>
            <a:endParaRPr lang="pt-BR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E55CB209-BA2C-EA67-7DC0-A57142254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580259" y="3723275"/>
            <a:ext cx="2740011" cy="183432"/>
          </a:xfrm>
          <a:prstGeom prst="rect">
            <a:avLst/>
          </a:prstGeom>
        </p:spPr>
      </p:pic>
      <p:pic>
        <p:nvPicPr>
          <p:cNvPr id="5" name="Imagem 4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4657B93-C854-5F44-2D72-6BEF70652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353110" y="750331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1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digital fictícia de personagem de filme&#10;&#10;Descrição gerada automaticamente com confiança baixa">
            <a:extLst>
              <a:ext uri="{FF2B5EF4-FFF2-40B4-BE49-F238E27FC236}">
                <a16:creationId xmlns:a16="http://schemas.microsoft.com/office/drawing/2014/main" id="{A4E15082-4E1C-AB61-D535-09D463C19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740917" y="2025707"/>
            <a:ext cx="5870979" cy="616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b="1" dirty="0">
                <a:solidFill>
                  <a:srgbClr val="182B32"/>
                </a:solidFill>
                <a:ea typeface="Aptos" panose="020B0004020202020204" pitchFamily="34" charset="0"/>
                <a:cs typeface="Calibri" panose="020F0502020204030204" pitchFamily="34" charset="0"/>
              </a:rPr>
              <a:t>“Quem sou eu, para que vá a Faraó e tire do Egito os filhos de Israel?” </a:t>
            </a:r>
            <a:endParaRPr lang="pt-BR" sz="4800" b="1" dirty="0">
              <a:solidFill>
                <a:srgbClr val="182B32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078B7E-2F11-5F19-5A74-059252E6BEAB}"/>
              </a:ext>
            </a:extLst>
          </p:cNvPr>
          <p:cNvSpPr txBox="1"/>
          <p:nvPr/>
        </p:nvSpPr>
        <p:spPr>
          <a:xfrm>
            <a:off x="7276614" y="4313472"/>
            <a:ext cx="3123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182B32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Êxodo 3:11</a:t>
            </a:r>
            <a:endParaRPr lang="pt-BR" sz="4000" b="1" dirty="0">
              <a:solidFill>
                <a:srgbClr val="182B32"/>
              </a:solidFill>
              <a:latin typeface="Abrade Black" panose="00000900000000000000" pitchFamily="2" charset="0"/>
            </a:endParaRP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E4D6E57A-F1B9-9134-F513-68EE086E9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537022" y="4069333"/>
            <a:ext cx="2740011" cy="183432"/>
          </a:xfrm>
          <a:prstGeom prst="rect">
            <a:avLst/>
          </a:prstGeom>
        </p:spPr>
      </p:pic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F75FD975-0F2E-2155-9A6E-6C60D68A6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400667" y="1315972"/>
            <a:ext cx="875071" cy="709735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D86CB1DE-A89B-6509-A0B2-ACA25867A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3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sorrindo pousando para foto&#10;&#10;Descrição gerada automaticamente">
            <a:extLst>
              <a:ext uri="{FF2B5EF4-FFF2-40B4-BE49-F238E27FC236}">
                <a16:creationId xmlns:a16="http://schemas.microsoft.com/office/drawing/2014/main" id="{65A28D45-E3C9-9510-1396-EACC8CCA0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801545" y="1684691"/>
            <a:ext cx="609407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600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O que tem surgido em sua vida que lhe faz se sentir </a:t>
            </a:r>
            <a:endParaRPr lang="pt-BR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0B132E6-6C31-1901-1BFA-587F0B430136}"/>
              </a:ext>
            </a:extLst>
          </p:cNvPr>
          <p:cNvSpPr txBox="1"/>
          <p:nvPr/>
        </p:nvSpPr>
        <p:spPr>
          <a:xfrm>
            <a:off x="801545" y="2901486"/>
            <a:ext cx="60940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kern="100" dirty="0">
                <a:solidFill>
                  <a:srgbClr val="2C474E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incapaz de realizar?</a:t>
            </a:r>
            <a:endParaRPr lang="pt-BR" sz="6600" dirty="0">
              <a:solidFill>
                <a:srgbClr val="2C474E"/>
              </a:solidFill>
              <a:latin typeface="Abrade Black" panose="00000900000000000000" pitchFamily="2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7D416548-D6F8-D7A7-3124-CAAC0AF1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478574" y="5025144"/>
            <a:ext cx="2740011" cy="183432"/>
          </a:xfrm>
          <a:prstGeom prst="rect">
            <a:avLst/>
          </a:prstGeom>
        </p:spPr>
      </p:pic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8365CAA6-BDCC-1754-FDC9-A8DF0DAA0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411043" y="1075376"/>
            <a:ext cx="875071" cy="709735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815E03E-AB2B-DAA9-6167-4A3B57A57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Bebê sentado na grama&#10;&#10;Descrição gerada automaticamente">
            <a:extLst>
              <a:ext uri="{FF2B5EF4-FFF2-40B4-BE49-F238E27FC236}">
                <a16:creationId xmlns:a16="http://schemas.microsoft.com/office/drawing/2014/main" id="{5B88B510-6B0B-8152-0D99-0801084008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m 13" descr="Bebê sentado na grama&#10;&#10;Descrição gerada automaticamente">
            <a:extLst>
              <a:ext uri="{FF2B5EF4-FFF2-40B4-BE49-F238E27FC236}">
                <a16:creationId xmlns:a16="http://schemas.microsoft.com/office/drawing/2014/main" id="{AEB4CB32-A12F-E9E3-4C70-F81591E24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4489675" y="1604834"/>
            <a:ext cx="8489887" cy="537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sz="11500" b="1" kern="100" dirty="0">
                <a:solidFill>
                  <a:srgbClr val="2C474E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Lição 2</a:t>
            </a:r>
            <a:endParaRPr lang="pt-BR" sz="11500" kern="100" dirty="0">
              <a:solidFill>
                <a:srgbClr val="2C474E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6230E17-A48C-DA46-F2E5-9005B618C16C}"/>
              </a:ext>
            </a:extLst>
          </p:cNvPr>
          <p:cNvSpPr txBox="1"/>
          <p:nvPr/>
        </p:nvSpPr>
        <p:spPr>
          <a:xfrm>
            <a:off x="5522062" y="2942442"/>
            <a:ext cx="6444776" cy="1961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lang="pt-BR" sz="3200" b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esmo que nos sintamos incapazes, em Deus podemos todas as coisas</a:t>
            </a:r>
            <a:r>
              <a:rPr lang="pt-BR" sz="32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endParaRPr lang="pt-BR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930BD577-8516-A616-1E2C-4DE08A83A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364611" y="4972446"/>
            <a:ext cx="2740011" cy="183432"/>
          </a:xfrm>
          <a:prstGeom prst="rect">
            <a:avLst/>
          </a:prstGeom>
        </p:spPr>
      </p:pic>
      <p:pic>
        <p:nvPicPr>
          <p:cNvPr id="6" name="Imagem 5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93588A34-8614-CF3C-2AF3-42D82BD29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297082" y="784007"/>
            <a:ext cx="875071" cy="709735"/>
          </a:xfrm>
          <a:prstGeom prst="rect">
            <a:avLst/>
          </a:prstGeom>
        </p:spPr>
      </p:pic>
      <p:pic>
        <p:nvPicPr>
          <p:cNvPr id="10" name="Imagem 9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997C409-7A54-787D-A029-92C4FFC11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6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1BDFC62D-14E7-F0CA-650A-1404B1EC6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23F129B-239C-7145-70BF-A68B23859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30939" y="1253853"/>
            <a:ext cx="11130117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800" i="1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Moisés respondeu: ‘</a:t>
            </a:r>
            <a:r>
              <a:rPr lang="pt-BR" sz="2800" i="1" u="sng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E se</a:t>
            </a:r>
            <a:r>
              <a:rPr lang="pt-BR" sz="2800" i="1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 eles não acreditarem em mim nem quiserem me ouvir e disserem: ‘O Senhor não lhe apareceu’?"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028D272-5FED-1FC7-E431-2FCE99DF8B78}"/>
              </a:ext>
            </a:extLst>
          </p:cNvPr>
          <p:cNvSpPr txBox="1"/>
          <p:nvPr/>
        </p:nvSpPr>
        <p:spPr>
          <a:xfrm>
            <a:off x="7374193" y="2378691"/>
            <a:ext cx="2703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Êxodo 4:1</a:t>
            </a:r>
            <a:endParaRPr lang="pt-BR" sz="4000" b="1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7" name="Imagem 6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ABA5DCBF-FE6D-A358-3F79-A1E10EDEE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1" y="544118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um homem&#10;&#10;Descrição gerada automaticamente com confiança média">
            <a:extLst>
              <a:ext uri="{FF2B5EF4-FFF2-40B4-BE49-F238E27FC236}">
                <a16:creationId xmlns:a16="http://schemas.microsoft.com/office/drawing/2014/main" id="{E8BD5D3E-9185-5493-812A-8D2A72909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AF938D38-5F97-CD7B-C21A-4F7A1A7A45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6182624" y="1242918"/>
            <a:ext cx="5496232" cy="5078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+mj-lt"/>
              <a:buAutoNum type="arabicPeriod"/>
            </a:pPr>
            <a:r>
              <a:rPr lang="pt-BR" sz="8000" dirty="0">
                <a:solidFill>
                  <a:srgbClr val="202B2C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E se...</a:t>
            </a:r>
            <a:endParaRPr lang="pt-BR" sz="8000" dirty="0">
              <a:solidFill>
                <a:srgbClr val="202B2C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6A4CDB-DAED-9976-5C07-FA6BEB33588B}"/>
              </a:ext>
            </a:extLst>
          </p:cNvPr>
          <p:cNvSpPr txBox="1"/>
          <p:nvPr/>
        </p:nvSpPr>
        <p:spPr>
          <a:xfrm>
            <a:off x="6281195" y="2730719"/>
            <a:ext cx="5397661" cy="17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Moisés foi tomado pelo medo do futuro que ele mesmo tinha criado em sua mente. </a:t>
            </a:r>
            <a:endParaRPr lang="pt-BR" sz="2800" dirty="0"/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D3AC048F-C596-4491-EA6E-F08347613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370569" y="2551837"/>
            <a:ext cx="2740011" cy="183432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baixa">
            <a:extLst>
              <a:ext uri="{FF2B5EF4-FFF2-40B4-BE49-F238E27FC236}">
                <a16:creationId xmlns:a16="http://schemas.microsoft.com/office/drawing/2014/main" id="{81DAD21D-3B25-47B1-F1BB-4B6C2550F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6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segurando, mão, mulher&#10;&#10;Descrição gerada automaticamente">
            <a:extLst>
              <a:ext uri="{FF2B5EF4-FFF2-40B4-BE49-F238E27FC236}">
                <a16:creationId xmlns:a16="http://schemas.microsoft.com/office/drawing/2014/main" id="{EE0DC0F9-04A4-F4B1-2493-24C1A6FE5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445721D-9CDB-694B-F9DA-6C79AA638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737419" y="1586426"/>
            <a:ext cx="5535561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Nesse momento de conflito interno, Deus percebe a luta de Moisés e o traz de volta à realidade (</a:t>
            </a:r>
            <a:r>
              <a:rPr lang="pt-BR" sz="240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Êx</a:t>
            </a:r>
            <a:r>
              <a:rPr lang="pt-BR" sz="2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4:2-9). Eram apenas pensamentos, conjecturas. De acordo com o próprio Deus, a realidade iria ser completamente diferente do que Moisés imaginava. </a:t>
            </a:r>
            <a:endParaRPr lang="pt-BR" sz="3600" dirty="0"/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0720B54B-3833-E455-091A-86B29A65D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35192" y="5521413"/>
            <a:ext cx="2740011" cy="183432"/>
          </a:xfrm>
          <a:prstGeom prst="rect">
            <a:avLst/>
          </a:prstGeom>
        </p:spPr>
      </p:pic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D6844C5E-05F8-5FB5-B49D-2878B0D2A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067663" y="876691"/>
            <a:ext cx="875071" cy="709735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baixa">
            <a:extLst>
              <a:ext uri="{FF2B5EF4-FFF2-40B4-BE49-F238E27FC236}">
                <a16:creationId xmlns:a16="http://schemas.microsoft.com/office/drawing/2014/main" id="{41171070-DF4E-828C-81CC-E3E8B56B3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9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laca, grama, por do sol, homem&#10;&#10;Descrição gerada automaticamente">
            <a:extLst>
              <a:ext uri="{FF2B5EF4-FFF2-40B4-BE49-F238E27FC236}">
                <a16:creationId xmlns:a16="http://schemas.microsoft.com/office/drawing/2014/main" id="{6B804E5F-CECE-F6AA-1513-D05C18A1A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Uma imagem contendo placa, grama, por do sol, homem&#10;&#10;Descrição gerada automaticamente">
            <a:extLst>
              <a:ext uri="{FF2B5EF4-FFF2-40B4-BE49-F238E27FC236}">
                <a16:creationId xmlns:a16="http://schemas.microsoft.com/office/drawing/2014/main" id="{188825CC-E63C-2F29-E78B-460CBB46F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3FA1EF5-3F6C-DA03-BA8F-3F40B0F55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 homem&#10;&#10;Descrição gerada automaticamente com confiança média">
            <a:extLst>
              <a:ext uri="{FF2B5EF4-FFF2-40B4-BE49-F238E27FC236}">
                <a16:creationId xmlns:a16="http://schemas.microsoft.com/office/drawing/2014/main" id="{78EEE2B4-A280-639A-462D-30EEAA0C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551989" y="1149729"/>
            <a:ext cx="6312061" cy="1588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80000"/>
              </a:lnSpc>
            </a:pPr>
            <a:r>
              <a:rPr lang="pt-BR" sz="4800" dirty="0">
                <a:solidFill>
                  <a:srgbClr val="182B3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Pensamentos   autodepreciativos</a:t>
            </a:r>
            <a:endParaRPr lang="pt-BR" sz="4800" dirty="0">
              <a:solidFill>
                <a:srgbClr val="182B32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50DF9F8-9C75-9A55-0AA7-C650A3E0FA2A}"/>
              </a:ext>
            </a:extLst>
          </p:cNvPr>
          <p:cNvSpPr txBox="1"/>
          <p:nvPr/>
        </p:nvSpPr>
        <p:spPr>
          <a:xfrm>
            <a:off x="5564997" y="2598772"/>
            <a:ext cx="6096000" cy="166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“Disse, porém, Moisés ao Senhor: ‘Ó Senhor! </a:t>
            </a:r>
            <a:r>
              <a:rPr lang="pt-BR" sz="2000" u="sng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Nunca tive facilidade para falar</a:t>
            </a: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nem no passado nem agora que falaste a teu servo. </a:t>
            </a:r>
            <a:r>
              <a:rPr lang="pt-BR" sz="2000" u="sng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Não consigo</a:t>
            </a: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falar bem!’”</a:t>
            </a: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8D3CAA-FD10-6C6E-357A-2CD377FD35F0}"/>
              </a:ext>
            </a:extLst>
          </p:cNvPr>
          <p:cNvSpPr txBox="1"/>
          <p:nvPr/>
        </p:nvSpPr>
        <p:spPr>
          <a:xfrm>
            <a:off x="8204925" y="4272728"/>
            <a:ext cx="2835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kern="100" dirty="0">
                <a:solidFill>
                  <a:srgbClr val="182B3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Êxodo 4:10 </a:t>
            </a:r>
            <a:endParaRPr lang="pt-BR" sz="3200" dirty="0">
              <a:solidFill>
                <a:srgbClr val="182B32"/>
              </a:solidFill>
              <a:latin typeface="Abrade Black" panose="00000900000000000000" pitchFamily="2" charset="0"/>
            </a:endParaRP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B176FDC3-0256-827E-AF6E-91D3B8520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5674805" y="2401839"/>
            <a:ext cx="2740011" cy="183432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CDBF1887-24FF-96FF-C802-1208341C8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F784374-F28E-3AE6-3098-1CC344EEE0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 homem&#10;&#10;Descrição gerada automaticamente com confiança média">
            <a:extLst>
              <a:ext uri="{FF2B5EF4-FFF2-40B4-BE49-F238E27FC236}">
                <a16:creationId xmlns:a16="http://schemas.microsoft.com/office/drawing/2014/main" id="{D7875AD5-8524-8025-BF51-3354ADEFA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C68ED9-94CB-4F99-E069-DCCFF4D75089}"/>
              </a:ext>
            </a:extLst>
          </p:cNvPr>
          <p:cNvSpPr txBox="1"/>
          <p:nvPr/>
        </p:nvSpPr>
        <p:spPr>
          <a:xfrm>
            <a:off x="5803931" y="1086742"/>
            <a:ext cx="5729470" cy="3884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Moisés </a:t>
            </a:r>
            <a:r>
              <a:rPr lang="pt-BR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cede a </a:t>
            </a: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esses pensamentos autodepreciativos e inseguranças </a:t>
            </a:r>
            <a:r>
              <a:rPr lang="pt-BR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esmo sabendo que Deus estaria ao seu lado. Êxodo 4:13 revela uma resposta surpreendente:</a:t>
            </a:r>
          </a:p>
          <a:p>
            <a:pPr algn="ctr">
              <a:lnSpc>
                <a:spcPct val="130000"/>
              </a:lnSpc>
            </a:pPr>
            <a:r>
              <a:rPr lang="pt-BR" sz="2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BR" sz="2400" b="1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Respondeu-lhe, porém, Moisés: ‘Ah Senhor! Peço-te que envies outra pessoa.’”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3BB6D555-0845-FBDF-F3FF-09AFB6639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8C8760C-BA43-CD53-9011-9D8B210F8E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ao ar livre, frente, em pé&#10;&#10;Descrição gerada automaticamente">
            <a:extLst>
              <a:ext uri="{FF2B5EF4-FFF2-40B4-BE49-F238E27FC236}">
                <a16:creationId xmlns:a16="http://schemas.microsoft.com/office/drawing/2014/main" id="{5282604D-09F7-01AA-CF4B-FF612259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57579B4-2F9B-68E3-6315-64F4E4161C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0E7854F1-B901-5EB5-0CCD-BAA2C2A6D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C68ED9-94CB-4F99-E069-DCCFF4D75089}"/>
              </a:ext>
            </a:extLst>
          </p:cNvPr>
          <p:cNvSpPr txBox="1"/>
          <p:nvPr/>
        </p:nvSpPr>
        <p:spPr>
          <a:xfrm>
            <a:off x="747980" y="1385745"/>
            <a:ext cx="4840020" cy="2275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Quantas vezes </a:t>
            </a:r>
          </a:p>
          <a:p>
            <a:pPr algn="ctr">
              <a:lnSpc>
                <a:spcPct val="130000"/>
              </a:lnSpc>
            </a:pPr>
            <a:r>
              <a:rPr lang="pt-BR" sz="2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deixamos de ouvir a voz de Deus para dar ouvidos aos nossos próprios </a:t>
            </a:r>
            <a:endParaRPr lang="pt-BR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77492C-DCD0-39AA-506F-CFA396BFE629}"/>
              </a:ext>
            </a:extLst>
          </p:cNvPr>
          <p:cNvSpPr txBox="1"/>
          <p:nvPr/>
        </p:nvSpPr>
        <p:spPr>
          <a:xfrm>
            <a:off x="509932" y="3434080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A761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pensamentos? </a:t>
            </a:r>
            <a:endParaRPr lang="pt-BR" sz="5400" dirty="0">
              <a:solidFill>
                <a:srgbClr val="A761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88813E44-C00F-0B8D-9643-73BB0D1FF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931992" y="4357410"/>
            <a:ext cx="2740011" cy="183432"/>
          </a:xfrm>
          <a:prstGeom prst="rect">
            <a:avLst/>
          </a:prstGeom>
        </p:spPr>
      </p:pic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9A403E5B-854B-9A5B-401C-5798E1D38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864463" y="785879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78A74820-9426-B771-5B6D-CAB26626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C68ED9-94CB-4F99-E069-DCCFF4D75089}"/>
              </a:ext>
            </a:extLst>
          </p:cNvPr>
          <p:cNvSpPr txBox="1"/>
          <p:nvPr/>
        </p:nvSpPr>
        <p:spPr>
          <a:xfrm>
            <a:off x="569770" y="1666631"/>
            <a:ext cx="6086667" cy="4146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7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“Moisés ainda rogou que fosse escolhida uma pessoa mais competente. Estas escusas a princípio procederam da humildade e retraimento; mas depois que o Senhor prometera remover todas as dificuldades, e dar-lhe afinal o êxito, qualquer nova recusa e queixa a respeito de sua inaptidão, mostravam falta de confiança em Deus. Isto envolvia um receio de que Deus fosse incapaz de habilitá-lo para a grande obra, para a qual o chamara, ou de que houvesse Ele cometido um erro na escolha do homem.” </a:t>
            </a:r>
          </a:p>
          <a:p>
            <a:pPr algn="ctr">
              <a:lnSpc>
                <a:spcPct val="130000"/>
              </a:lnSpc>
            </a:pPr>
            <a:endParaRPr lang="pt-BR" sz="1700" i="1" kern="100" dirty="0">
              <a:solidFill>
                <a:schemeClr val="bg1"/>
              </a:solidFill>
              <a:latin typeface="Abrade SemLt" panose="000004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pt-BR" sz="1700" kern="1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Patriarcas e Profetas, p. 177</a:t>
            </a:r>
            <a:endParaRPr lang="pt-BR" sz="1700" kern="100" dirty="0">
              <a:solidFill>
                <a:srgbClr val="FFCC66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36C53973-CF1B-70E0-3DEE-FB45904B8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252683" y="5104605"/>
            <a:ext cx="2740011" cy="183432"/>
          </a:xfrm>
          <a:prstGeom prst="rect">
            <a:avLst/>
          </a:prstGeom>
        </p:spPr>
      </p:pic>
      <p:pic>
        <p:nvPicPr>
          <p:cNvPr id="7" name="Imagem 6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732DAB31-B0C3-1873-41C5-2F79F448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096911" y="956896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1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com a mão no queixo&#10;&#10;Descrição gerada automaticamente">
            <a:extLst>
              <a:ext uri="{FF2B5EF4-FFF2-40B4-BE49-F238E27FC236}">
                <a16:creationId xmlns:a16="http://schemas.microsoft.com/office/drawing/2014/main" id="{35CE549A-D54C-132A-16F4-C89A18A8AFA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Mulher com a mão no queixo&#10;&#10;Descrição gerada automaticamente">
            <a:extLst>
              <a:ext uri="{FF2B5EF4-FFF2-40B4-BE49-F238E27FC236}">
                <a16:creationId xmlns:a16="http://schemas.microsoft.com/office/drawing/2014/main" id="{E2BA0C0C-6E1E-0A32-E886-AAD169A6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ED1399C-6385-823D-5CFA-22730FBAC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AD94E2-5A3A-F0B6-CDE8-97DCFBD780AB}"/>
              </a:ext>
            </a:extLst>
          </p:cNvPr>
          <p:cNvSpPr txBox="1"/>
          <p:nvPr/>
        </p:nvSpPr>
        <p:spPr>
          <a:xfrm>
            <a:off x="5211096" y="2927708"/>
            <a:ext cx="5820697" cy="197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Quando decido viver o novo de Deus, além de reconhecê-Lo como o Senhor da minha vida, estou certa de que fiz a melhor escolha.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7D4AC5E1-9AE1-92D6-E467-10A2B58FD796}"/>
              </a:ext>
            </a:extLst>
          </p:cNvPr>
          <p:cNvSpPr txBox="1">
            <a:spLocks/>
          </p:cNvSpPr>
          <p:nvPr/>
        </p:nvSpPr>
        <p:spPr>
          <a:xfrm>
            <a:off x="3800434" y="1583530"/>
            <a:ext cx="8489887" cy="5373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sz="11500" b="1" kern="100" dirty="0">
                <a:solidFill>
                  <a:srgbClr val="2C474E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Lição 3</a:t>
            </a:r>
            <a:endParaRPr lang="pt-BR" sz="11500" kern="100" dirty="0">
              <a:solidFill>
                <a:srgbClr val="2C474E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623127C2-710E-1BE8-FB7D-2292B6B4D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675370" y="4874416"/>
            <a:ext cx="2740011" cy="183432"/>
          </a:xfrm>
          <a:prstGeom prst="rect">
            <a:avLst/>
          </a:prstGeom>
        </p:spPr>
      </p:pic>
      <p:pic>
        <p:nvPicPr>
          <p:cNvPr id="7" name="Imagem 6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1FD752A6-807A-B2DD-D883-270C74471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607839" y="684200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6A959E4E-86D4-8F02-F3DA-FB465B221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AD94E2-5A3A-F0B6-CDE8-97DCFBD780AB}"/>
              </a:ext>
            </a:extLst>
          </p:cNvPr>
          <p:cNvSpPr txBox="1"/>
          <p:nvPr/>
        </p:nvSpPr>
        <p:spPr>
          <a:xfrm>
            <a:off x="874510" y="1937484"/>
            <a:ext cx="5691134" cy="380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“Deus chamou Moisés a uma herança infinitamente mais gloriosa do que a Canaã terrestre.”</a:t>
            </a:r>
          </a:p>
          <a:p>
            <a:pPr algn="ctr">
              <a:lnSpc>
                <a:spcPct val="130000"/>
              </a:lnSpc>
            </a:pPr>
            <a:endParaRPr lang="pt-BR" sz="3200" b="1" dirty="0">
              <a:solidFill>
                <a:schemeClr val="bg1"/>
              </a:solidFill>
              <a:latin typeface="Abrade SemBd" panose="000006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pt-BR" sz="2800" b="1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Patriarcas e Profetas, p. 349</a:t>
            </a:r>
            <a:endParaRPr lang="pt-BR" sz="2800" b="1" dirty="0">
              <a:solidFill>
                <a:srgbClr val="FFCC66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0736EEF3-59FD-39E8-A2BF-C0D0F6362EF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35059" y="1227363"/>
            <a:ext cx="875071" cy="709735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98194831-30FC-5496-A4AC-E063BFD55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40239" y="4728365"/>
            <a:ext cx="2740011" cy="1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37B08FAC-7C93-8584-65C2-922B52395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72B9727-1972-A02E-ED30-6949BBB30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AD94E2-5A3A-F0B6-CDE8-97DCFBD780AB}"/>
              </a:ext>
            </a:extLst>
          </p:cNvPr>
          <p:cNvSpPr txBox="1"/>
          <p:nvPr/>
        </p:nvSpPr>
        <p:spPr>
          <a:xfrm>
            <a:off x="501447" y="1138383"/>
            <a:ext cx="11346424" cy="1484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30000"/>
              </a:lnSpc>
            </a:pPr>
            <a:r>
              <a:rPr lang="pt-BR" sz="2400" i="1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“Não se amoldem ao padrão deste mundo, mas transformem-se pela renovação da sua mente, para que sejam capazes de experimentar e comprovar a boa, agradável e perfeita vontade de Deus.”</a:t>
            </a:r>
            <a:endParaRPr lang="pt-BR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E90FAE-9332-4BA0-0A33-40F85610736E}"/>
              </a:ext>
            </a:extLst>
          </p:cNvPr>
          <p:cNvSpPr txBox="1"/>
          <p:nvPr/>
        </p:nvSpPr>
        <p:spPr>
          <a:xfrm>
            <a:off x="7502013" y="2622444"/>
            <a:ext cx="3323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5E3212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Romanos 12:2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6" name="Imagem 5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654C1B81-B8B6-2809-E6A3-87CA7C0CA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3" y="492052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no interior, jovem, comida&#10;&#10;Descrição gerada automaticamente">
            <a:extLst>
              <a:ext uri="{FF2B5EF4-FFF2-40B4-BE49-F238E27FC236}">
                <a16:creationId xmlns:a16="http://schemas.microsoft.com/office/drawing/2014/main" id="{6039DE3A-A246-74E5-E827-463FDDBCD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B6991D8-D383-0F67-BC85-D5954DB90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083277" y="2802473"/>
            <a:ext cx="6616861" cy="6463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sz="6000" b="1" dirty="0">
                <a:solidFill>
                  <a:srgbClr val="A7611B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Deus já o havia</a:t>
            </a:r>
          </a:p>
          <a:p>
            <a:pPr algn="ctr">
              <a:lnSpc>
                <a:spcPct val="80000"/>
              </a:lnSpc>
            </a:pPr>
            <a:r>
              <a:rPr lang="pt-BR" sz="6000" b="1" dirty="0">
                <a:solidFill>
                  <a:srgbClr val="A7611B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escolhido.</a:t>
            </a:r>
            <a:endParaRPr lang="pt-BR" sz="8000" b="1" dirty="0">
              <a:solidFill>
                <a:srgbClr val="A7611B"/>
              </a:solidFill>
              <a:latin typeface="Abrade Black" panose="000009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6DD869-0A5F-5677-8F18-1CA5D3F9312C}"/>
              </a:ext>
            </a:extLst>
          </p:cNvPr>
          <p:cNvSpPr txBox="1"/>
          <p:nvPr/>
        </p:nvSpPr>
        <p:spPr>
          <a:xfrm>
            <a:off x="5597867" y="2212746"/>
            <a:ext cx="5587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Antes mesmo de ser formado, </a:t>
            </a:r>
          </a:p>
        </p:txBody>
      </p:sp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7DA4EE96-608B-8313-375C-E5EC34587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021699" y="4538169"/>
            <a:ext cx="2740011" cy="183432"/>
          </a:xfrm>
          <a:prstGeom prst="rect">
            <a:avLst/>
          </a:prstGeom>
        </p:spPr>
      </p:pic>
      <p:pic>
        <p:nvPicPr>
          <p:cNvPr id="11" name="Imagem 10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E2DE71A1-542F-7DB5-E98D-9B561739B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954170" y="1436504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a mão no rosto&#10;&#10;Descrição gerada automaticamente">
            <a:extLst>
              <a:ext uri="{FF2B5EF4-FFF2-40B4-BE49-F238E27FC236}">
                <a16:creationId xmlns:a16="http://schemas.microsoft.com/office/drawing/2014/main" id="{530468E2-6A19-E852-D439-8559B4D86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-1026506" y="317960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sz="4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do futuro ou presas a </a:t>
            </a:r>
          </a:p>
          <a:p>
            <a:pPr algn="ctr">
              <a:lnSpc>
                <a:spcPct val="110000"/>
              </a:lnSpc>
            </a:pPr>
            <a:r>
              <a:rPr lang="pt-BR" sz="44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eventos do passado</a:t>
            </a:r>
            <a:endParaRPr lang="pt-BR" sz="6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1B4A75-94BE-0D9B-75B5-B4432861F144}"/>
              </a:ext>
            </a:extLst>
          </p:cNvPr>
          <p:cNvSpPr txBox="1"/>
          <p:nvPr/>
        </p:nvSpPr>
        <p:spPr>
          <a:xfrm>
            <a:off x="1323403" y="1566952"/>
            <a:ext cx="492991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500" dirty="0">
                <a:solidFill>
                  <a:srgbClr val="8D5525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Medo</a:t>
            </a:r>
            <a:endParaRPr lang="pt-BR" sz="11500" dirty="0">
              <a:solidFill>
                <a:srgbClr val="8D5525"/>
              </a:solidFill>
              <a:latin typeface="Abrade Black" panose="00000900000000000000" pitchFamily="2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6" y="1174742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m cabelo comprido e óculos&#10;&#10;Descrição gerada automaticamente com confiança baixa">
            <a:extLst>
              <a:ext uri="{FF2B5EF4-FFF2-40B4-BE49-F238E27FC236}">
                <a16:creationId xmlns:a16="http://schemas.microsoft.com/office/drawing/2014/main" id="{479FFF89-E594-8877-1969-34807C59B5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pic>
        <p:nvPicPr>
          <p:cNvPr id="5" name="Imagem 4" descr="Pessoa com cabelo comprido e óculos&#10;&#10;Descrição gerada automaticamente com confiança baixa">
            <a:extLst>
              <a:ext uri="{FF2B5EF4-FFF2-40B4-BE49-F238E27FC236}">
                <a16:creationId xmlns:a16="http://schemas.microsoft.com/office/drawing/2014/main" id="{7AFD3A10-E985-EC8B-97F4-B77ECBF5C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DC08349-821A-99A3-A9A1-4EED83B9A2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705248" y="1391834"/>
            <a:ext cx="6818509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5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Moisés</a:t>
            </a:r>
            <a:endParaRPr lang="pt-BR" sz="199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574DFDEB-2E65-98FF-792D-BC9021954091}"/>
              </a:ext>
            </a:extLst>
          </p:cNvPr>
          <p:cNvSpPr txBox="1">
            <a:spLocks/>
          </p:cNvSpPr>
          <p:nvPr/>
        </p:nvSpPr>
        <p:spPr>
          <a:xfrm>
            <a:off x="8853143" y="3047596"/>
            <a:ext cx="2621101" cy="6700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Êxodo 3:1 </a:t>
            </a:r>
            <a:endParaRPr lang="pt-BR" sz="5400" dirty="0"/>
          </a:p>
        </p:txBody>
      </p:sp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F5C56A87-E593-9996-D190-5DD2BBF82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113131" y="3382635"/>
            <a:ext cx="2740011" cy="1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56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olhando para o lado&#10;&#10;Descrição gerada automaticamente">
            <a:extLst>
              <a:ext uri="{FF2B5EF4-FFF2-40B4-BE49-F238E27FC236}">
                <a16:creationId xmlns:a16="http://schemas.microsoft.com/office/drawing/2014/main" id="{77468A2A-577E-1EC9-1C6D-4E0ABAB5B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F3B66FD6-90B9-8F86-7435-C1749917B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004620" y="3429000"/>
            <a:ext cx="6607276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podem mudar completamente o rumo de nossa vida. </a:t>
            </a:r>
            <a:endParaRPr lang="pt-BR" sz="4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3F9FAE-8B37-D982-8452-31611BB2A296}"/>
              </a:ext>
            </a:extLst>
          </p:cNvPr>
          <p:cNvSpPr txBox="1"/>
          <p:nvPr/>
        </p:nvSpPr>
        <p:spPr>
          <a:xfrm>
            <a:off x="4580991" y="1842771"/>
            <a:ext cx="7611007" cy="174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6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Decisões </a:t>
            </a:r>
          </a:p>
          <a:p>
            <a:pPr algn="ctr">
              <a:lnSpc>
                <a:spcPct val="80000"/>
              </a:lnSpc>
            </a:pPr>
            <a:r>
              <a:rPr lang="pt-BR" sz="6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impulsivas </a:t>
            </a:r>
            <a:endParaRPr lang="pt-BR" sz="6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02937C18-3B65-91BD-3E0B-34997448A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938252" y="4698079"/>
            <a:ext cx="2740011" cy="183432"/>
          </a:xfrm>
          <a:prstGeom prst="rect">
            <a:avLst/>
          </a:prstGeom>
        </p:spPr>
      </p:pic>
      <p:pic>
        <p:nvPicPr>
          <p:cNvPr id="6" name="Imagem 5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8D316518-199D-B809-E66D-8E6E297D9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948957" y="1024685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segurando flor amarela&#10;&#10;Descrição gerada automaticamente">
            <a:extLst>
              <a:ext uri="{FF2B5EF4-FFF2-40B4-BE49-F238E27FC236}">
                <a16:creationId xmlns:a16="http://schemas.microsoft.com/office/drawing/2014/main" id="{4690B1D5-6E28-4BE0-9FE3-34F63591D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2C4362D-9C4E-35C1-180A-07B869A8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673508" y="1158911"/>
            <a:ext cx="10844980" cy="6778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Deus pode usar as nossas experiências para nos desenvolver. 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2895A0E-EB27-1A3E-0D76-E77F5F3AF365}"/>
              </a:ext>
            </a:extLst>
          </p:cNvPr>
          <p:cNvSpPr txBox="1"/>
          <p:nvPr/>
        </p:nvSpPr>
        <p:spPr>
          <a:xfrm>
            <a:off x="1000761" y="1669586"/>
            <a:ext cx="101904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rgbClr val="33525A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Nada pode nos separar do amor de Deus.</a:t>
            </a:r>
            <a:endParaRPr lang="pt-BR" sz="4400" dirty="0">
              <a:solidFill>
                <a:srgbClr val="33525A"/>
              </a:solidFill>
              <a:latin typeface="Abrade Black" panose="00000900000000000000" pitchFamily="2" charset="0"/>
            </a:endParaRPr>
          </a:p>
        </p:txBody>
      </p:sp>
      <p:pic>
        <p:nvPicPr>
          <p:cNvPr id="5" name="Imagem 4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1831A580-4499-5928-4E5E-5C0D60A38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571266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ol no céu&#10;&#10;Descrição gerada automaticamente com confiança baixa">
            <a:extLst>
              <a:ext uri="{FF2B5EF4-FFF2-40B4-BE49-F238E27FC236}">
                <a16:creationId xmlns:a16="http://schemas.microsoft.com/office/drawing/2014/main" id="{BC2A3194-5711-67CD-47FB-5C8F92CB37C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Sol no céu&#10;&#10;Descrição gerada automaticamente com confiança baixa">
            <a:extLst>
              <a:ext uri="{FF2B5EF4-FFF2-40B4-BE49-F238E27FC236}">
                <a16:creationId xmlns:a16="http://schemas.microsoft.com/office/drawing/2014/main" id="{C9D0A29B-C0FF-C110-4920-DE507029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6490503" y="3039733"/>
            <a:ext cx="5003157" cy="9352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em que o diálogo aconteceu</a:t>
            </a:r>
            <a:endParaRPr lang="pt-BR" sz="5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FDB610-4345-EF4E-64B8-684E6134E194}"/>
              </a:ext>
            </a:extLst>
          </p:cNvPr>
          <p:cNvSpPr txBox="1"/>
          <p:nvPr/>
        </p:nvSpPr>
        <p:spPr>
          <a:xfrm>
            <a:off x="6096000" y="2071411"/>
            <a:ext cx="6094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contexto </a:t>
            </a:r>
            <a:endParaRPr lang="pt-BR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rade Black" panose="00000900000000000000" pitchFamily="2" charset="0"/>
            </a:endParaRP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782925E0-0A36-E9DE-B9C0-131565E41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622075" y="4529822"/>
            <a:ext cx="2740011" cy="183432"/>
          </a:xfrm>
          <a:prstGeom prst="rect">
            <a:avLst/>
          </a:prstGeom>
        </p:spPr>
      </p:pic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E17072EF-8E80-0E47-705A-1437EA1C3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465448" y="1493902"/>
            <a:ext cx="875071" cy="709735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BC6CCC37-A1A6-2767-E647-11B589D99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7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98BE21D5-AB10-E4BF-FF09-8C4534E5C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72069458-F816-A272-B92B-FEA6479E4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-855236" y="4199114"/>
            <a:ext cx="8698158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para viver algo novo que </a:t>
            </a:r>
          </a:p>
          <a:p>
            <a:pPr algn="ctr">
              <a:lnSpc>
                <a:spcPct val="100000"/>
              </a:lnSpc>
            </a:pPr>
            <a:r>
              <a:rPr lang="pt-BR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Ele preparou para você.</a:t>
            </a:r>
            <a:endParaRPr lang="pt-B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32BAFFF-95AC-8C12-2520-A1E545D4320F}"/>
              </a:ext>
            </a:extLst>
          </p:cNvPr>
          <p:cNvSpPr txBox="1"/>
          <p:nvPr/>
        </p:nvSpPr>
        <p:spPr>
          <a:xfrm>
            <a:off x="132845" y="2518413"/>
            <a:ext cx="67219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6000" dirty="0">
                <a:solidFill>
                  <a:srgbClr val="33525A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Deus está </a:t>
            </a:r>
          </a:p>
          <a:p>
            <a:pPr algn="ctr">
              <a:lnSpc>
                <a:spcPct val="90000"/>
              </a:lnSpc>
            </a:pPr>
            <a:r>
              <a:rPr lang="pt-BR" sz="6000" dirty="0">
                <a:solidFill>
                  <a:srgbClr val="33525A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lhe chamando </a:t>
            </a:r>
            <a:endParaRPr lang="pt-BR" sz="6000" dirty="0">
              <a:solidFill>
                <a:srgbClr val="33525A"/>
              </a:solidFill>
              <a:latin typeface="Abrade Black" panose="00000900000000000000" pitchFamily="2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398B6346-F738-1D4F-EB3D-A75B7DE73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23837" y="5608964"/>
            <a:ext cx="2740011" cy="183432"/>
          </a:xfrm>
          <a:prstGeom prst="rect">
            <a:avLst/>
          </a:prstGeom>
        </p:spPr>
      </p:pic>
      <p:pic>
        <p:nvPicPr>
          <p:cNvPr id="5" name="Imagem 4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633AC789-B9D8-6956-A7E2-EF66345DD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51348" y="1969722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F9A59B79-81E7-45B4-8094-F351D2E5CB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A734CA-768A-4A99-BCAA-355EFD89AC84}"/>
</file>

<file path=customXml/itemProps3.xml><?xml version="1.0" encoding="utf-8"?>
<ds:datastoreItem xmlns:ds="http://schemas.openxmlformats.org/officeDocument/2006/customXml" ds:itemID="{F40F2E18-3F70-4038-B469-AE0F00BF7381}">
  <ds:schemaRefs>
    <ds:schemaRef ds:uri="http://schemas.microsoft.com/office/2006/metadata/properties"/>
    <ds:schemaRef ds:uri="http://schemas.microsoft.com/office/infopath/2007/PartnerControls"/>
    <ds:schemaRef ds:uri="520413aa-5855-47e3-b754-43545c37e0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4512</TotalTime>
  <Words>595</Words>
  <Application>Microsoft Office PowerPoint</Application>
  <PresentationFormat>Widescreen</PresentationFormat>
  <Paragraphs>56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Jhoseyr Santos</cp:lastModifiedBy>
  <cp:revision>21</cp:revision>
  <dcterms:created xsi:type="dcterms:W3CDTF">2024-09-22T13:50:24Z</dcterms:created>
  <dcterms:modified xsi:type="dcterms:W3CDTF">2024-10-28T08:42:03Z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