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3" r:id="rId3"/>
    <p:sldId id="258" r:id="rId4"/>
    <p:sldId id="284" r:id="rId5"/>
    <p:sldId id="285" r:id="rId6"/>
    <p:sldId id="286" r:id="rId7"/>
    <p:sldId id="288" r:id="rId8"/>
    <p:sldId id="289" r:id="rId9"/>
    <p:sldId id="290" r:id="rId10"/>
    <p:sldId id="291" r:id="rId11"/>
    <p:sldId id="292" r:id="rId12"/>
    <p:sldId id="294" r:id="rId13"/>
    <p:sldId id="281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8" r:id="rId24"/>
    <p:sldId id="305" r:id="rId25"/>
    <p:sldId id="310" r:id="rId26"/>
    <p:sldId id="307" r:id="rId27"/>
    <p:sldId id="309" r:id="rId28"/>
  </p:sldIdLst>
  <p:sldSz cx="12192000" cy="6858000"/>
  <p:notesSz cx="6858000" cy="9144000"/>
  <p:embeddedFontLst>
    <p:embeddedFont>
      <p:font typeface="Abrade Black" panose="00000900000000000000" charset="0"/>
      <p:bold r:id="rId29"/>
      <p:boldItalic r:id="rId30"/>
    </p:embeddedFont>
    <p:embeddedFont>
      <p:font typeface="Bahnschrift Light Condensed" panose="020B0502040204020203" pitchFamily="34" charset="0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301"/>
    <a:srgbClr val="EFC07C"/>
    <a:srgbClr val="E7A23D"/>
    <a:srgbClr val="FF594A"/>
    <a:srgbClr val="411A07"/>
    <a:srgbClr val="612F11"/>
    <a:srgbClr val="5E3212"/>
    <a:srgbClr val="965F1A"/>
    <a:srgbClr val="FF7F00"/>
    <a:srgbClr val="D58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C74F00-5A48-7549-3C02-79B9F608B819}" v="7" dt="2024-10-28T08:44:42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EB - Daniele Silva" userId="S::daniele.silva@adventistas.org::28c7a02c-036e-4b21-943b-613c38470abd" providerId="AD" clId="Web-{9CC74F00-5A48-7549-3C02-79B9F608B819}"/>
    <pc:docChg chg="addSld delSld modSld">
      <pc:chgData name="UNEB - Daniele Silva" userId="S::daniele.silva@adventistas.org::28c7a02c-036e-4b21-943b-613c38470abd" providerId="AD" clId="Web-{9CC74F00-5A48-7549-3C02-79B9F608B819}" dt="2024-10-28T08:44:42.431" v="4"/>
      <pc:docMkLst>
        <pc:docMk/>
      </pc:docMkLst>
      <pc:sldChg chg="del">
        <pc:chgData name="UNEB - Daniele Silva" userId="S::daniele.silva@adventistas.org::28c7a02c-036e-4b21-943b-613c38470abd" providerId="AD" clId="Web-{9CC74F00-5A48-7549-3C02-79B9F608B819}" dt="2024-10-28T08:44:42.431" v="4"/>
        <pc:sldMkLst>
          <pc:docMk/>
          <pc:sldMk cId="3250074073" sldId="306"/>
        </pc:sldMkLst>
      </pc:sldChg>
      <pc:sldChg chg="modSp add">
        <pc:chgData name="UNEB - Daniele Silva" userId="S::daniele.silva@adventistas.org::28c7a02c-036e-4b21-943b-613c38470abd" providerId="AD" clId="Web-{9CC74F00-5A48-7549-3C02-79B9F608B819}" dt="2024-10-28T08:44:39.478" v="3" actId="20577"/>
        <pc:sldMkLst>
          <pc:docMk/>
          <pc:sldMk cId="3616984059" sldId="310"/>
        </pc:sldMkLst>
        <pc:spChg chg="mod">
          <ac:chgData name="UNEB - Daniele Silva" userId="S::daniele.silva@adventistas.org::28c7a02c-036e-4b21-943b-613c38470abd" providerId="AD" clId="Web-{9CC74F00-5A48-7549-3C02-79B9F608B819}" dt="2024-10-28T08:44:39.478" v="3" actId="20577"/>
          <ac:spMkLst>
            <pc:docMk/>
            <pc:sldMk cId="3616984059" sldId="310"/>
            <ac:spMk id="3" creationId="{7BBD9E02-555D-1847-8E7E-B8DF74601DA3}"/>
          </ac:spMkLst>
        </pc:spChg>
      </pc:sldChg>
    </pc:docChg>
  </pc:docChgLst>
  <pc:docChgLst>
    <pc:chgData name="EA - Elair Voos Dos Santos" userId="6daeaf2c-d119-439e-b673-6ad9fb1db9b7" providerId="ADAL" clId="{B59A3F53-CF11-41EE-9455-E82D82D03DF7}"/>
    <pc:docChg chg="undo custSel modSld">
      <pc:chgData name="EA - Elair Voos Dos Santos" userId="6daeaf2c-d119-439e-b673-6ad9fb1db9b7" providerId="ADAL" clId="{B59A3F53-CF11-41EE-9455-E82D82D03DF7}" dt="2024-10-23T14:07:37.925" v="100" actId="1076"/>
      <pc:docMkLst>
        <pc:docMk/>
      </pc:docMkLst>
      <pc:sldChg chg="modSp mod">
        <pc:chgData name="EA - Elair Voos Dos Santos" userId="6daeaf2c-d119-439e-b673-6ad9fb1db9b7" providerId="ADAL" clId="{B59A3F53-CF11-41EE-9455-E82D82D03DF7}" dt="2024-10-22T23:59:12.709" v="19" actId="1076"/>
        <pc:sldMkLst>
          <pc:docMk/>
          <pc:sldMk cId="2576275060" sldId="258"/>
        </pc:sldMkLst>
        <pc:spChg chg="mod">
          <ac:chgData name="EA - Elair Voos Dos Santos" userId="6daeaf2c-d119-439e-b673-6ad9fb1db9b7" providerId="ADAL" clId="{B59A3F53-CF11-41EE-9455-E82D82D03DF7}" dt="2024-10-22T23:57:59.034" v="7" actId="20577"/>
          <ac:spMkLst>
            <pc:docMk/>
            <pc:sldMk cId="2576275060" sldId="258"/>
            <ac:spMk id="3" creationId="{A0EA243B-CBAF-D480-1B1B-66A5869FCDFA}"/>
          </ac:spMkLst>
        </pc:spChg>
        <pc:spChg chg="mod">
          <ac:chgData name="EA - Elair Voos Dos Santos" userId="6daeaf2c-d119-439e-b673-6ad9fb1db9b7" providerId="ADAL" clId="{B59A3F53-CF11-41EE-9455-E82D82D03DF7}" dt="2024-10-22T23:58:45.839" v="16" actId="20577"/>
          <ac:spMkLst>
            <pc:docMk/>
            <pc:sldMk cId="2576275060" sldId="258"/>
            <ac:spMk id="7" creationId="{18918368-BA23-F0CE-08F1-8629F7ACC13A}"/>
          </ac:spMkLst>
        </pc:spChg>
        <pc:picChg chg="mod">
          <ac:chgData name="EA - Elair Voos Dos Santos" userId="6daeaf2c-d119-439e-b673-6ad9fb1db9b7" providerId="ADAL" clId="{B59A3F53-CF11-41EE-9455-E82D82D03DF7}" dt="2024-10-22T23:59:12.709" v="19" actId="1076"/>
          <ac:picMkLst>
            <pc:docMk/>
            <pc:sldMk cId="2576275060" sldId="258"/>
            <ac:picMk id="8" creationId="{49FA8980-F79A-C71F-8ED8-264B4DF44EBF}"/>
          </ac:picMkLst>
        </pc:picChg>
      </pc:sldChg>
      <pc:sldChg chg="modSp mod">
        <pc:chgData name="EA - Elair Voos Dos Santos" userId="6daeaf2c-d119-439e-b673-6ad9fb1db9b7" providerId="ADAL" clId="{B59A3F53-CF11-41EE-9455-E82D82D03DF7}" dt="2024-10-23T13:00:24.606" v="83" actId="20577"/>
        <pc:sldMkLst>
          <pc:docMk/>
          <pc:sldMk cId="312246594" sldId="281"/>
        </pc:sldMkLst>
        <pc:spChg chg="mod">
          <ac:chgData name="EA - Elair Voos Dos Santos" userId="6daeaf2c-d119-439e-b673-6ad9fb1db9b7" providerId="ADAL" clId="{B59A3F53-CF11-41EE-9455-E82D82D03DF7}" dt="2024-10-23T12:50:02.861" v="45" actId="6549"/>
          <ac:spMkLst>
            <pc:docMk/>
            <pc:sldMk cId="312246594" sldId="281"/>
            <ac:spMk id="3" creationId="{A5AD94E2-5A3A-F0B6-CDE8-97DCFBD780AB}"/>
          </ac:spMkLst>
        </pc:spChg>
        <pc:spChg chg="mod">
          <ac:chgData name="EA - Elair Voos Dos Santos" userId="6daeaf2c-d119-439e-b673-6ad9fb1db9b7" providerId="ADAL" clId="{B59A3F53-CF11-41EE-9455-E82D82D03DF7}" dt="2024-10-23T13:00:24.606" v="83" actId="20577"/>
          <ac:spMkLst>
            <pc:docMk/>
            <pc:sldMk cId="312246594" sldId="281"/>
            <ac:spMk id="7" creationId="{79BA09F8-428C-EBB6-7BE5-698EF26C36DF}"/>
          </ac:spMkLst>
        </pc:spChg>
      </pc:sldChg>
      <pc:sldChg chg="modSp mod">
        <pc:chgData name="EA - Elair Voos Dos Santos" userId="6daeaf2c-d119-439e-b673-6ad9fb1db9b7" providerId="ADAL" clId="{B59A3F53-CF11-41EE-9455-E82D82D03DF7}" dt="2024-10-22T23:56:44.150" v="1" actId="1076"/>
        <pc:sldMkLst>
          <pc:docMk/>
          <pc:sldMk cId="2111971229" sldId="283"/>
        </pc:sldMkLst>
        <pc:picChg chg="mod">
          <ac:chgData name="EA - Elair Voos Dos Santos" userId="6daeaf2c-d119-439e-b673-6ad9fb1db9b7" providerId="ADAL" clId="{B59A3F53-CF11-41EE-9455-E82D82D03DF7}" dt="2024-10-22T23:56:44.150" v="1" actId="1076"/>
          <ac:picMkLst>
            <pc:docMk/>
            <pc:sldMk cId="2111971229" sldId="283"/>
            <ac:picMk id="8" creationId="{E6CEDC49-6D28-FFA8-68B1-7EB739F891BE}"/>
          </ac:picMkLst>
        </pc:picChg>
      </pc:sldChg>
      <pc:sldChg chg="modSp mod">
        <pc:chgData name="EA - Elair Voos Dos Santos" userId="6daeaf2c-d119-439e-b673-6ad9fb1db9b7" providerId="ADAL" clId="{B59A3F53-CF11-41EE-9455-E82D82D03DF7}" dt="2024-10-22T23:59:42.236" v="21" actId="1076"/>
        <pc:sldMkLst>
          <pc:docMk/>
          <pc:sldMk cId="3222384659" sldId="284"/>
        </pc:sldMkLst>
        <pc:spChg chg="mod">
          <ac:chgData name="EA - Elair Voos Dos Santos" userId="6daeaf2c-d119-439e-b673-6ad9fb1db9b7" providerId="ADAL" clId="{B59A3F53-CF11-41EE-9455-E82D82D03DF7}" dt="2024-10-22T23:58:19.842" v="12" actId="20577"/>
          <ac:spMkLst>
            <pc:docMk/>
            <pc:sldMk cId="3222384659" sldId="284"/>
            <ac:spMk id="3" creationId="{A0EA243B-CBAF-D480-1B1B-66A5869FCDFA}"/>
          </ac:spMkLst>
        </pc:spChg>
        <pc:picChg chg="mod">
          <ac:chgData name="EA - Elair Voos Dos Santos" userId="6daeaf2c-d119-439e-b673-6ad9fb1db9b7" providerId="ADAL" clId="{B59A3F53-CF11-41EE-9455-E82D82D03DF7}" dt="2024-10-22T23:59:42.236" v="21" actId="1076"/>
          <ac:picMkLst>
            <pc:docMk/>
            <pc:sldMk cId="3222384659" sldId="284"/>
            <ac:picMk id="4" creationId="{1C151235-8BA7-BEA6-7981-9E8F8A2B502E}"/>
          </ac:picMkLst>
        </pc:picChg>
      </pc:sldChg>
      <pc:sldChg chg="modSp mod">
        <pc:chgData name="EA - Elair Voos Dos Santos" userId="6daeaf2c-d119-439e-b673-6ad9fb1db9b7" providerId="ADAL" clId="{B59A3F53-CF11-41EE-9455-E82D82D03DF7}" dt="2024-10-23T00:02:24.052" v="29" actId="122"/>
        <pc:sldMkLst>
          <pc:docMk/>
          <pc:sldMk cId="2933330440" sldId="286"/>
        </pc:sldMkLst>
        <pc:spChg chg="mod">
          <ac:chgData name="EA - Elair Voos Dos Santos" userId="6daeaf2c-d119-439e-b673-6ad9fb1db9b7" providerId="ADAL" clId="{B59A3F53-CF11-41EE-9455-E82D82D03DF7}" dt="2024-10-23T00:02:24.052" v="29" actId="122"/>
          <ac:spMkLst>
            <pc:docMk/>
            <pc:sldMk cId="2933330440" sldId="286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B59A3F53-CF11-41EE-9455-E82D82D03DF7}" dt="2024-10-23T00:00:45.305" v="23" actId="20577"/>
        <pc:sldMkLst>
          <pc:docMk/>
          <pc:sldMk cId="562585852" sldId="288"/>
        </pc:sldMkLst>
        <pc:spChg chg="mod">
          <ac:chgData name="EA - Elair Voos Dos Santos" userId="6daeaf2c-d119-439e-b673-6ad9fb1db9b7" providerId="ADAL" clId="{B59A3F53-CF11-41EE-9455-E82D82D03DF7}" dt="2024-10-23T00:00:45.305" v="23" actId="20577"/>
          <ac:spMkLst>
            <pc:docMk/>
            <pc:sldMk cId="562585852" sldId="288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B59A3F53-CF11-41EE-9455-E82D82D03DF7}" dt="2024-10-23T00:00:34.386" v="22" actId="122"/>
          <ac:spMkLst>
            <pc:docMk/>
            <pc:sldMk cId="562585852" sldId="288"/>
            <ac:spMk id="8" creationId="{90B0A690-21D4-C2D5-AD25-9A93845A8C49}"/>
          </ac:spMkLst>
        </pc:spChg>
      </pc:sldChg>
      <pc:sldChg chg="modSp mod">
        <pc:chgData name="EA - Elair Voos Dos Santos" userId="6daeaf2c-d119-439e-b673-6ad9fb1db9b7" providerId="ADAL" clId="{B59A3F53-CF11-41EE-9455-E82D82D03DF7}" dt="2024-10-23T00:01:53.462" v="26" actId="1076"/>
        <pc:sldMkLst>
          <pc:docMk/>
          <pc:sldMk cId="730571084" sldId="289"/>
        </pc:sldMkLst>
        <pc:picChg chg="mod">
          <ac:chgData name="EA - Elair Voos Dos Santos" userId="6daeaf2c-d119-439e-b673-6ad9fb1db9b7" providerId="ADAL" clId="{B59A3F53-CF11-41EE-9455-E82D82D03DF7}" dt="2024-10-23T00:01:53.462" v="26" actId="1076"/>
          <ac:picMkLst>
            <pc:docMk/>
            <pc:sldMk cId="730571084" sldId="289"/>
            <ac:picMk id="2" creationId="{C230992C-C9FB-DF11-2521-4727FC33C508}"/>
          </ac:picMkLst>
        </pc:picChg>
      </pc:sldChg>
      <pc:sldChg chg="modSp">
        <pc:chgData name="EA - Elair Voos Dos Santos" userId="6daeaf2c-d119-439e-b673-6ad9fb1db9b7" providerId="ADAL" clId="{B59A3F53-CF11-41EE-9455-E82D82D03DF7}" dt="2024-10-23T00:02:35.532" v="30" actId="20577"/>
        <pc:sldMkLst>
          <pc:docMk/>
          <pc:sldMk cId="2227678844" sldId="290"/>
        </pc:sldMkLst>
        <pc:spChg chg="mod">
          <ac:chgData name="EA - Elair Voos Dos Santos" userId="6daeaf2c-d119-439e-b673-6ad9fb1db9b7" providerId="ADAL" clId="{B59A3F53-CF11-41EE-9455-E82D82D03DF7}" dt="2024-10-23T00:02:35.532" v="30" actId="20577"/>
          <ac:spMkLst>
            <pc:docMk/>
            <pc:sldMk cId="2227678844" sldId="290"/>
            <ac:spMk id="3" creationId="{2EB94CFD-849B-46A0-5B93-4434CF3CE5A6}"/>
          </ac:spMkLst>
        </pc:spChg>
        <pc:spChg chg="mod">
          <ac:chgData name="EA - Elair Voos Dos Santos" userId="6daeaf2c-d119-439e-b673-6ad9fb1db9b7" providerId="ADAL" clId="{B59A3F53-CF11-41EE-9455-E82D82D03DF7}" dt="2024-10-23T00:02:03.250" v="27" actId="122"/>
          <ac:spMkLst>
            <pc:docMk/>
            <pc:sldMk cId="2227678844" sldId="290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B59A3F53-CF11-41EE-9455-E82D82D03DF7}" dt="2024-10-23T12:49:09.275" v="43" actId="122"/>
        <pc:sldMkLst>
          <pc:docMk/>
          <pc:sldMk cId="3748413422" sldId="291"/>
        </pc:sldMkLst>
        <pc:spChg chg="mod">
          <ac:chgData name="EA - Elair Voos Dos Santos" userId="6daeaf2c-d119-439e-b673-6ad9fb1db9b7" providerId="ADAL" clId="{B59A3F53-CF11-41EE-9455-E82D82D03DF7}" dt="2024-10-23T12:49:09.275" v="43" actId="122"/>
          <ac:spMkLst>
            <pc:docMk/>
            <pc:sldMk cId="3748413422" sldId="291"/>
            <ac:spMk id="8" creationId="{18113BB1-68CD-93DB-6BB5-D9B37BFABBDE}"/>
          </ac:spMkLst>
        </pc:spChg>
      </pc:sldChg>
      <pc:sldChg chg="modSp mod">
        <pc:chgData name="EA - Elair Voos Dos Santos" userId="6daeaf2c-d119-439e-b673-6ad9fb1db9b7" providerId="ADAL" clId="{B59A3F53-CF11-41EE-9455-E82D82D03DF7}" dt="2024-10-23T13:00:01.213" v="77" actId="1076"/>
        <pc:sldMkLst>
          <pc:docMk/>
          <pc:sldMk cId="2975149646" sldId="292"/>
        </pc:sldMkLst>
        <pc:picChg chg="mod">
          <ac:chgData name="EA - Elair Voos Dos Santos" userId="6daeaf2c-d119-439e-b673-6ad9fb1db9b7" providerId="ADAL" clId="{B59A3F53-CF11-41EE-9455-E82D82D03DF7}" dt="2024-10-23T13:00:01.213" v="77" actId="1076"/>
          <ac:picMkLst>
            <pc:docMk/>
            <pc:sldMk cId="2975149646" sldId="292"/>
            <ac:picMk id="4" creationId="{08CF0716-684B-C89D-B588-86A997305B61}"/>
          </ac:picMkLst>
        </pc:picChg>
      </pc:sldChg>
      <pc:sldChg chg="modSp mod">
        <pc:chgData name="EA - Elair Voos Dos Santos" userId="6daeaf2c-d119-439e-b673-6ad9fb1db9b7" providerId="ADAL" clId="{B59A3F53-CF11-41EE-9455-E82D82D03DF7}" dt="2024-10-23T13:01:35.419" v="87" actId="20577"/>
        <pc:sldMkLst>
          <pc:docMk/>
          <pc:sldMk cId="2546432804" sldId="296"/>
        </pc:sldMkLst>
        <pc:spChg chg="mod">
          <ac:chgData name="EA - Elair Voos Dos Santos" userId="6daeaf2c-d119-439e-b673-6ad9fb1db9b7" providerId="ADAL" clId="{B59A3F53-CF11-41EE-9455-E82D82D03DF7}" dt="2024-10-23T13:01:35.419" v="87" actId="20577"/>
          <ac:spMkLst>
            <pc:docMk/>
            <pc:sldMk cId="2546432804" sldId="296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B59A3F53-CF11-41EE-9455-E82D82D03DF7}" dt="2024-10-23T13:02:52.555" v="90" actId="20577"/>
        <pc:sldMkLst>
          <pc:docMk/>
          <pc:sldMk cId="920486027" sldId="297"/>
        </pc:sldMkLst>
        <pc:spChg chg="mod">
          <ac:chgData name="EA - Elair Voos Dos Santos" userId="6daeaf2c-d119-439e-b673-6ad9fb1db9b7" providerId="ADAL" clId="{B59A3F53-CF11-41EE-9455-E82D82D03DF7}" dt="2024-10-23T13:02:52.555" v="90" actId="20577"/>
          <ac:spMkLst>
            <pc:docMk/>
            <pc:sldMk cId="920486027" sldId="297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B59A3F53-CF11-41EE-9455-E82D82D03DF7}" dt="2024-10-23T13:02:18.989" v="89" actId="1076"/>
          <ac:spMkLst>
            <pc:docMk/>
            <pc:sldMk cId="920486027" sldId="297"/>
            <ac:spMk id="8" creationId="{283FB4BA-61F9-D743-A3A7-F4D43B23C99E}"/>
          </ac:spMkLst>
        </pc:spChg>
      </pc:sldChg>
      <pc:sldChg chg="modSp">
        <pc:chgData name="EA - Elair Voos Dos Santos" userId="6daeaf2c-d119-439e-b673-6ad9fb1db9b7" providerId="ADAL" clId="{B59A3F53-CF11-41EE-9455-E82D82D03DF7}" dt="2024-10-23T00:14:28.745" v="33" actId="20577"/>
        <pc:sldMkLst>
          <pc:docMk/>
          <pc:sldMk cId="2129482167" sldId="298"/>
        </pc:sldMkLst>
        <pc:spChg chg="mod">
          <ac:chgData name="EA - Elair Voos Dos Santos" userId="6daeaf2c-d119-439e-b673-6ad9fb1db9b7" providerId="ADAL" clId="{B59A3F53-CF11-41EE-9455-E82D82D03DF7}" dt="2024-10-23T00:14:28.745" v="33" actId="20577"/>
          <ac:spMkLst>
            <pc:docMk/>
            <pc:sldMk cId="2129482167" sldId="298"/>
            <ac:spMk id="3" creationId="{42BAC963-A018-9263-913C-723692C1831E}"/>
          </ac:spMkLst>
        </pc:spChg>
      </pc:sldChg>
      <pc:sldChg chg="modSp mod">
        <pc:chgData name="EA - Elair Voos Dos Santos" userId="6daeaf2c-d119-439e-b673-6ad9fb1db9b7" providerId="ADAL" clId="{B59A3F53-CF11-41EE-9455-E82D82D03DF7}" dt="2024-10-23T12:53:09.747" v="52" actId="20577"/>
        <pc:sldMkLst>
          <pc:docMk/>
          <pc:sldMk cId="4000174070" sldId="299"/>
        </pc:sldMkLst>
        <pc:spChg chg="mod">
          <ac:chgData name="EA - Elair Voos Dos Santos" userId="6daeaf2c-d119-439e-b673-6ad9fb1db9b7" providerId="ADAL" clId="{B59A3F53-CF11-41EE-9455-E82D82D03DF7}" dt="2024-10-23T00:16:22.349" v="35" actId="20577"/>
          <ac:spMkLst>
            <pc:docMk/>
            <pc:sldMk cId="4000174070" sldId="299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B59A3F53-CF11-41EE-9455-E82D82D03DF7}" dt="2024-10-23T12:53:09.747" v="52" actId="20577"/>
          <ac:spMkLst>
            <pc:docMk/>
            <pc:sldMk cId="4000174070" sldId="299"/>
            <ac:spMk id="9" creationId="{E12AB8CD-7A66-7797-3D3C-1D8E61D1639A}"/>
          </ac:spMkLst>
        </pc:spChg>
        <pc:picChg chg="mod">
          <ac:chgData name="EA - Elair Voos Dos Santos" userId="6daeaf2c-d119-439e-b673-6ad9fb1db9b7" providerId="ADAL" clId="{B59A3F53-CF11-41EE-9455-E82D82D03DF7}" dt="2024-10-23T12:53:03.996" v="48" actId="1038"/>
          <ac:picMkLst>
            <pc:docMk/>
            <pc:sldMk cId="4000174070" sldId="299"/>
            <ac:picMk id="2" creationId="{EE861258-4E2A-42EA-C88A-397F78312FE5}"/>
          </ac:picMkLst>
        </pc:picChg>
      </pc:sldChg>
      <pc:sldChg chg="modSp mod">
        <pc:chgData name="EA - Elair Voos Dos Santos" userId="6daeaf2c-d119-439e-b673-6ad9fb1db9b7" providerId="ADAL" clId="{B59A3F53-CF11-41EE-9455-E82D82D03DF7}" dt="2024-10-23T13:56:54.342" v="97"/>
        <pc:sldMkLst>
          <pc:docMk/>
          <pc:sldMk cId="1517856317" sldId="300"/>
        </pc:sldMkLst>
        <pc:spChg chg="mod">
          <ac:chgData name="EA - Elair Voos Dos Santos" userId="6daeaf2c-d119-439e-b673-6ad9fb1db9b7" providerId="ADAL" clId="{B59A3F53-CF11-41EE-9455-E82D82D03DF7}" dt="2024-10-23T13:56:54.342" v="97"/>
          <ac:spMkLst>
            <pc:docMk/>
            <pc:sldMk cId="1517856317" sldId="300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B59A3F53-CF11-41EE-9455-E82D82D03DF7}" dt="2024-10-23T12:54:25.545" v="63" actId="122"/>
        <pc:sldMkLst>
          <pc:docMk/>
          <pc:sldMk cId="266839965" sldId="301"/>
        </pc:sldMkLst>
        <pc:spChg chg="mod">
          <ac:chgData name="EA - Elair Voos Dos Santos" userId="6daeaf2c-d119-439e-b673-6ad9fb1db9b7" providerId="ADAL" clId="{B59A3F53-CF11-41EE-9455-E82D82D03DF7}" dt="2024-10-23T12:54:25.545" v="63" actId="122"/>
          <ac:spMkLst>
            <pc:docMk/>
            <pc:sldMk cId="266839965" sldId="301"/>
            <ac:spMk id="6" creationId="{04260FEE-B6C4-1181-FBED-B84F27108C1C}"/>
          </ac:spMkLst>
        </pc:spChg>
        <pc:picChg chg="mod">
          <ac:chgData name="EA - Elair Voos Dos Santos" userId="6daeaf2c-d119-439e-b673-6ad9fb1db9b7" providerId="ADAL" clId="{B59A3F53-CF11-41EE-9455-E82D82D03DF7}" dt="2024-10-23T12:54:19.694" v="60" actId="1076"/>
          <ac:picMkLst>
            <pc:docMk/>
            <pc:sldMk cId="266839965" sldId="301"/>
            <ac:picMk id="4" creationId="{6A9E39DF-095E-81D1-7FFC-2028FE25CBAA}"/>
          </ac:picMkLst>
        </pc:picChg>
      </pc:sldChg>
      <pc:sldChg chg="modSp mod">
        <pc:chgData name="EA - Elair Voos Dos Santos" userId="6daeaf2c-d119-439e-b673-6ad9fb1db9b7" providerId="ADAL" clId="{B59A3F53-CF11-41EE-9455-E82D82D03DF7}" dt="2024-10-23T14:06:12.869" v="98" actId="6549"/>
        <pc:sldMkLst>
          <pc:docMk/>
          <pc:sldMk cId="3062749981" sldId="305"/>
        </pc:sldMkLst>
        <pc:spChg chg="mod">
          <ac:chgData name="EA - Elair Voos Dos Santos" userId="6daeaf2c-d119-439e-b673-6ad9fb1db9b7" providerId="ADAL" clId="{B59A3F53-CF11-41EE-9455-E82D82D03DF7}" dt="2024-10-23T12:57:09.380" v="73" actId="20577"/>
          <ac:spMkLst>
            <pc:docMk/>
            <pc:sldMk cId="3062749981" sldId="305"/>
            <ac:spMk id="3" creationId="{244D9D6D-633F-0473-7658-DDE9A6599BE2}"/>
          </ac:spMkLst>
        </pc:spChg>
        <pc:spChg chg="mod">
          <ac:chgData name="EA - Elair Voos Dos Santos" userId="6daeaf2c-d119-439e-b673-6ad9fb1db9b7" providerId="ADAL" clId="{B59A3F53-CF11-41EE-9455-E82D82D03DF7}" dt="2024-10-23T14:06:12.869" v="98" actId="6549"/>
          <ac:spMkLst>
            <pc:docMk/>
            <pc:sldMk cId="3062749981" sldId="305"/>
            <ac:spMk id="11" creationId="{A9295462-1793-DA22-2676-EDBE51A15DE3}"/>
          </ac:spMkLst>
        </pc:spChg>
      </pc:sldChg>
      <pc:sldChg chg="modSp mod">
        <pc:chgData name="EA - Elair Voos Dos Santos" userId="6daeaf2c-d119-439e-b673-6ad9fb1db9b7" providerId="ADAL" clId="{B59A3F53-CF11-41EE-9455-E82D82D03DF7}" dt="2024-10-23T14:07:37.925" v="100" actId="1076"/>
        <pc:sldMkLst>
          <pc:docMk/>
          <pc:sldMk cId="2957268644" sldId="307"/>
        </pc:sldMkLst>
        <pc:picChg chg="mod">
          <ac:chgData name="EA - Elair Voos Dos Santos" userId="6daeaf2c-d119-439e-b673-6ad9fb1db9b7" providerId="ADAL" clId="{B59A3F53-CF11-41EE-9455-E82D82D03DF7}" dt="2024-10-23T14:07:37.925" v="100" actId="1076"/>
          <ac:picMkLst>
            <pc:docMk/>
            <pc:sldMk cId="2957268644" sldId="307"/>
            <ac:picMk id="8" creationId="{15B1729C-9927-66D7-61E5-356DB9703339}"/>
          </ac:picMkLst>
        </pc:picChg>
      </pc:sldChg>
      <pc:sldChg chg="modSp mod">
        <pc:chgData name="EA - Elair Voos Dos Santos" userId="6daeaf2c-d119-439e-b673-6ad9fb1db9b7" providerId="ADAL" clId="{B59A3F53-CF11-41EE-9455-E82D82D03DF7}" dt="2024-10-23T12:56:45.498" v="68" actId="20577"/>
        <pc:sldMkLst>
          <pc:docMk/>
          <pc:sldMk cId="1383031444" sldId="308"/>
        </pc:sldMkLst>
        <pc:spChg chg="mod">
          <ac:chgData name="EA - Elair Voos Dos Santos" userId="6daeaf2c-d119-439e-b673-6ad9fb1db9b7" providerId="ADAL" clId="{B59A3F53-CF11-41EE-9455-E82D82D03DF7}" dt="2024-10-23T12:56:45.498" v="68" actId="20577"/>
          <ac:spMkLst>
            <pc:docMk/>
            <pc:sldMk cId="1383031444" sldId="308"/>
            <ac:spMk id="3" creationId="{244D9D6D-633F-0473-7658-DDE9A6599BE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6F6E3-421E-156B-E8EA-C612C4253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CF1BFB-1596-C18A-4A94-E21213886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EE4108-F2F4-7373-0592-D8D5F991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AE572-3988-244A-2B1A-D243B5FF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A7182-D45B-94C9-31F1-E270C464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9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66695-2BD3-140E-05DF-7D8AF098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5B3FB3-1763-CB16-CD59-ABDAC9A08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05456-3EB7-4130-B7D4-66544A4D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06CCD-6775-F705-AD62-E3D3665C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221CE-ADBB-B3CF-E558-CE19D0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5DC847-5D27-980E-9AA1-94F1C7F62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B5EDC1-FE04-8932-0A15-C034EAF7A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0A573-B557-5238-1C78-720328FF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2C757-C54C-A87A-EBDB-9CB5826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4982D-54B6-CED6-70C5-88538BF9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2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1D4A4-677F-B020-96EB-8E62192A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2A78F-8F3E-815B-FD1C-1B9D9FB6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FA1A0C-7D2A-20CA-80CB-541D97FE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F73D00-136E-BE83-48CE-965E371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8B78C-E384-1746-D00B-142E6058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9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5B93A-FA49-8609-6336-0E9FEA98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09903D-36A8-2DDB-6208-F01EC8B40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E2B5B5-9252-5609-C6A8-B7F336F3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D1ABA9-3081-B645-3C8E-A9539594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5FBF2-1CAD-6813-50AB-E25A9C3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8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30449-8746-78AD-BDEB-67C2639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D56CD8-C5DB-24DE-9AA5-FAEB6B4F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9F63ED-BD6B-EED4-A718-87D9907F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A6ECF4-7D0B-252D-4BFA-EDBC7749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CBFD5A-D99D-36DA-7776-F99C1674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FAF3C-F9C5-1EED-17FE-C2AA23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C05-F905-6A31-853A-013F4D96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B70987-E1C4-4715-2E37-8E9497377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42B3A2-4E38-EEF1-9462-1B05139E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CF1C44-B1E8-091D-A115-371332C2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FE1122-0C75-C053-4A5B-71C9DEFF5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9D9735-5AE9-B509-1AEE-252A53DF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9A6D55-ED39-9F4C-9C82-493EC8F4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35BF5E-F146-8A94-F6DD-DCFF0911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3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94F22-28D6-650F-0C5E-1E4724AF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E7B043-0A42-7844-272C-9652555F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527E8D-7520-D6CE-8637-122C0C03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9C720D-7C1A-1DCE-CBAE-C98B6052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9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8653727-C315-9ADC-DBB9-3427A531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AB7CE-0551-8DE2-952F-26F70F60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8F897B-8337-A3F3-7183-0083E986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3F080-7C08-8C7E-FF73-E21EF49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FC8568-1C56-477E-FFD1-E8D2BE72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Bahnschrift Light Condensed" panose="020B0502040204020203" pitchFamily="34" charset="0"/>
              </a:defRPr>
            </a:lvl2pPr>
            <a:lvl3pPr>
              <a:defRPr sz="2400">
                <a:latin typeface="Bahnschrift Light Condensed" panose="020B0502040204020203" pitchFamily="34" charset="0"/>
              </a:defRPr>
            </a:lvl3pPr>
            <a:lvl4pPr>
              <a:defRPr sz="2000">
                <a:latin typeface="Bahnschrift Light Condensed" panose="020B0502040204020203" pitchFamily="34" charset="0"/>
              </a:defRPr>
            </a:lvl4pPr>
            <a:lvl5pPr>
              <a:defRPr sz="2000">
                <a:latin typeface="Bahnschrift Light Condensed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CB9480-9A30-D225-5A38-66991AD2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4644A-AE41-E633-C885-86245CF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1573B9-D436-12BA-FF3F-C9E52CD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DAC92-8B02-99E2-80C1-44FFFB86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0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CDA7F-D1F6-11EB-7592-99B69593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E6C4E6-4CC0-8ACD-5D93-6C104993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08C60F-0AA5-C9A0-FDC7-89B5C505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183174-2720-765B-30B3-2ABD1E7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559C5-ABC9-1490-D16C-E8747318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5276CA-8389-3D45-BF0E-B2AA5B08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A9F2E17-FA67-058C-F585-2DFE7B2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F2EA21-FC64-3807-F3B1-265F4763F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0"/>
            <a:r>
              <a:rPr lang="pt-BR" dirty="0"/>
              <a:t>Segundo nível</a:t>
            </a:r>
          </a:p>
          <a:p>
            <a:pPr lvl="0"/>
            <a:r>
              <a:rPr lang="pt-BR" dirty="0"/>
              <a:t>Terceiro nível</a:t>
            </a:r>
          </a:p>
          <a:p>
            <a:pPr lvl="0"/>
            <a:r>
              <a:rPr lang="pt-BR" dirty="0"/>
              <a:t>Quarto nível</a:t>
            </a:r>
          </a:p>
          <a:p>
            <a:pPr lvl="0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EB1334-99B2-83C8-43BB-35201ACD3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B8C3B8-1BAF-9AAE-C655-88239E797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819F7-9EDB-8C10-170F-EB515844D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7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brade Black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Bahnschrift Light Condensed" panose="020B0502040204020203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32BC053-0155-4FA3-0549-8B4118E80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E2B63EEC-04E5-76F1-72B5-47FF74C80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585264" y="4946224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540063" y="1612378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90269" y="3120197"/>
            <a:ext cx="6174658" cy="162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40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do jeito humano ter dificuldades, aflições? </a:t>
            </a:r>
            <a:endParaRPr lang="pt-BR" sz="4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13BB1-68CD-93DB-6BB5-D9B37BFABBDE}"/>
              </a:ext>
            </a:extLst>
          </p:cNvPr>
          <p:cNvSpPr txBox="1"/>
          <p:nvPr/>
        </p:nvSpPr>
        <p:spPr>
          <a:xfrm>
            <a:off x="1326370" y="2105561"/>
            <a:ext cx="5257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spc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Faz parte </a:t>
            </a:r>
            <a:endParaRPr lang="pt-BR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posando para foto em frente a fundo branco&#10;&#10;Descrição gerada automaticamente">
            <a:extLst>
              <a:ext uri="{FF2B5EF4-FFF2-40B4-BE49-F238E27FC236}">
                <a16:creationId xmlns:a16="http://schemas.microsoft.com/office/drawing/2014/main" id="{7170548D-F66D-9754-2C89-936A61C7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88"/>
            <a:ext cx="12191999" cy="6858000"/>
          </a:xfrm>
          <a:prstGeom prst="rect">
            <a:avLst/>
          </a:prstGeom>
        </p:spPr>
      </p:pic>
      <p:pic>
        <p:nvPicPr>
          <p:cNvPr id="3" name="Imagem 2" descr="Pessoa posando para foto em frente a fundo branco&#10;&#10;Descrição gerada automaticamente">
            <a:extLst>
              <a:ext uri="{FF2B5EF4-FFF2-40B4-BE49-F238E27FC236}">
                <a16:creationId xmlns:a16="http://schemas.microsoft.com/office/drawing/2014/main" id="{AF4B4F43-E8EC-80C0-1555-555A3C713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771552" y="5102158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704023" y="131267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375548" y="2229665"/>
            <a:ext cx="7532022" cy="2964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EGOCEN</a:t>
            </a:r>
          </a:p>
          <a:p>
            <a:pPr algn="ctr">
              <a:lnSpc>
                <a:spcPct val="80000"/>
              </a:lnSpc>
            </a:pPr>
            <a:r>
              <a:rPr lang="pt-BR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TRISMO</a:t>
            </a:r>
            <a:endParaRPr lang="pt-BR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Black" panose="00000900000000000000" pitchFamily="2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A122C234-BBE2-A8C1-B63B-F8D21C4FF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-2" y="3788"/>
            <a:ext cx="2438400" cy="924232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8CF0716-684B-C89D-B588-86A997305B6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7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Água azul com montanhas no fundo&#10;&#10;Descrição gerada automaticamente com confiança baixa">
            <a:extLst>
              <a:ext uri="{FF2B5EF4-FFF2-40B4-BE49-F238E27FC236}">
                <a16:creationId xmlns:a16="http://schemas.microsoft.com/office/drawing/2014/main" id="{F30D9826-0087-F59A-131A-3EDB72F4468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Água azul com montanhas no fundo&#10;&#10;Descrição gerada automaticamente com confiança baixa">
            <a:extLst>
              <a:ext uri="{FF2B5EF4-FFF2-40B4-BE49-F238E27FC236}">
                <a16:creationId xmlns:a16="http://schemas.microsoft.com/office/drawing/2014/main" id="{5AAFEAEB-4589-8268-62FB-C22B0C0E3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486068" y="2581850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530645" y="771618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276216" y="1628958"/>
            <a:ext cx="9383928" cy="1003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7200" b="1" dirty="0">
                <a:solidFill>
                  <a:srgbClr val="E7A2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AUTOCENTRISMO</a:t>
            </a:r>
            <a:r>
              <a:rPr lang="pt-BR" sz="7200" dirty="0">
                <a:solidFill>
                  <a:srgbClr val="E7A2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7200" dirty="0">
              <a:solidFill>
                <a:srgbClr val="E7A2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Black" panose="00000900000000000000" pitchFamily="2" charset="0"/>
            </a:endParaRPr>
          </a:p>
        </p:txBody>
      </p:sp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F6D02953-CE89-BADC-8F8A-63313975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6A959E4E-86D4-8F02-F3DA-FB465B221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AD94E2-5A3A-F0B6-CDE8-97DCFBD780AB}"/>
              </a:ext>
            </a:extLst>
          </p:cNvPr>
          <p:cNvSpPr txBox="1"/>
          <p:nvPr/>
        </p:nvSpPr>
        <p:spPr>
          <a:xfrm>
            <a:off x="447551" y="1644728"/>
            <a:ext cx="6667214" cy="3137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2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“Aqueles intrépidos pescadores haviam passado a vida no lago, e guiado a salvo a embarcação em meio de muita tormenta; agora, porém, sua resistência e habilidade nada valiam. Achavam-se impotentes nas garras da tempestade, e sentiram desampará-los a esperança ao ver o barco a inundar-se.</a:t>
            </a:r>
            <a:r>
              <a:rPr lang="pt-BR" sz="2200" i="1" kern="100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”</a:t>
            </a:r>
            <a:r>
              <a:rPr lang="pt-BR" sz="22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22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0736EEF3-59FD-39E8-A2BF-C0D0F6362EF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43210" y="907722"/>
            <a:ext cx="875071" cy="709735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98194831-30FC-5496-A4AC-E063BFD55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10741" y="4965767"/>
            <a:ext cx="2740011" cy="183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9BA09F8-428C-EBB6-7BE5-698EF26C36DF}"/>
              </a:ext>
            </a:extLst>
          </p:cNvPr>
          <p:cNvSpPr txBox="1"/>
          <p:nvPr/>
        </p:nvSpPr>
        <p:spPr>
          <a:xfrm>
            <a:off x="1053388" y="5332391"/>
            <a:ext cx="5254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kern="100" dirty="0">
                <a:solidFill>
                  <a:srgbClr val="EFC07C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 Desejado de Todas as Nações, p. 231</a:t>
            </a:r>
            <a:endParaRPr lang="pt-BR" sz="2000" dirty="0">
              <a:solidFill>
                <a:srgbClr val="EFC07C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CB92652F-FE07-E272-8F4C-556804079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1" y="606887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215366" y="1364558"/>
            <a:ext cx="9437393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“Confie no Senhor de todo o seu coração e não se apoie em seu próprio entendimento”.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B9A020-483B-A302-255A-26DCB9D84E18}"/>
              </a:ext>
            </a:extLst>
          </p:cNvPr>
          <p:cNvSpPr txBox="1"/>
          <p:nvPr/>
        </p:nvSpPr>
        <p:spPr>
          <a:xfrm>
            <a:off x="6873240" y="2580186"/>
            <a:ext cx="330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kern="100" dirty="0">
                <a:solidFill>
                  <a:srgbClr val="965F1A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Provérbios 3:5 </a:t>
            </a:r>
            <a:endParaRPr lang="pt-BR" sz="3200" dirty="0">
              <a:solidFill>
                <a:srgbClr val="965F1A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osto de pessoa com luz vermelha&#10;&#10;Descrição gerada automaticamente com confiança baixa">
            <a:extLst>
              <a:ext uri="{FF2B5EF4-FFF2-40B4-BE49-F238E27FC236}">
                <a16:creationId xmlns:a16="http://schemas.microsoft.com/office/drawing/2014/main" id="{A7D3E249-85D3-DC22-B897-44B8C358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1" cy="6858001"/>
          </a:xfrm>
          <a:prstGeom prst="rect">
            <a:avLst/>
          </a:prstGeom>
        </p:spPr>
      </p:pic>
      <p:pic>
        <p:nvPicPr>
          <p:cNvPr id="7" name="Imagem 6" descr="Rosto de pessoa com luz vermelha&#10;&#10;Descrição gerada automaticamente com confiança baixa">
            <a:extLst>
              <a:ext uri="{FF2B5EF4-FFF2-40B4-BE49-F238E27FC236}">
                <a16:creationId xmlns:a16="http://schemas.microsoft.com/office/drawing/2014/main" id="{34D539D8-C715-BED2-CFD1-9FD3264D4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210430E-73DC-4798-9894-65D71DF1CE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819127" y="4224916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708414" y="1724437"/>
            <a:ext cx="6174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solidFill>
                  <a:srgbClr val="965F1A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lang="pt-BR" sz="3200" dirty="0">
                <a:solidFill>
                  <a:srgbClr val="965F1A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conhecimento é essencial.</a:t>
            </a:r>
            <a:endParaRPr lang="pt-BR" sz="3200" kern="100" dirty="0">
              <a:solidFill>
                <a:srgbClr val="965F1A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7EA928D-7D41-D2F6-EC90-550FAE05B25A}"/>
              </a:ext>
            </a:extLst>
          </p:cNvPr>
          <p:cNvSpPr txBox="1"/>
          <p:nvPr/>
        </p:nvSpPr>
        <p:spPr>
          <a:xfrm>
            <a:off x="708414" y="2442939"/>
            <a:ext cx="6174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(1) </a:t>
            </a: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Suaviza nossa jornada</a:t>
            </a:r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83FB4BA-61F9-D743-A3A7-F4D43B23C99E}"/>
              </a:ext>
            </a:extLst>
          </p:cNvPr>
          <p:cNvSpPr txBox="1"/>
          <p:nvPr/>
        </p:nvSpPr>
        <p:spPr>
          <a:xfrm>
            <a:off x="708414" y="3038331"/>
            <a:ext cx="6174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(2) </a:t>
            </a: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Molda nossa vida</a:t>
            </a:r>
            <a:endParaRPr lang="pt-BR" sz="2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7C61A28-5E62-2484-0F18-458647EADF07}"/>
              </a:ext>
            </a:extLst>
          </p:cNvPr>
          <p:cNvSpPr txBox="1"/>
          <p:nvPr/>
        </p:nvSpPr>
        <p:spPr>
          <a:xfrm>
            <a:off x="708414" y="3629524"/>
            <a:ext cx="6174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(3) </a:t>
            </a: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Aprimora nossas habilidades</a:t>
            </a:r>
            <a:endParaRPr lang="pt-BR" sz="2400" dirty="0"/>
          </a:p>
        </p:txBody>
      </p:sp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3FE6BC27-5933-9491-4CA4-4E8B8A5B4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com a mão no por do sol&#10;&#10;Descrição gerada automaticamente com confiança média">
            <a:extLst>
              <a:ext uri="{FF2B5EF4-FFF2-40B4-BE49-F238E27FC236}">
                <a16:creationId xmlns:a16="http://schemas.microsoft.com/office/drawing/2014/main" id="{DE8958E3-41D7-016C-271A-C02B3FDE6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92274DB-D1F8-C3C1-1531-86C779E399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684683" y="3191510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617152" y="108237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879927" y="1734910"/>
            <a:ext cx="61746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8800" dirty="0">
                <a:solidFill>
                  <a:srgbClr val="411A07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Lição 2</a:t>
            </a:r>
            <a:endParaRPr lang="pt-BR" sz="8800" kern="100" dirty="0">
              <a:solidFill>
                <a:srgbClr val="411A07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2BAC963-A018-9263-913C-723692C1831E}"/>
              </a:ext>
            </a:extLst>
          </p:cNvPr>
          <p:cNvSpPr txBox="1"/>
          <p:nvPr/>
        </p:nvSpPr>
        <p:spPr>
          <a:xfrm>
            <a:off x="853440" y="3450615"/>
            <a:ext cx="64024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Confiança somente em Deus</a:t>
            </a:r>
            <a:endParaRPr lang="pt-BR" sz="4400" dirty="0"/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B718C1D6-25DD-DEB8-B39E-57D6989C4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EE861258-4E2A-42EA-C88A-397F78312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1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EBCF4ED2-B860-B5F4-55F1-1866772E0AD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43207" y="936320"/>
            <a:ext cx="875071" cy="709735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82E0A6B2-D092-4665-D490-69F6E60B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79568" y="5038675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65541" y="1601787"/>
            <a:ext cx="5630401" cy="3303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18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“Quantas vezes se repete em nós a experiência dos discípulos. Quando as tempestades das tentações se levantam, e fuzilam os terríveis relâmpagos, e as ondas se avolumam por sobre nossa cabeça, sozinhos combatemos contra a tormenta, esquecendo-nos de que existe Alguém que nos pode valer. Confiamos em nossa própria força até que nos foge a esperança, e vemo-nos prestes a perecer.</a:t>
            </a:r>
            <a:r>
              <a:rPr lang="pt-BR" sz="18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”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12AB8CD-7A66-7797-3D3C-1D8E61D1639A}"/>
              </a:ext>
            </a:extLst>
          </p:cNvPr>
          <p:cNvSpPr txBox="1"/>
          <p:nvPr/>
        </p:nvSpPr>
        <p:spPr>
          <a:xfrm>
            <a:off x="960563" y="5386569"/>
            <a:ext cx="5440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kern="100" dirty="0">
                <a:solidFill>
                  <a:srgbClr val="EFC07C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 Desejado de Todas as Nações, p. 336</a:t>
            </a:r>
            <a:endParaRPr lang="pt-BR" dirty="0">
              <a:solidFill>
                <a:srgbClr val="EFC07C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posando para foto&#10;&#10;Descrição gerada automaticamente">
            <a:extLst>
              <a:ext uri="{FF2B5EF4-FFF2-40B4-BE49-F238E27FC236}">
                <a16:creationId xmlns:a16="http://schemas.microsoft.com/office/drawing/2014/main" id="{4161851D-8ED8-B66F-0923-91768347212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Imagem 2" descr="Mulher posando para foto&#10;&#10;Descrição gerada automaticamente">
            <a:extLst>
              <a:ext uri="{FF2B5EF4-FFF2-40B4-BE49-F238E27FC236}">
                <a16:creationId xmlns:a16="http://schemas.microsoft.com/office/drawing/2014/main" id="{28E9871F-EB65-4CCE-A254-42BEAB9D5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D6F434D2-49FE-BB3F-1916-FF3789A94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649974" y="115666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4679410" y="1938167"/>
            <a:ext cx="6816201" cy="3408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Quando você decidir buscar verdadeiramente ao Senhor e confiar Nele plenamente, Ele não apenas renovará a sua esperança, mas também trará paz para o seu momento presente. 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Forma&#10;&#10;Descrição gerada automaticamente com confiança baixa">
            <a:extLst>
              <a:ext uri="{FF2B5EF4-FFF2-40B4-BE49-F238E27FC236}">
                <a16:creationId xmlns:a16="http://schemas.microsoft.com/office/drawing/2014/main" id="{BEB6CB4B-965E-A61A-9A36-8986915DB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enino pousando para foto&#10;&#10;Descrição gerada automaticamente com confiança média">
            <a:extLst>
              <a:ext uri="{FF2B5EF4-FFF2-40B4-BE49-F238E27FC236}">
                <a16:creationId xmlns:a16="http://schemas.microsoft.com/office/drawing/2014/main" id="{30EC8DAD-313B-59D8-1C66-38B03ABA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A9E39DF-095E-81D1-7FFC-2028FE25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1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430652" y="3659383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363123" y="1749317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713330" y="2459054"/>
            <a:ext cx="61746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dirty="0">
                <a:solidFill>
                  <a:schemeClr val="bg1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BONANÇA </a:t>
            </a:r>
            <a:endParaRPr lang="pt-BR" sz="7200" kern="100" dirty="0">
              <a:solidFill>
                <a:schemeClr val="bg1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F47CE764-D74C-C8E5-FD8A-B4DBE6CEFB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5C91FC11-7F65-D429-6EA8-0B867197F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E6CEDC49-6D28-FFA8-68B1-7EB739F89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90014D76-5A1B-9EFC-7D11-16DBE5A45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com chapéu de chuva aberto&#10;&#10;Descrição gerada automaticamente com confiança média">
            <a:extLst>
              <a:ext uri="{FF2B5EF4-FFF2-40B4-BE49-F238E27FC236}">
                <a16:creationId xmlns:a16="http://schemas.microsoft.com/office/drawing/2014/main" id="{A975BFB0-7B8B-F0D6-8B30-4A251B3423E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Mulher com chapéu de chuva aberto&#10;&#10;Descrição gerada automaticamente com confiança média">
            <a:extLst>
              <a:ext uri="{FF2B5EF4-FFF2-40B4-BE49-F238E27FC236}">
                <a16:creationId xmlns:a16="http://schemas.microsoft.com/office/drawing/2014/main" id="{A4764252-2449-4A8F-6D96-4B733FBBC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A709DC2D-10CB-CC1A-09BC-BD971AB541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518353" y="5105796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450824" y="1194568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096000" y="2646587"/>
            <a:ext cx="5432326" cy="2287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não é a ausência de tempestades, mas a confiança de que, apesar delas, tudo está sob controle. </a:t>
            </a:r>
            <a:endParaRPr lang="pt-BR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C71BC2E-9737-A067-EFED-C5B2CAC3F115}"/>
              </a:ext>
            </a:extLst>
          </p:cNvPr>
          <p:cNvSpPr txBox="1"/>
          <p:nvPr/>
        </p:nvSpPr>
        <p:spPr>
          <a:xfrm>
            <a:off x="5739577" y="19875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rgbClr val="E7A23D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 verdadeira paz </a:t>
            </a:r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7E8364B0-0A9F-4476-A70D-A84C9FAEE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6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dentro de barco na água&#10;&#10;Descrição gerada automaticamente">
            <a:extLst>
              <a:ext uri="{FF2B5EF4-FFF2-40B4-BE49-F238E27FC236}">
                <a16:creationId xmlns:a16="http://schemas.microsoft.com/office/drawing/2014/main" id="{5FBCDB02-6674-8258-D839-685E65FA1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111281" y="4605125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938246" y="1505064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5525896" y="2962338"/>
            <a:ext cx="5699770" cy="1474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Jesus questiona o medo e a fé dos discípulos. </a:t>
            </a:r>
            <a:endParaRPr lang="pt-BR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73A3371-1B2F-7CE6-B869-132BADFAD1B8}"/>
              </a:ext>
            </a:extLst>
          </p:cNvPr>
          <p:cNvSpPr txBox="1"/>
          <p:nvPr/>
        </p:nvSpPr>
        <p:spPr>
          <a:xfrm>
            <a:off x="5809881" y="2079446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rgbClr val="E7A23D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No verso 40, </a:t>
            </a:r>
            <a:endParaRPr lang="pt-BR" sz="6000" dirty="0">
              <a:solidFill>
                <a:srgbClr val="E7A23D"/>
              </a:solidFill>
              <a:latin typeface="Abrade Black" panose="00000900000000000000" pitchFamily="2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73FCBDDE-EAF0-0B88-8A71-CC4EC87211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enina com escova de dente na boca&#10;&#10;Descrição gerada automaticamente com confiança baixa">
            <a:extLst>
              <a:ext uri="{FF2B5EF4-FFF2-40B4-BE49-F238E27FC236}">
                <a16:creationId xmlns:a16="http://schemas.microsoft.com/office/drawing/2014/main" id="{62763614-F979-CC0F-B79B-D7B834C1A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8F068308-4784-27FA-31E0-F84CB5496B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103185" y="5074407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035657" y="1110455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5108338" y="1258255"/>
            <a:ext cx="617465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 algn="ctr"/>
            <a:r>
              <a:rPr lang="pt-BR" sz="13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pt-BR" sz="13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uas </a:t>
            </a:r>
            <a:endParaRPr lang="pt-BR" sz="1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195740E-D7EF-A0B5-FE5D-CC9F4ECF9DFC}"/>
              </a:ext>
            </a:extLst>
          </p:cNvPr>
          <p:cNvSpPr txBox="1"/>
          <p:nvPr/>
        </p:nvSpPr>
        <p:spPr>
          <a:xfrm>
            <a:off x="5425191" y="2950132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rgbClr val="612F11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pt-BR" sz="6600" dirty="0">
                <a:solidFill>
                  <a:srgbClr val="612F11"/>
                </a:solidFill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pt-BR" sz="6600" dirty="0">
                <a:solidFill>
                  <a:srgbClr val="612F11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omessas divinas </a:t>
            </a:r>
            <a:endParaRPr lang="pt-BR" sz="6600" dirty="0">
              <a:solidFill>
                <a:srgbClr val="612F11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F193F222-F9DC-8FC8-919B-BDB3BDF83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ol no céu&#10;&#10;Descrição gerada automaticamente com confiança média">
            <a:extLst>
              <a:ext uri="{FF2B5EF4-FFF2-40B4-BE49-F238E27FC236}">
                <a16:creationId xmlns:a16="http://schemas.microsoft.com/office/drawing/2014/main" id="{55249DEC-2E08-2CFF-7C6C-5C9801CE3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m 5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FE9D7549-CD15-DB4F-8700-0AF7BE48F4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44D9D6D-633F-0473-7658-DDE9A6599BE2}"/>
              </a:ext>
            </a:extLst>
          </p:cNvPr>
          <p:cNvSpPr txBox="1"/>
          <p:nvPr/>
        </p:nvSpPr>
        <p:spPr>
          <a:xfrm>
            <a:off x="1083999" y="1680871"/>
            <a:ext cx="4702769" cy="315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srgbClr val="000000"/>
              </a:buClr>
            </a:pPr>
            <a:r>
              <a:rPr lang="pt-BR" sz="32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“Lancem sobre Ele toda a sua ansiedade, porque Ele tem cuidado de vocês.”</a:t>
            </a:r>
            <a:endParaRPr lang="pt-BR" sz="32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ctr">
              <a:lnSpc>
                <a:spcPct val="130000"/>
              </a:lnSpc>
              <a:buClr>
                <a:srgbClr val="000000"/>
              </a:buClr>
            </a:pPr>
            <a:endParaRPr lang="pt-BR" sz="2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949632" y="4412507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2997853" y="1005249"/>
            <a:ext cx="875071" cy="709735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ECB855E6-A677-E7B6-EAA7-20E4B4091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57891BA-C9D4-A7B9-C55C-98CE3EC2D794}"/>
              </a:ext>
            </a:extLst>
          </p:cNvPr>
          <p:cNvSpPr txBox="1"/>
          <p:nvPr/>
        </p:nvSpPr>
        <p:spPr>
          <a:xfrm>
            <a:off x="388348" y="4611429"/>
            <a:ext cx="6094070" cy="682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srgbClr val="000000"/>
              </a:buClr>
            </a:pPr>
            <a:r>
              <a:rPr lang="pt-BR" sz="3200" dirty="0">
                <a:solidFill>
                  <a:srgbClr val="612F11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1 Pedro 5:7</a:t>
            </a:r>
            <a:endParaRPr lang="pt-BR" sz="3600" dirty="0">
              <a:solidFill>
                <a:srgbClr val="612F11"/>
              </a:solidFill>
              <a:effectLst/>
              <a:latin typeface="Abrade Black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Relógio de ponteiros&#10;&#10;Descrição gerada automaticamente">
            <a:extLst>
              <a:ext uri="{FF2B5EF4-FFF2-40B4-BE49-F238E27FC236}">
                <a16:creationId xmlns:a16="http://schemas.microsoft.com/office/drawing/2014/main" id="{18D69DE7-817F-1BC3-560B-281C88FEB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250407" y="4445943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045715" y="1022091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44D9D6D-633F-0473-7658-DDE9A6599BE2}"/>
              </a:ext>
            </a:extLst>
          </p:cNvPr>
          <p:cNvSpPr txBox="1"/>
          <p:nvPr/>
        </p:nvSpPr>
        <p:spPr>
          <a:xfrm>
            <a:off x="5395922" y="1731826"/>
            <a:ext cx="6174658" cy="2583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srgbClr val="000000"/>
              </a:buClr>
            </a:pPr>
            <a:r>
              <a:rPr lang="pt-BR" sz="3200" i="1" dirty="0">
                <a:latin typeface="Century Gothic" panose="020B0502020202020204" pitchFamily="34" charset="0"/>
              </a:rPr>
              <a:t>“Eu o instruirei e o ensinarei no caminho que você deve seguir; Eu o aconselharei e cuidarei de você.”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9295462-1793-DA22-2676-EDBE51A15DE3}"/>
              </a:ext>
            </a:extLst>
          </p:cNvPr>
          <p:cNvSpPr txBox="1"/>
          <p:nvPr/>
        </p:nvSpPr>
        <p:spPr>
          <a:xfrm>
            <a:off x="7090985" y="4764502"/>
            <a:ext cx="3462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411A07"/>
                </a:solidFill>
                <a:latin typeface="Abrade Black" panose="00000900000000000000" pitchFamily="2" charset="0"/>
              </a:rPr>
              <a:t>Salmo 32:8</a:t>
            </a:r>
          </a:p>
        </p:txBody>
      </p:sp>
    </p:spTree>
    <p:extLst>
      <p:ext uri="{BB962C8B-B14F-4D97-AF65-F5344CB8AC3E}">
        <p14:creationId xmlns:p14="http://schemas.microsoft.com/office/powerpoint/2010/main" val="306274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Homem de terno e gravata com os braços abertos&#10;&#10;Descrição gerada automaticamente">
            <a:extLst>
              <a:ext uri="{FF2B5EF4-FFF2-40B4-BE49-F238E27FC236}">
                <a16:creationId xmlns:a16="http://schemas.microsoft.com/office/drawing/2014/main" id="{5B25069F-2CD6-12EE-9717-F00E445E2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" r="1532" b="-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37B53B4-7BEA-04EA-5846-628FD77FD7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217538" y="3120178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50007" y="1059984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079090" y="1765344"/>
            <a:ext cx="50169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 algn="just"/>
            <a:r>
              <a:rPr lang="pt-BR" sz="8800" kern="100" dirty="0">
                <a:solidFill>
                  <a:srgbClr val="612F11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Lição 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BBD9E02-555D-1847-8E7E-B8DF74601DA3}"/>
              </a:ext>
            </a:extLst>
          </p:cNvPr>
          <p:cNvSpPr txBox="1"/>
          <p:nvPr/>
        </p:nvSpPr>
        <p:spPr>
          <a:xfrm>
            <a:off x="402139" y="3298013"/>
            <a:ext cx="6370810" cy="26013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pt-BR" sz="3200" b="1" kern="0" dirty="0">
                <a:solidFill>
                  <a:srgbClr val="000000"/>
                </a:solidFill>
                <a:effectLst/>
                <a:latin typeface="Century Gothic"/>
                <a:ea typeface="Times New Roman" panose="02020603050405020304" pitchFamily="18" charset="0"/>
                <a:cs typeface="Calibri"/>
              </a:rPr>
              <a:t>A aflição de hoje se tornará um poderoso testemunho do agir de Deus em minha vida para inspirar os outros.</a:t>
            </a:r>
            <a:endParaRPr lang="pt-BR" sz="3600" b="1" kern="100">
              <a:effectLst/>
              <a:latin typeface="Century Gothic"/>
              <a:ea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98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Nuvens no céu&#10;&#10;Descrição gerada automaticamente">
            <a:extLst>
              <a:ext uri="{FF2B5EF4-FFF2-40B4-BE49-F238E27FC236}">
                <a16:creationId xmlns:a16="http://schemas.microsoft.com/office/drawing/2014/main" id="{9C66BA6A-456F-4537-974C-DBBC7637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659258" y="2613604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591730" y="600557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BBD9E02-555D-1847-8E7E-B8DF74601DA3}"/>
              </a:ext>
            </a:extLst>
          </p:cNvPr>
          <p:cNvSpPr txBox="1"/>
          <p:nvPr/>
        </p:nvSpPr>
        <p:spPr>
          <a:xfrm>
            <a:off x="4427708" y="1303311"/>
            <a:ext cx="7203114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Enfrentar as tempestades da vida 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DAD065F-D338-5DDB-C410-80FE8B455179}"/>
              </a:ext>
            </a:extLst>
          </p:cNvPr>
          <p:cNvSpPr txBox="1"/>
          <p:nvPr/>
        </p:nvSpPr>
        <p:spPr>
          <a:xfrm>
            <a:off x="4132494" y="1937780"/>
            <a:ext cx="7793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só é possível com a força de Deus. </a:t>
            </a:r>
            <a:endParaRPr lang="pt-BR" sz="3200" dirty="0">
              <a:latin typeface="Abrade Black" panose="00000900000000000000" pitchFamily="2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FBE0CAB9-1705-BCBB-7DA7-01759E88F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5B1729C-9927-66D7-61E5-356DB97033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E55B7-C6AF-F9A1-E9A7-1110926C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D8A351E4-4ED2-EF0C-A774-EC668A800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com as mãos para cima&#10;&#10;Descrição gerada automaticamente com confiança média">
            <a:extLst>
              <a:ext uri="{FF2B5EF4-FFF2-40B4-BE49-F238E27FC236}">
                <a16:creationId xmlns:a16="http://schemas.microsoft.com/office/drawing/2014/main" id="{E1C26DF1-1B26-3CE2-E6A6-766E84DEA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834247" y="1942955"/>
            <a:ext cx="5566553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Já sentiu que tudo </a:t>
            </a:r>
          </a:p>
          <a:p>
            <a:pPr algn="ctr">
              <a:lnSpc>
                <a:spcPct val="110000"/>
              </a:lnSpc>
            </a:pPr>
            <a:r>
              <a:rPr lang="pt-BR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está desmoronando </a:t>
            </a:r>
          </a:p>
          <a:p>
            <a:pPr algn="ctr">
              <a:lnSpc>
                <a:spcPct val="110000"/>
              </a:lnSpc>
            </a:pPr>
            <a:r>
              <a:rPr lang="pt-BR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ao seu redor e o </a:t>
            </a:r>
          </a:p>
          <a:p>
            <a:pPr algn="ctr">
              <a:lnSpc>
                <a:spcPct val="110000"/>
              </a:lnSpc>
            </a:pPr>
            <a:endParaRPr lang="pt-BR" sz="3200" dirty="0">
              <a:solidFill>
                <a:schemeClr val="bg1"/>
              </a:solidFill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2" y="5302505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07951" y="1174742"/>
            <a:ext cx="875071" cy="7097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8918368-BA23-F0CE-08F1-8629F7ACC13A}"/>
              </a:ext>
            </a:extLst>
          </p:cNvPr>
          <p:cNvSpPr txBox="1"/>
          <p:nvPr/>
        </p:nvSpPr>
        <p:spPr>
          <a:xfrm>
            <a:off x="569523" y="4591134"/>
            <a:ext cx="6096000" cy="597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t-BR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começou a tomar conta?</a:t>
            </a:r>
            <a:endParaRPr lang="pt-BR" sz="88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3502BD0-933B-29E1-3440-437E858902B4}"/>
              </a:ext>
            </a:extLst>
          </p:cNvPr>
          <p:cNvSpPr txBox="1"/>
          <p:nvPr/>
        </p:nvSpPr>
        <p:spPr>
          <a:xfrm>
            <a:off x="1131669" y="3657195"/>
            <a:ext cx="48276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rgbClr val="E7A23D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desespero </a:t>
            </a:r>
            <a:endParaRPr lang="pt-BR" sz="6600" dirty="0">
              <a:solidFill>
                <a:srgbClr val="E7A23D"/>
              </a:solidFill>
              <a:latin typeface="Abrade Black" panose="00000900000000000000" pitchFamily="2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A1780FEA-249A-0C13-54AF-6A25A9D45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49FA8980-F79A-C71F-8ED8-264B4DF44E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gráfica de nuvens brancas&#10;&#10;Descrição gerada automaticamente com confiança média">
            <a:extLst>
              <a:ext uri="{FF2B5EF4-FFF2-40B4-BE49-F238E27FC236}">
                <a16:creationId xmlns:a16="http://schemas.microsoft.com/office/drawing/2014/main" id="{594A45B2-9175-8787-EE5B-533A42F9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978792" y="4981758"/>
            <a:ext cx="6582214" cy="5773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sz="3200" dirty="0">
                <a:solidFill>
                  <a:schemeClr val="bg1"/>
                </a:solidFill>
                <a:ea typeface="Aptos" panose="020B0004020202020204" pitchFamily="34" charset="0"/>
                <a:cs typeface="Calibri" panose="020F0502020204030204" pitchFamily="34" charset="0"/>
              </a:rPr>
              <a:t>V</a:t>
            </a:r>
            <a:r>
              <a:rPr lang="pt-BR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ocê, sabe como lidar com as </a:t>
            </a:r>
            <a:endParaRPr lang="pt-BR" sz="88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419034" y="5773977"/>
            <a:ext cx="2740011" cy="183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7AB44DA-7F41-2633-6010-CE435C7653C2}"/>
              </a:ext>
            </a:extLst>
          </p:cNvPr>
          <p:cNvSpPr txBox="1"/>
          <p:nvPr/>
        </p:nvSpPr>
        <p:spPr>
          <a:xfrm>
            <a:off x="4159045" y="5475395"/>
            <a:ext cx="7380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E7A23D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tempestades da vida? </a:t>
            </a:r>
            <a:endParaRPr lang="pt-BR" sz="4400" dirty="0">
              <a:solidFill>
                <a:srgbClr val="E7A23D"/>
              </a:solidFill>
              <a:latin typeface="Abrade Black" panose="00000900000000000000" pitchFamily="2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1B67AF66-5B2D-C0CE-6862-AF5B0156E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C151235-8BA7-BEA6-7981-9E8F8A2B50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98C35A20-D74E-6352-CAFC-F1AEC6FCC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4D055549-3C8B-7F27-D9E8-043777E37C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1792166" y="1169454"/>
            <a:ext cx="860766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sz="7200" dirty="0">
                <a:solidFill>
                  <a:srgbClr val="965F1A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Marcos 4:35-41</a:t>
            </a:r>
            <a:endParaRPr lang="pt-BR" sz="34400" dirty="0">
              <a:solidFill>
                <a:srgbClr val="965F1A"/>
              </a:solidFill>
              <a:latin typeface="Abrade Black" panose="00000900000000000000" pitchFamily="2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0" t="7635" r="77320" b="67133"/>
          <a:stretch/>
        </p:blipFill>
        <p:spPr>
          <a:xfrm>
            <a:off x="5658459" y="689903"/>
            <a:ext cx="875071" cy="709735"/>
          </a:xfrm>
          <a:prstGeom prst="rect">
            <a:avLst/>
          </a:prstGeom>
        </p:spPr>
      </p:pic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2E05DC03-1FD1-9BBA-CC95-3629DB060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725990" y="2339557"/>
            <a:ext cx="2740011" cy="1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com a mão no por do sol&#10;&#10;Descrição gerada automaticamente com confiança média">
            <a:extLst>
              <a:ext uri="{FF2B5EF4-FFF2-40B4-BE49-F238E27FC236}">
                <a16:creationId xmlns:a16="http://schemas.microsoft.com/office/drawing/2014/main" id="{81592593-9447-713B-0629-9CBC45E71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1" y="776193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146191" y="1400383"/>
            <a:ext cx="9899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5E3212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U</a:t>
            </a:r>
            <a:r>
              <a:rPr lang="pt-BR" sz="54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ma promessa inspiradora</a:t>
            </a:r>
            <a:endParaRPr lang="pt-BR" sz="54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70410FBB-4505-A8E0-0D33-386EBC5EA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725989" y="2323713"/>
            <a:ext cx="2740011" cy="1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 cabelos longos&#10;&#10;Descrição gerada automaticamente">
            <a:extLst>
              <a:ext uri="{FF2B5EF4-FFF2-40B4-BE49-F238E27FC236}">
                <a16:creationId xmlns:a16="http://schemas.microsoft.com/office/drawing/2014/main" id="{C25C517C-0778-2D79-EE1E-E68AB91AA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616675" y="4380541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744929" y="1884477"/>
            <a:ext cx="4365523" cy="2454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Vale destacar também que Jesus utiliza parábolas para se comunicar com o povo, mas fala diretamente e sem rodeios com seus discípulos. </a:t>
            </a:r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B0A690-21D4-C2D5-AD25-9A93845A8C49}"/>
              </a:ext>
            </a:extLst>
          </p:cNvPr>
          <p:cNvSpPr txBox="1"/>
          <p:nvPr/>
        </p:nvSpPr>
        <p:spPr>
          <a:xfrm>
            <a:off x="7241454" y="4703907"/>
            <a:ext cx="3490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612F11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(Marcos 4:33, 34). </a:t>
            </a:r>
            <a:endParaRPr lang="pt-BR" sz="2800" dirty="0">
              <a:solidFill>
                <a:srgbClr val="612F11"/>
              </a:solidFill>
              <a:latin typeface="Abrade Black" panose="00000900000000000000" pitchFamily="2" charset="0"/>
            </a:endParaRPr>
          </a:p>
        </p:txBody>
      </p:sp>
      <p:pic>
        <p:nvPicPr>
          <p:cNvPr id="9" name="Imagem 8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AE72D08E-D6EA-EFA5-6E66-B66759D45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549146" y="1174742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nda do mar&#10;&#10;Descrição gerada automaticamente">
            <a:extLst>
              <a:ext uri="{FF2B5EF4-FFF2-40B4-BE49-F238E27FC236}">
                <a16:creationId xmlns:a16="http://schemas.microsoft.com/office/drawing/2014/main" id="{420990D3-877A-1B9D-76D8-2A690BD1B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3263544" y="1668714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707924" y="1283994"/>
            <a:ext cx="26670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</a:t>
            </a:r>
            <a:r>
              <a:rPr lang="pt-BR" sz="4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 forte 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F859752-2B6B-3DF1-E142-73E8FF2096E5}"/>
              </a:ext>
            </a:extLst>
          </p:cNvPr>
          <p:cNvSpPr txBox="1"/>
          <p:nvPr/>
        </p:nvSpPr>
        <p:spPr>
          <a:xfrm>
            <a:off x="1966452" y="1770261"/>
            <a:ext cx="43753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rgbClr val="E7A2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vendaval </a:t>
            </a:r>
            <a:endParaRPr lang="pt-BR" sz="6600" dirty="0">
              <a:solidFill>
                <a:srgbClr val="E7A2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Black" panose="00000900000000000000" pitchFamily="2" charset="0"/>
            </a:endParaRPr>
          </a:p>
        </p:txBody>
      </p:sp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C8CAA2AB-28EF-FB9D-E357-E23B78D12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C230992C-C9FB-DF11-2521-4727FC33C5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FCF4EC85-4D78-BCC9-05D2-B7AB071EC286}"/>
              </a:ext>
            </a:extLst>
          </p:cNvPr>
          <p:cNvGrpSpPr/>
          <p:nvPr/>
        </p:nvGrpSpPr>
        <p:grpSpPr>
          <a:xfrm>
            <a:off x="1" y="0"/>
            <a:ext cx="12191999" cy="6858000"/>
            <a:chOff x="-1" y="0"/>
            <a:chExt cx="12191999" cy="6858000"/>
          </a:xfrm>
        </p:grpSpPr>
        <p:pic>
          <p:nvPicPr>
            <p:cNvPr id="7" name="Imagem 6" descr="Desenho de uma pessoa&#10;&#10;Descrição gerada automaticamente com confiança média">
              <a:extLst>
                <a:ext uri="{FF2B5EF4-FFF2-40B4-BE49-F238E27FC236}">
                  <a16:creationId xmlns:a16="http://schemas.microsoft.com/office/drawing/2014/main" id="{76D7C71D-FFCC-8A37-FFB8-8F0A3FBAC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1999" cy="6858000"/>
            </a:xfrm>
            <a:prstGeom prst="rect">
              <a:avLst/>
            </a:prstGeom>
          </p:spPr>
        </p:pic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4854C852-2A06-E16C-90B5-D12B80882040}"/>
                </a:ext>
              </a:extLst>
            </p:cNvPr>
            <p:cNvSpPr/>
            <p:nvPr/>
          </p:nvSpPr>
          <p:spPr>
            <a:xfrm>
              <a:off x="2684206" y="1964788"/>
              <a:ext cx="314633" cy="453948"/>
            </a:xfrm>
            <a:prstGeom prst="ellipse">
              <a:avLst/>
            </a:prstGeom>
            <a:solidFill>
              <a:srgbClr val="0A03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88558A7E-58FC-28F7-EC5F-0EA294AAC5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896954" y="3245568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5716718" y="1333711"/>
            <a:ext cx="565404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500" dirty="0">
                <a:solidFill>
                  <a:srgbClr val="5E3212"/>
                </a:solidFill>
                <a:latin typeface="Abrade Black" panose="00000900000000000000" pitchFamily="2" charset="0"/>
              </a:rPr>
              <a:t>Lição 1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B94CFD-849B-46A0-5B93-4434CF3CE5A6}"/>
              </a:ext>
            </a:extLst>
          </p:cNvPr>
          <p:cNvSpPr txBox="1"/>
          <p:nvPr/>
        </p:nvSpPr>
        <p:spPr>
          <a:xfrm>
            <a:off x="5128750" y="3429000"/>
            <a:ext cx="6433738" cy="1961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pt-BR" sz="3200" b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Enquanto viver nesta Terra, mesmo sendo seguidora de Cristo, vou passar por aflições.</a:t>
            </a:r>
            <a:endParaRPr lang="pt-BR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95563861-81C5-5681-8F46-337FE81DE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908083" y="821333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611FB153-9368-439B-BAFF-A9045C221E59}"/>
</file>

<file path=customXml/itemProps2.xml><?xml version="1.0" encoding="utf-8"?>
<ds:datastoreItem xmlns:ds="http://schemas.openxmlformats.org/officeDocument/2006/customXml" ds:itemID="{07609B90-C08C-4B02-B532-D8274D4B21CE}"/>
</file>

<file path=customXml/itemProps3.xml><?xml version="1.0" encoding="utf-8"?>
<ds:datastoreItem xmlns:ds="http://schemas.openxmlformats.org/officeDocument/2006/customXml" ds:itemID="{786BC29A-19AC-4A0A-9293-6A1AB7AF90CB}"/>
</file>

<file path=docProps/app.xml><?xml version="1.0" encoding="utf-8"?>
<Properties xmlns="http://schemas.openxmlformats.org/officeDocument/2006/extended-properties" xmlns:vt="http://schemas.openxmlformats.org/officeDocument/2006/docPropsVTypes">
  <TotalTime>7608</TotalTime>
  <Words>441</Words>
  <Application>Microsoft Office PowerPoint</Application>
  <PresentationFormat>Widescreen</PresentationFormat>
  <Paragraphs>48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Jhoseyr Santos</cp:lastModifiedBy>
  <cp:revision>25</cp:revision>
  <dcterms:created xsi:type="dcterms:W3CDTF">2024-09-22T13:50:24Z</dcterms:created>
  <dcterms:modified xsi:type="dcterms:W3CDTF">2024-10-28T08:44:42Z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