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83" r:id="rId3"/>
    <p:sldId id="258" r:id="rId4"/>
    <p:sldId id="284" r:id="rId5"/>
    <p:sldId id="285" r:id="rId6"/>
    <p:sldId id="305" r:id="rId7"/>
    <p:sldId id="288" r:id="rId8"/>
    <p:sldId id="289" r:id="rId9"/>
    <p:sldId id="290" r:id="rId10"/>
    <p:sldId id="291" r:id="rId11"/>
    <p:sldId id="292" r:id="rId12"/>
    <p:sldId id="293" r:id="rId13"/>
    <p:sldId id="301" r:id="rId14"/>
    <p:sldId id="294" r:id="rId15"/>
    <p:sldId id="281" r:id="rId16"/>
    <p:sldId id="295" r:id="rId17"/>
    <p:sldId id="302" r:id="rId18"/>
    <p:sldId id="296" r:id="rId19"/>
    <p:sldId id="297" r:id="rId20"/>
    <p:sldId id="303" r:id="rId21"/>
    <p:sldId id="304" r:id="rId22"/>
  </p:sldIdLst>
  <p:sldSz cx="12192000" cy="6858000"/>
  <p:notesSz cx="6858000" cy="9144000"/>
  <p:embeddedFontLst>
    <p:embeddedFont>
      <p:font typeface="Abrade Black" panose="00000900000000000000" charset="0"/>
      <p:bold r:id="rId23"/>
      <p:boldItalic r:id="rId24"/>
    </p:embeddedFont>
    <p:embeddedFont>
      <p:font typeface="Abrade ExtBlk" panose="00000A00000000000000" charset="0"/>
      <p:bold r:id="rId25"/>
      <p:boldItalic r:id="rId26"/>
    </p:embeddedFont>
    <p:embeddedFont>
      <p:font typeface="Bahnschrift Light Condensed" panose="020B0502040204020203" pitchFamily="34" charset="0"/>
      <p:regular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662807"/>
    <a:srgbClr val="5E3212"/>
    <a:srgbClr val="FF6600"/>
    <a:srgbClr val="FF0701"/>
    <a:srgbClr val="E4E5E0"/>
    <a:srgbClr val="2C474E"/>
    <a:srgbClr val="33525A"/>
    <a:srgbClr val="2D3E3F"/>
    <a:srgbClr val="202B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06C1C1-92C8-E06B-9DD0-FBB2FD826417}" v="2" dt="2024-10-28T08:46:26.0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660"/>
  </p:normalViewPr>
  <p:slideViewPr>
    <p:cSldViewPr snapToGrid="0">
      <p:cViewPr varScale="1">
        <p:scale>
          <a:sx n="78" d="100"/>
          <a:sy n="78" d="100"/>
        </p:scale>
        <p:origin x="71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NEB - Daniele Silva" userId="S::daniele.silva@adventistas.org::28c7a02c-036e-4b21-943b-613c38470abd" providerId="AD" clId="Web-{6D06C1C1-92C8-E06B-9DD0-FBB2FD826417}"/>
    <pc:docChg chg="addSld delSld">
      <pc:chgData name="UNEB - Daniele Silva" userId="S::daniele.silva@adventistas.org::28c7a02c-036e-4b21-943b-613c38470abd" providerId="AD" clId="Web-{6D06C1C1-92C8-E06B-9DD0-FBB2FD826417}" dt="2024-10-28T08:46:26.076" v="1"/>
      <pc:docMkLst>
        <pc:docMk/>
      </pc:docMkLst>
      <pc:sldChg chg="del">
        <pc:chgData name="UNEB - Daniele Silva" userId="S::daniele.silva@adventistas.org::28c7a02c-036e-4b21-943b-613c38470abd" providerId="AD" clId="Web-{6D06C1C1-92C8-E06B-9DD0-FBB2FD826417}" dt="2024-10-28T08:46:26.076" v="1"/>
        <pc:sldMkLst>
          <pc:docMk/>
          <pc:sldMk cId="2933330440" sldId="286"/>
        </pc:sldMkLst>
      </pc:sldChg>
      <pc:sldChg chg="add">
        <pc:chgData name="UNEB - Daniele Silva" userId="S::daniele.silva@adventistas.org::28c7a02c-036e-4b21-943b-613c38470abd" providerId="AD" clId="Web-{6D06C1C1-92C8-E06B-9DD0-FBB2FD826417}" dt="2024-10-28T08:46:20.029" v="0"/>
        <pc:sldMkLst>
          <pc:docMk/>
          <pc:sldMk cId="91915612" sldId="305"/>
        </pc:sldMkLst>
      </pc:sldChg>
    </pc:docChg>
  </pc:docChgLst>
  <pc:docChgLst>
    <pc:chgData name="EA - Elair Voos Dos Santos" userId="6daeaf2c-d119-439e-b673-6ad9fb1db9b7" providerId="ADAL" clId="{6EB36CFD-1BA2-496F-BC58-5A8EA7533F47}"/>
    <pc:docChg chg="undo redo custSel modSld sldOrd">
      <pc:chgData name="EA - Elair Voos Dos Santos" userId="6daeaf2c-d119-439e-b673-6ad9fb1db9b7" providerId="ADAL" clId="{6EB36CFD-1BA2-496F-BC58-5A8EA7533F47}" dt="2024-10-23T20:08:27.646" v="237" actId="20577"/>
      <pc:docMkLst>
        <pc:docMk/>
      </pc:docMkLst>
      <pc:sldChg chg="modSp mod">
        <pc:chgData name="EA - Elair Voos Dos Santos" userId="6daeaf2c-d119-439e-b673-6ad9fb1db9b7" providerId="ADAL" clId="{6EB36CFD-1BA2-496F-BC58-5A8EA7533F47}" dt="2024-10-23T14:08:30.434" v="5" actId="1076"/>
        <pc:sldMkLst>
          <pc:docMk/>
          <pc:sldMk cId="2576275060" sldId="258"/>
        </pc:sldMkLst>
        <pc:picChg chg="mod">
          <ac:chgData name="EA - Elair Voos Dos Santos" userId="6daeaf2c-d119-439e-b673-6ad9fb1db9b7" providerId="ADAL" clId="{6EB36CFD-1BA2-496F-BC58-5A8EA7533F47}" dt="2024-10-23T14:08:30.434" v="5" actId="1076"/>
          <ac:picMkLst>
            <pc:docMk/>
            <pc:sldMk cId="2576275060" sldId="258"/>
            <ac:picMk id="7" creationId="{CADA8BBD-8620-A502-F536-B8FF67C30EF0}"/>
          </ac:picMkLst>
        </pc:picChg>
      </pc:sldChg>
      <pc:sldChg chg="modSp mod">
        <pc:chgData name="EA - Elair Voos Dos Santos" userId="6daeaf2c-d119-439e-b673-6ad9fb1db9b7" providerId="ADAL" clId="{6EB36CFD-1BA2-496F-BC58-5A8EA7533F47}" dt="2024-10-23T15:07:26.668" v="124" actId="20577"/>
        <pc:sldMkLst>
          <pc:docMk/>
          <pc:sldMk cId="312246594" sldId="281"/>
        </pc:sldMkLst>
        <pc:spChg chg="mod">
          <ac:chgData name="EA - Elair Voos Dos Santos" userId="6daeaf2c-d119-439e-b673-6ad9fb1db9b7" providerId="ADAL" clId="{6EB36CFD-1BA2-496F-BC58-5A8EA7533F47}" dt="2024-10-23T15:07:26.668" v="124" actId="20577"/>
          <ac:spMkLst>
            <pc:docMk/>
            <pc:sldMk cId="312246594" sldId="281"/>
            <ac:spMk id="3" creationId="{A5AD94E2-5A3A-F0B6-CDE8-97DCFBD780AB}"/>
          </ac:spMkLst>
        </pc:spChg>
      </pc:sldChg>
      <pc:sldChg chg="modSp mod">
        <pc:chgData name="EA - Elair Voos Dos Santos" userId="6daeaf2c-d119-439e-b673-6ad9fb1db9b7" providerId="ADAL" clId="{6EB36CFD-1BA2-496F-BC58-5A8EA7533F47}" dt="2024-10-23T14:08:21.791" v="3" actId="1076"/>
        <pc:sldMkLst>
          <pc:docMk/>
          <pc:sldMk cId="2111971229" sldId="283"/>
        </pc:sldMkLst>
        <pc:picChg chg="mod">
          <ac:chgData name="EA - Elair Voos Dos Santos" userId="6daeaf2c-d119-439e-b673-6ad9fb1db9b7" providerId="ADAL" clId="{6EB36CFD-1BA2-496F-BC58-5A8EA7533F47}" dt="2024-10-23T14:08:21.791" v="3" actId="1076"/>
          <ac:picMkLst>
            <pc:docMk/>
            <pc:sldMk cId="2111971229" sldId="283"/>
            <ac:picMk id="8" creationId="{A2B8BE0C-4438-94C9-1118-0CAFD96B607D}"/>
          </ac:picMkLst>
        </pc:picChg>
      </pc:sldChg>
      <pc:sldChg chg="modSp mod">
        <pc:chgData name="EA - Elair Voos Dos Santos" userId="6daeaf2c-d119-439e-b673-6ad9fb1db9b7" providerId="ADAL" clId="{6EB36CFD-1BA2-496F-BC58-5A8EA7533F47}" dt="2024-10-23T15:28:02.846" v="198" actId="1076"/>
        <pc:sldMkLst>
          <pc:docMk/>
          <pc:sldMk cId="3222384659" sldId="284"/>
        </pc:sldMkLst>
        <pc:spChg chg="mod">
          <ac:chgData name="EA - Elair Voos Dos Santos" userId="6daeaf2c-d119-439e-b673-6ad9fb1db9b7" providerId="ADAL" clId="{6EB36CFD-1BA2-496F-BC58-5A8EA7533F47}" dt="2024-10-23T14:09:02.181" v="16" actId="20577"/>
          <ac:spMkLst>
            <pc:docMk/>
            <pc:sldMk cId="3222384659" sldId="284"/>
            <ac:spMk id="3" creationId="{A0EA243B-CBAF-D480-1B1B-66A5869FCDFA}"/>
          </ac:spMkLst>
        </pc:spChg>
        <pc:picChg chg="mod">
          <ac:chgData name="EA - Elair Voos Dos Santos" userId="6daeaf2c-d119-439e-b673-6ad9fb1db9b7" providerId="ADAL" clId="{6EB36CFD-1BA2-496F-BC58-5A8EA7533F47}" dt="2024-10-23T15:28:02.846" v="198" actId="1076"/>
          <ac:picMkLst>
            <pc:docMk/>
            <pc:sldMk cId="3222384659" sldId="284"/>
            <ac:picMk id="8" creationId="{9F2FCF96-C60F-3E83-3AF4-8CB9F7C8D107}"/>
          </ac:picMkLst>
        </pc:picChg>
      </pc:sldChg>
      <pc:sldChg chg="modSp mod">
        <pc:chgData name="EA - Elair Voos Dos Santos" userId="6daeaf2c-d119-439e-b673-6ad9fb1db9b7" providerId="ADAL" clId="{6EB36CFD-1BA2-496F-BC58-5A8EA7533F47}" dt="2024-10-23T14:20:19.150" v="18" actId="20577"/>
        <pc:sldMkLst>
          <pc:docMk/>
          <pc:sldMk cId="939773357" sldId="285"/>
        </pc:sldMkLst>
        <pc:spChg chg="mod">
          <ac:chgData name="EA - Elair Voos Dos Santos" userId="6daeaf2c-d119-439e-b673-6ad9fb1db9b7" providerId="ADAL" clId="{6EB36CFD-1BA2-496F-BC58-5A8EA7533F47}" dt="2024-10-23T14:20:19.150" v="18" actId="20577"/>
          <ac:spMkLst>
            <pc:docMk/>
            <pc:sldMk cId="939773357" sldId="285"/>
            <ac:spMk id="7" creationId="{DAAE2B79-9E0F-704D-DC3C-D411B7658249}"/>
          </ac:spMkLst>
        </pc:spChg>
      </pc:sldChg>
      <pc:sldChg chg="modSp mod">
        <pc:chgData name="EA - Elair Voos Dos Santos" userId="6daeaf2c-d119-439e-b673-6ad9fb1db9b7" providerId="ADAL" clId="{6EB36CFD-1BA2-496F-BC58-5A8EA7533F47}" dt="2024-10-23T14:23:57.710" v="56" actId="122"/>
        <pc:sldMkLst>
          <pc:docMk/>
          <pc:sldMk cId="2933330440" sldId="286"/>
        </pc:sldMkLst>
        <pc:spChg chg="mod">
          <ac:chgData name="EA - Elair Voos Dos Santos" userId="6daeaf2c-d119-439e-b673-6ad9fb1db9b7" providerId="ADAL" clId="{6EB36CFD-1BA2-496F-BC58-5A8EA7533F47}" dt="2024-10-23T14:23:57.710" v="56" actId="122"/>
          <ac:spMkLst>
            <pc:docMk/>
            <pc:sldMk cId="2933330440" sldId="286"/>
            <ac:spMk id="6" creationId="{04260FEE-B6C4-1181-FBED-B84F27108C1C}"/>
          </ac:spMkLst>
        </pc:spChg>
        <pc:spChg chg="mod">
          <ac:chgData name="EA - Elair Voos Dos Santos" userId="6daeaf2c-d119-439e-b673-6ad9fb1db9b7" providerId="ADAL" clId="{6EB36CFD-1BA2-496F-BC58-5A8EA7533F47}" dt="2024-10-23T14:23:57.257" v="55" actId="122"/>
          <ac:spMkLst>
            <pc:docMk/>
            <pc:sldMk cId="2933330440" sldId="286"/>
            <ac:spMk id="7" creationId="{62F50AE0-39B7-570F-6F20-2E31FA5513ED}"/>
          </ac:spMkLst>
        </pc:spChg>
        <pc:picChg chg="mod">
          <ac:chgData name="EA - Elair Voos Dos Santos" userId="6daeaf2c-d119-439e-b673-6ad9fb1db9b7" providerId="ADAL" clId="{6EB36CFD-1BA2-496F-BC58-5A8EA7533F47}" dt="2024-10-23T14:23:25.500" v="42" actId="1076"/>
          <ac:picMkLst>
            <pc:docMk/>
            <pc:sldMk cId="2933330440" sldId="286"/>
            <ac:picMk id="4" creationId="{380FEB68-5A37-F8B1-AD08-08553207176D}"/>
          </ac:picMkLst>
        </pc:picChg>
        <pc:picChg chg="mod">
          <ac:chgData name="EA - Elair Voos Dos Santos" userId="6daeaf2c-d119-439e-b673-6ad9fb1db9b7" providerId="ADAL" clId="{6EB36CFD-1BA2-496F-BC58-5A8EA7533F47}" dt="2024-10-23T14:23:45.212" v="51" actId="1076"/>
          <ac:picMkLst>
            <pc:docMk/>
            <pc:sldMk cId="2933330440" sldId="286"/>
            <ac:picMk id="5" creationId="{DE427744-7742-3CE7-C2B1-709B613500EB}"/>
          </ac:picMkLst>
        </pc:picChg>
      </pc:sldChg>
      <pc:sldChg chg="modSp mod">
        <pc:chgData name="EA - Elair Voos Dos Santos" userId="6daeaf2c-d119-439e-b673-6ad9fb1db9b7" providerId="ADAL" clId="{6EB36CFD-1BA2-496F-BC58-5A8EA7533F47}" dt="2024-10-23T19:39:44.883" v="222" actId="20577"/>
        <pc:sldMkLst>
          <pc:docMk/>
          <pc:sldMk cId="562585852" sldId="288"/>
        </pc:sldMkLst>
        <pc:spChg chg="mod">
          <ac:chgData name="EA - Elair Voos Dos Santos" userId="6daeaf2c-d119-439e-b673-6ad9fb1db9b7" providerId="ADAL" clId="{6EB36CFD-1BA2-496F-BC58-5A8EA7533F47}" dt="2024-10-23T15:01:54.229" v="59" actId="20577"/>
          <ac:spMkLst>
            <pc:docMk/>
            <pc:sldMk cId="562585852" sldId="288"/>
            <ac:spMk id="6" creationId="{04260FEE-B6C4-1181-FBED-B84F27108C1C}"/>
          </ac:spMkLst>
        </pc:spChg>
        <pc:spChg chg="mod">
          <ac:chgData name="EA - Elair Voos Dos Santos" userId="6daeaf2c-d119-439e-b673-6ad9fb1db9b7" providerId="ADAL" clId="{6EB36CFD-1BA2-496F-BC58-5A8EA7533F47}" dt="2024-10-23T19:39:44.883" v="222" actId="20577"/>
          <ac:spMkLst>
            <pc:docMk/>
            <pc:sldMk cId="562585852" sldId="288"/>
            <ac:spMk id="8" creationId="{732D048B-16E3-CDC6-7A68-3B9E6AE4AF04}"/>
          </ac:spMkLst>
        </pc:spChg>
      </pc:sldChg>
      <pc:sldChg chg="modSp mod">
        <pc:chgData name="EA - Elair Voos Dos Santos" userId="6daeaf2c-d119-439e-b673-6ad9fb1db9b7" providerId="ADAL" clId="{6EB36CFD-1BA2-496F-BC58-5A8EA7533F47}" dt="2024-10-23T15:28:29.808" v="200" actId="1076"/>
        <pc:sldMkLst>
          <pc:docMk/>
          <pc:sldMk cId="730571084" sldId="289"/>
        </pc:sldMkLst>
        <pc:spChg chg="mod">
          <ac:chgData name="EA - Elair Voos Dos Santos" userId="6daeaf2c-d119-439e-b673-6ad9fb1db9b7" providerId="ADAL" clId="{6EB36CFD-1BA2-496F-BC58-5A8EA7533F47}" dt="2024-10-23T15:28:29.808" v="200" actId="1076"/>
          <ac:spMkLst>
            <pc:docMk/>
            <pc:sldMk cId="730571084" sldId="289"/>
            <ac:spMk id="6" creationId="{04260FEE-B6C4-1181-FBED-B84F27108C1C}"/>
          </ac:spMkLst>
        </pc:spChg>
        <pc:spChg chg="mod">
          <ac:chgData name="EA - Elair Voos Dos Santos" userId="6daeaf2c-d119-439e-b673-6ad9fb1db9b7" providerId="ADAL" clId="{6EB36CFD-1BA2-496F-BC58-5A8EA7533F47}" dt="2024-10-23T15:02:25.226" v="63" actId="122"/>
          <ac:spMkLst>
            <pc:docMk/>
            <pc:sldMk cId="730571084" sldId="289"/>
            <ac:spMk id="7" creationId="{D2F0E571-2365-074E-9545-7F309F4B8AC8}"/>
          </ac:spMkLst>
        </pc:spChg>
      </pc:sldChg>
      <pc:sldChg chg="modSp mod">
        <pc:chgData name="EA - Elair Voos Dos Santos" userId="6daeaf2c-d119-439e-b673-6ad9fb1db9b7" providerId="ADAL" clId="{6EB36CFD-1BA2-496F-BC58-5A8EA7533F47}" dt="2024-10-23T15:29:03.151" v="204" actId="1076"/>
        <pc:sldMkLst>
          <pc:docMk/>
          <pc:sldMk cId="2227678844" sldId="290"/>
        </pc:sldMkLst>
        <pc:spChg chg="mod">
          <ac:chgData name="EA - Elair Voos Dos Santos" userId="6daeaf2c-d119-439e-b673-6ad9fb1db9b7" providerId="ADAL" clId="{6EB36CFD-1BA2-496F-BC58-5A8EA7533F47}" dt="2024-10-23T15:29:03.151" v="204" actId="1076"/>
          <ac:spMkLst>
            <pc:docMk/>
            <pc:sldMk cId="2227678844" sldId="290"/>
            <ac:spMk id="6" creationId="{04260FEE-B6C4-1181-FBED-B84F27108C1C}"/>
          </ac:spMkLst>
        </pc:spChg>
        <pc:spChg chg="mod">
          <ac:chgData name="EA - Elair Voos Dos Santos" userId="6daeaf2c-d119-439e-b673-6ad9fb1db9b7" providerId="ADAL" clId="{6EB36CFD-1BA2-496F-BC58-5A8EA7533F47}" dt="2024-10-23T15:02:57.362" v="64" actId="122"/>
          <ac:spMkLst>
            <pc:docMk/>
            <pc:sldMk cId="2227678844" sldId="290"/>
            <ac:spMk id="7" creationId="{F1941727-EB2C-349B-D1E9-9038CE06A291}"/>
          </ac:spMkLst>
        </pc:spChg>
      </pc:sldChg>
      <pc:sldChg chg="modSp mod">
        <pc:chgData name="EA - Elair Voos Dos Santos" userId="6daeaf2c-d119-439e-b673-6ad9fb1db9b7" providerId="ADAL" clId="{6EB36CFD-1BA2-496F-BC58-5A8EA7533F47}" dt="2024-10-23T20:08:27.646" v="237" actId="20577"/>
        <pc:sldMkLst>
          <pc:docMk/>
          <pc:sldMk cId="3748413422" sldId="291"/>
        </pc:sldMkLst>
        <pc:spChg chg="mod">
          <ac:chgData name="EA - Elair Voos Dos Santos" userId="6daeaf2c-d119-439e-b673-6ad9fb1db9b7" providerId="ADAL" clId="{6EB36CFD-1BA2-496F-BC58-5A8EA7533F47}" dt="2024-10-23T20:08:27.646" v="237" actId="20577"/>
          <ac:spMkLst>
            <pc:docMk/>
            <pc:sldMk cId="3748413422" sldId="291"/>
            <ac:spMk id="3" creationId="{2EB94CFD-849B-46A0-5B93-4434CF3CE5A6}"/>
          </ac:spMkLst>
        </pc:spChg>
        <pc:picChg chg="mod">
          <ac:chgData name="EA - Elair Voos Dos Santos" userId="6daeaf2c-d119-439e-b673-6ad9fb1db9b7" providerId="ADAL" clId="{6EB36CFD-1BA2-496F-BC58-5A8EA7533F47}" dt="2024-10-23T17:11:55.200" v="219" actId="1076"/>
          <ac:picMkLst>
            <pc:docMk/>
            <pc:sldMk cId="3748413422" sldId="291"/>
            <ac:picMk id="4" creationId="{380FEB68-5A37-F8B1-AD08-08553207176D}"/>
          </ac:picMkLst>
        </pc:picChg>
      </pc:sldChg>
      <pc:sldChg chg="modSp mod">
        <pc:chgData name="EA - Elair Voos Dos Santos" userId="6daeaf2c-d119-439e-b673-6ad9fb1db9b7" providerId="ADAL" clId="{6EB36CFD-1BA2-496F-BC58-5A8EA7533F47}" dt="2024-10-23T15:04:41.736" v="82" actId="1076"/>
        <pc:sldMkLst>
          <pc:docMk/>
          <pc:sldMk cId="538402233" sldId="293"/>
        </pc:sldMkLst>
        <pc:spChg chg="mod">
          <ac:chgData name="EA - Elair Voos Dos Santos" userId="6daeaf2c-d119-439e-b673-6ad9fb1db9b7" providerId="ADAL" clId="{6EB36CFD-1BA2-496F-BC58-5A8EA7533F47}" dt="2024-10-23T15:04:41.736" v="82" actId="1076"/>
          <ac:spMkLst>
            <pc:docMk/>
            <pc:sldMk cId="538402233" sldId="293"/>
            <ac:spMk id="3" creationId="{8AF057A0-A8B7-AB52-7AFF-13F4959E408C}"/>
          </ac:spMkLst>
        </pc:spChg>
        <pc:spChg chg="mod">
          <ac:chgData name="EA - Elair Voos Dos Santos" userId="6daeaf2c-d119-439e-b673-6ad9fb1db9b7" providerId="ADAL" clId="{6EB36CFD-1BA2-496F-BC58-5A8EA7533F47}" dt="2024-10-23T15:04:23.006" v="80" actId="20577"/>
          <ac:spMkLst>
            <pc:docMk/>
            <pc:sldMk cId="538402233" sldId="293"/>
            <ac:spMk id="6" creationId="{04260FEE-B6C4-1181-FBED-B84F27108C1C}"/>
          </ac:spMkLst>
        </pc:spChg>
      </pc:sldChg>
      <pc:sldChg chg="modSp mod">
        <pc:chgData name="EA - Elair Voos Dos Santos" userId="6daeaf2c-d119-439e-b673-6ad9fb1db9b7" providerId="ADAL" clId="{6EB36CFD-1BA2-496F-BC58-5A8EA7533F47}" dt="2024-10-23T15:30:13.362" v="208" actId="1076"/>
        <pc:sldMkLst>
          <pc:docMk/>
          <pc:sldMk cId="874899609" sldId="294"/>
        </pc:sldMkLst>
        <pc:spChg chg="mod">
          <ac:chgData name="EA - Elair Voos Dos Santos" userId="6daeaf2c-d119-439e-b673-6ad9fb1db9b7" providerId="ADAL" clId="{6EB36CFD-1BA2-496F-BC58-5A8EA7533F47}" dt="2024-10-23T15:30:09.959" v="207" actId="122"/>
          <ac:spMkLst>
            <pc:docMk/>
            <pc:sldMk cId="874899609" sldId="294"/>
            <ac:spMk id="9" creationId="{1997330F-C654-1594-135B-93809EF3A3A3}"/>
          </ac:spMkLst>
        </pc:spChg>
        <pc:picChg chg="mod">
          <ac:chgData name="EA - Elair Voos Dos Santos" userId="6daeaf2c-d119-439e-b673-6ad9fb1db9b7" providerId="ADAL" clId="{6EB36CFD-1BA2-496F-BC58-5A8EA7533F47}" dt="2024-10-23T15:30:13.362" v="208" actId="1076"/>
          <ac:picMkLst>
            <pc:docMk/>
            <pc:sldMk cId="874899609" sldId="294"/>
            <ac:picMk id="4" creationId="{C80A6877-96EC-8485-019B-C5A377E26FEC}"/>
          </ac:picMkLst>
        </pc:picChg>
      </pc:sldChg>
      <pc:sldChg chg="modSp mod">
        <pc:chgData name="EA - Elair Voos Dos Santos" userId="6daeaf2c-d119-439e-b673-6ad9fb1db9b7" providerId="ADAL" clId="{6EB36CFD-1BA2-496F-BC58-5A8EA7533F47}" dt="2024-10-23T15:20:45.371" v="125" actId="20577"/>
        <pc:sldMkLst>
          <pc:docMk/>
          <pc:sldMk cId="1450932687" sldId="295"/>
        </pc:sldMkLst>
        <pc:spChg chg="mod">
          <ac:chgData name="EA - Elair Voos Dos Santos" userId="6daeaf2c-d119-439e-b673-6ad9fb1db9b7" providerId="ADAL" clId="{6EB36CFD-1BA2-496F-BC58-5A8EA7533F47}" dt="2024-10-23T15:20:45.371" v="125" actId="20577"/>
          <ac:spMkLst>
            <pc:docMk/>
            <pc:sldMk cId="1450932687" sldId="295"/>
            <ac:spMk id="3" creationId="{C4ED7596-97A2-ECD5-434C-15A42811468E}"/>
          </ac:spMkLst>
        </pc:spChg>
      </pc:sldChg>
      <pc:sldChg chg="modSp mod">
        <pc:chgData name="EA - Elair Voos Dos Santos" userId="6daeaf2c-d119-439e-b673-6ad9fb1db9b7" providerId="ADAL" clId="{6EB36CFD-1BA2-496F-BC58-5A8EA7533F47}" dt="2024-10-23T15:22:53.363" v="174" actId="1076"/>
        <pc:sldMkLst>
          <pc:docMk/>
          <pc:sldMk cId="2546432804" sldId="296"/>
        </pc:sldMkLst>
        <pc:spChg chg="mod">
          <ac:chgData name="EA - Elair Voos Dos Santos" userId="6daeaf2c-d119-439e-b673-6ad9fb1db9b7" providerId="ADAL" clId="{6EB36CFD-1BA2-496F-BC58-5A8EA7533F47}" dt="2024-10-23T15:22:53.363" v="174" actId="1076"/>
          <ac:spMkLst>
            <pc:docMk/>
            <pc:sldMk cId="2546432804" sldId="296"/>
            <ac:spMk id="6" creationId="{04260FEE-B6C4-1181-FBED-B84F27108C1C}"/>
          </ac:spMkLst>
        </pc:spChg>
      </pc:sldChg>
      <pc:sldChg chg="modSp mod ord">
        <pc:chgData name="EA - Elair Voos Dos Santos" userId="6daeaf2c-d119-439e-b673-6ad9fb1db9b7" providerId="ADAL" clId="{6EB36CFD-1BA2-496F-BC58-5A8EA7533F47}" dt="2024-10-23T15:23:44.905" v="179" actId="20577"/>
        <pc:sldMkLst>
          <pc:docMk/>
          <pc:sldMk cId="920486027" sldId="297"/>
        </pc:sldMkLst>
        <pc:spChg chg="mod">
          <ac:chgData name="EA - Elair Voos Dos Santos" userId="6daeaf2c-d119-439e-b673-6ad9fb1db9b7" providerId="ADAL" clId="{6EB36CFD-1BA2-496F-BC58-5A8EA7533F47}" dt="2024-10-23T15:23:44.905" v="179" actId="20577"/>
          <ac:spMkLst>
            <pc:docMk/>
            <pc:sldMk cId="920486027" sldId="297"/>
            <ac:spMk id="6" creationId="{04260FEE-B6C4-1181-FBED-B84F27108C1C}"/>
          </ac:spMkLst>
        </pc:spChg>
      </pc:sldChg>
      <pc:sldChg chg="addSp delSp modSp mod">
        <pc:chgData name="EA - Elair Voos Dos Santos" userId="6daeaf2c-d119-439e-b673-6ad9fb1db9b7" providerId="ADAL" clId="{6EB36CFD-1BA2-496F-BC58-5A8EA7533F47}" dt="2024-10-23T15:06:01.467" v="110" actId="478"/>
        <pc:sldMkLst>
          <pc:docMk/>
          <pc:sldMk cId="2934485235" sldId="301"/>
        </pc:sldMkLst>
        <pc:picChg chg="mod">
          <ac:chgData name="EA - Elair Voos Dos Santos" userId="6daeaf2c-d119-439e-b673-6ad9fb1db9b7" providerId="ADAL" clId="{6EB36CFD-1BA2-496F-BC58-5A8EA7533F47}" dt="2024-10-23T15:05:32.612" v="91" actId="1076"/>
          <ac:picMkLst>
            <pc:docMk/>
            <pc:sldMk cId="2934485235" sldId="301"/>
            <ac:picMk id="3" creationId="{E3674ECD-57BE-C353-B743-EE4BA614E936}"/>
          </ac:picMkLst>
        </pc:picChg>
        <pc:picChg chg="add del mod">
          <ac:chgData name="EA - Elair Voos Dos Santos" userId="6daeaf2c-d119-439e-b673-6ad9fb1db9b7" providerId="ADAL" clId="{6EB36CFD-1BA2-496F-BC58-5A8EA7533F47}" dt="2024-10-23T15:06:01.467" v="110" actId="478"/>
          <ac:picMkLst>
            <pc:docMk/>
            <pc:sldMk cId="2934485235" sldId="301"/>
            <ac:picMk id="4" creationId="{F5DD6EEE-7164-7EE1-DD0A-91D88365A141}"/>
          </ac:picMkLst>
        </pc:picChg>
        <pc:picChg chg="add mod">
          <ac:chgData name="EA - Elair Voos Dos Santos" userId="6daeaf2c-d119-439e-b673-6ad9fb1db9b7" providerId="ADAL" clId="{6EB36CFD-1BA2-496F-BC58-5A8EA7533F47}" dt="2024-10-23T15:05:40.652" v="94"/>
          <ac:picMkLst>
            <pc:docMk/>
            <pc:sldMk cId="2934485235" sldId="301"/>
            <ac:picMk id="8" creationId="{0FCE678E-648B-2F65-6835-8F0403F5AB78}"/>
          </ac:picMkLst>
        </pc:picChg>
        <pc:picChg chg="add mod">
          <ac:chgData name="EA - Elair Voos Dos Santos" userId="6daeaf2c-d119-439e-b673-6ad9fb1db9b7" providerId="ADAL" clId="{6EB36CFD-1BA2-496F-BC58-5A8EA7533F47}" dt="2024-10-23T15:05:42.900" v="96"/>
          <ac:picMkLst>
            <pc:docMk/>
            <pc:sldMk cId="2934485235" sldId="301"/>
            <ac:picMk id="9" creationId="{8E77F0E4-45BE-615E-28EE-E8B5DDB4C186}"/>
          </ac:picMkLst>
        </pc:picChg>
        <pc:picChg chg="add del mod">
          <ac:chgData name="EA - Elair Voos Dos Santos" userId="6daeaf2c-d119-439e-b673-6ad9fb1db9b7" providerId="ADAL" clId="{6EB36CFD-1BA2-496F-BC58-5A8EA7533F47}" dt="2024-10-23T15:06:01.076" v="109" actId="1037"/>
          <ac:picMkLst>
            <pc:docMk/>
            <pc:sldMk cId="2934485235" sldId="301"/>
            <ac:picMk id="10" creationId="{371D23D0-5919-3077-EA05-8A1728031810}"/>
          </ac:picMkLst>
        </pc:picChg>
        <pc:picChg chg="add mod">
          <ac:chgData name="EA - Elair Voos Dos Santos" userId="6daeaf2c-d119-439e-b673-6ad9fb1db9b7" providerId="ADAL" clId="{6EB36CFD-1BA2-496F-BC58-5A8EA7533F47}" dt="2024-10-23T15:05:45.556" v="98"/>
          <ac:picMkLst>
            <pc:docMk/>
            <pc:sldMk cId="2934485235" sldId="301"/>
            <ac:picMk id="11" creationId="{FA141FA9-097F-8E18-05BF-A709DF403AE1}"/>
          </ac:picMkLst>
        </pc:picChg>
        <pc:picChg chg="add mod">
          <ac:chgData name="EA - Elair Voos Dos Santos" userId="6daeaf2c-d119-439e-b673-6ad9fb1db9b7" providerId="ADAL" clId="{6EB36CFD-1BA2-496F-BC58-5A8EA7533F47}" dt="2024-10-23T15:05:47.320" v="100"/>
          <ac:picMkLst>
            <pc:docMk/>
            <pc:sldMk cId="2934485235" sldId="301"/>
            <ac:picMk id="12" creationId="{DF84952C-B3B9-8D8E-15EE-6D8CAE103925}"/>
          </ac:picMkLst>
        </pc:picChg>
        <pc:picChg chg="add mod">
          <ac:chgData name="EA - Elair Voos Dos Santos" userId="6daeaf2c-d119-439e-b673-6ad9fb1db9b7" providerId="ADAL" clId="{6EB36CFD-1BA2-496F-BC58-5A8EA7533F47}" dt="2024-10-23T15:05:59.186" v="108"/>
          <ac:picMkLst>
            <pc:docMk/>
            <pc:sldMk cId="2934485235" sldId="301"/>
            <ac:picMk id="13" creationId="{92DD7DB9-F2EA-4FBE-5193-137C1509ECAF}"/>
          </ac:picMkLst>
        </pc:picChg>
      </pc:sldChg>
      <pc:sldChg chg="modSp mod">
        <pc:chgData name="EA - Elair Voos Dos Santos" userId="6daeaf2c-d119-439e-b673-6ad9fb1db9b7" providerId="ADAL" clId="{6EB36CFD-1BA2-496F-BC58-5A8EA7533F47}" dt="2024-10-23T15:31:53.572" v="216" actId="20577"/>
        <pc:sldMkLst>
          <pc:docMk/>
          <pc:sldMk cId="1583409698" sldId="302"/>
        </pc:sldMkLst>
        <pc:spChg chg="mod">
          <ac:chgData name="EA - Elair Voos Dos Santos" userId="6daeaf2c-d119-439e-b673-6ad9fb1db9b7" providerId="ADAL" clId="{6EB36CFD-1BA2-496F-BC58-5A8EA7533F47}" dt="2024-10-23T15:31:53.572" v="216" actId="20577"/>
          <ac:spMkLst>
            <pc:docMk/>
            <pc:sldMk cId="1583409698" sldId="302"/>
            <ac:spMk id="3" creationId="{C4ED7596-97A2-ECD5-434C-15A42811468E}"/>
          </ac:spMkLst>
        </pc:spChg>
      </pc:sldChg>
      <pc:sldChg chg="modSp mod">
        <pc:chgData name="EA - Elair Voos Dos Santos" userId="6daeaf2c-d119-439e-b673-6ad9fb1db9b7" providerId="ADAL" clId="{6EB36CFD-1BA2-496F-BC58-5A8EA7533F47}" dt="2024-10-23T15:31:52.320" v="214" actId="1076"/>
        <pc:sldMkLst>
          <pc:docMk/>
          <pc:sldMk cId="3366193253" sldId="303"/>
        </pc:sldMkLst>
        <pc:spChg chg="mod">
          <ac:chgData name="EA - Elair Voos Dos Santos" userId="6daeaf2c-d119-439e-b673-6ad9fb1db9b7" providerId="ADAL" clId="{6EB36CFD-1BA2-496F-BC58-5A8EA7533F47}" dt="2024-10-23T15:24:27.263" v="182" actId="20577"/>
          <ac:spMkLst>
            <pc:docMk/>
            <pc:sldMk cId="3366193253" sldId="303"/>
            <ac:spMk id="6" creationId="{04260FEE-B6C4-1181-FBED-B84F27108C1C}"/>
          </ac:spMkLst>
        </pc:spChg>
        <pc:spChg chg="mod">
          <ac:chgData name="EA - Elair Voos Dos Santos" userId="6daeaf2c-d119-439e-b673-6ad9fb1db9b7" providerId="ADAL" clId="{6EB36CFD-1BA2-496F-BC58-5A8EA7533F47}" dt="2024-10-23T15:31:52.320" v="214" actId="1076"/>
          <ac:spMkLst>
            <pc:docMk/>
            <pc:sldMk cId="3366193253" sldId="303"/>
            <ac:spMk id="7" creationId="{EBE721E5-34B4-E30B-0BD0-A4ECEA332AB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C6F6E3-421E-156B-E8EA-C612C4253C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CF1BFB-1596-C18A-4A94-E21213886E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EE4108-F2F4-7373-0592-D8D5F9917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3AE572-3988-244A-2B1A-D243B5FF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2A7182-D45B-94C9-31F1-E270C4647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99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C66695-2BD3-140E-05DF-7D8AF0982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F5B3FB3-1763-CB16-CD59-ABDAC9A087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2905456-3EB7-4130-B7D4-66544A4DF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906CCD-6775-F705-AD62-E3D3665CE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5221CE-ADBB-B3CF-E558-CE19D0AB6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F5DC847-5D27-980E-9AA1-94F1C7F622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1B5EDC1-FE04-8932-0A15-C034EAF7A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90A573-B557-5238-1C78-720328FF4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F2C757-C54C-A87A-EBDB-9CB582683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E4982D-54B6-CED6-70C5-88538BF97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029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01D4A4-677F-B020-96EB-8E62192A0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C2A78F-8F3E-815B-FD1C-1B9D9FB67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FA1A0C-7D2A-20CA-80CB-541D97FE9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F73D00-136E-BE83-48CE-965E371A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F8B78C-E384-1746-D00B-142E6058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99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F5B93A-FA49-8609-6336-0E9FEA986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909903D-36A8-2DDB-6208-F01EC8B40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8E2B5B5-9252-5609-C6A8-B7F336F32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8D1ABA9-3081-B645-3C8E-A95395942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05FBF2-1CAD-6813-50AB-E25A9C3F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082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30449-8746-78AD-BDEB-67C263950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D56CD8-C5DB-24DE-9AA5-FAEB6B4F5D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59F63ED-BD6B-EED4-A718-87D9907F3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0A6ECF4-7D0B-252D-4BFA-EDBC77498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6CBFD5A-D99D-36DA-7776-F99C1674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ABFAF3C-F9C5-1EED-17FE-C2AA236E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48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42DC05-F905-6A31-853A-013F4D96F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7B70987-E1C4-4715-2E37-8E9497377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42B3A2-4E38-EEF1-9462-1B05139ED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3CF1C44-B1E8-091D-A115-371332C24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4FE1122-0C75-C053-4A5B-71C9DEFF50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29D9735-5AE9-B509-1AEE-252A53DF4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99A6D55-ED39-9F4C-9C82-493EC8F45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D35BF5E-F146-8A94-F6DD-DCFF09112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836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94F22-28D6-650F-0C5E-1E4724AF6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6E7B043-0A42-7844-272C-9652555F0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5527E8D-7520-D6CE-8637-122C0C035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9C720D-7C1A-1DCE-CBAE-C98B60523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395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8653727-C315-9ADC-DBB9-3427A531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CDAB7CE-0551-8DE2-952F-26F70F60D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48F897B-8337-A3F3-7183-0083E986D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17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73F080-7C08-8C7E-FF73-E21EF49D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FC8568-1C56-477E-FFD1-E8D2BE72B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>
                <a:latin typeface="Bahnschrift Light Condensed" panose="020B0502040204020203" pitchFamily="34" charset="0"/>
              </a:defRPr>
            </a:lvl2pPr>
            <a:lvl3pPr>
              <a:defRPr sz="2400">
                <a:latin typeface="Bahnschrift Light Condensed" panose="020B0502040204020203" pitchFamily="34" charset="0"/>
              </a:defRPr>
            </a:lvl3pPr>
            <a:lvl4pPr>
              <a:defRPr sz="2000">
                <a:latin typeface="Bahnschrift Light Condensed" panose="020B0502040204020203" pitchFamily="34" charset="0"/>
              </a:defRPr>
            </a:lvl4pPr>
            <a:lvl5pPr>
              <a:defRPr sz="2000">
                <a:latin typeface="Bahnschrift Light Condensed" panose="020B0502040204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3CB9480-9A30-D225-5A38-66991AD25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84644A-AE41-E633-C885-86245CF78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61573B9-D436-12BA-FF3F-C9E52CD69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B8DAC92-8B02-99E2-80C1-44FFFB867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506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3CDA7F-D1F6-11EB-7592-99B695932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FE6C4E6-4CC0-8ACD-5D93-6C10499309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308C60F-0AA5-C9A0-FDC7-89B5C5053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0183174-2720-765B-30B3-2ABD1E72F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79559C5-ABC9-1490-D16C-E87473181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B5276CA-8389-3D45-BF0E-B2AA5B08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26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A9F2E17-FA67-058C-F585-2DFE7B235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DF2EA21-FC64-3807-F3B1-265F4763F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0"/>
            <a:r>
              <a:rPr lang="pt-BR" dirty="0"/>
              <a:t>Segundo nível</a:t>
            </a:r>
          </a:p>
          <a:p>
            <a:pPr lvl="0"/>
            <a:r>
              <a:rPr lang="pt-BR" dirty="0"/>
              <a:t>Terceiro nível</a:t>
            </a:r>
          </a:p>
          <a:p>
            <a:pPr lvl="0"/>
            <a:r>
              <a:rPr lang="pt-BR" dirty="0"/>
              <a:t>Quarto nível</a:t>
            </a:r>
          </a:p>
          <a:p>
            <a:pPr lvl="0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EEB1334-99B2-83C8-43BB-35201ACD3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B8C3B8-1BAF-9AAE-C655-88239E797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5819F7-9EDB-8C10-170F-EB515844D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879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brade Black" panose="000009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Bahnschrift Light Condensed" panose="020B0502040204020203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microsoft.com/office/2007/relationships/hdphoto" Target="../media/hdphoto2.wdp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.png"/><Relationship Id="rId7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lendário&#10;&#10;Descrição gerada automaticamente">
            <a:extLst>
              <a:ext uri="{FF2B5EF4-FFF2-40B4-BE49-F238E27FC236}">
                <a16:creationId xmlns:a16="http://schemas.microsoft.com/office/drawing/2014/main" id="{832BC053-0155-4FA3-0549-8B4118E80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8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ulher posando para foto&#10;&#10;Descrição gerada automaticamente">
            <a:extLst>
              <a:ext uri="{FF2B5EF4-FFF2-40B4-BE49-F238E27FC236}">
                <a16:creationId xmlns:a16="http://schemas.microsoft.com/office/drawing/2014/main" id="{E28A2551-2F26-3A23-41EF-B09661659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903935" y="4828804"/>
            <a:ext cx="2740011" cy="18343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EB94CFD-849B-46A0-5B93-4434CF3CE5A6}"/>
              </a:ext>
            </a:extLst>
          </p:cNvPr>
          <p:cNvSpPr txBox="1"/>
          <p:nvPr/>
        </p:nvSpPr>
        <p:spPr>
          <a:xfrm>
            <a:off x="1238863" y="1676950"/>
            <a:ext cx="8318091" cy="2980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60000"/>
              </a:lnSpc>
              <a:tabLst>
                <a:tab pos="906780" algn="l"/>
              </a:tabLst>
            </a:pPr>
            <a:r>
              <a:rPr lang="pt-BR" sz="2400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Recontar o ocorrido;</a:t>
            </a:r>
          </a:p>
          <a:p>
            <a:pPr lvl="0">
              <a:lnSpc>
                <a:spcPct val="160000"/>
              </a:lnSpc>
              <a:tabLst>
                <a:tab pos="906780" algn="l"/>
              </a:tabLst>
            </a:pPr>
            <a:r>
              <a:rPr lang="pt-BR" sz="2400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Identificar o erro;</a:t>
            </a:r>
          </a:p>
          <a:p>
            <a:pPr lvl="0">
              <a:lnSpc>
                <a:spcPct val="160000"/>
              </a:lnSpc>
              <a:tabLst>
                <a:tab pos="906780" algn="l"/>
              </a:tabLst>
            </a:pPr>
            <a:r>
              <a:rPr lang="pt-BR" sz="2400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Buscar comportamentos mais adequados;</a:t>
            </a:r>
          </a:p>
          <a:p>
            <a:pPr lvl="0">
              <a:lnSpc>
                <a:spcPct val="160000"/>
              </a:lnSpc>
              <a:tabLst>
                <a:tab pos="906780" algn="l"/>
              </a:tabLst>
            </a:pPr>
            <a:r>
              <a:rPr lang="pt-BR" sz="2400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Corrigir o erro;</a:t>
            </a:r>
          </a:p>
          <a:p>
            <a:pPr lvl="0">
              <a:lnSpc>
                <a:spcPct val="160000"/>
              </a:lnSpc>
              <a:tabLst>
                <a:tab pos="906780" algn="l"/>
              </a:tabLst>
            </a:pPr>
            <a:r>
              <a:rPr lang="pt-BR" sz="2400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Seguir adiante.</a:t>
            </a:r>
            <a:endParaRPr lang="pt-BR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3758716-A9FA-B9FF-6DA9-190A25DC9566}"/>
              </a:ext>
            </a:extLst>
          </p:cNvPr>
          <p:cNvSpPr txBox="1"/>
          <p:nvPr/>
        </p:nvSpPr>
        <p:spPr>
          <a:xfrm>
            <a:off x="903935" y="1676949"/>
            <a:ext cx="531574" cy="3008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3200" dirty="0">
                <a:solidFill>
                  <a:srgbClr val="FF6600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1</a:t>
            </a:r>
          </a:p>
          <a:p>
            <a:pPr>
              <a:lnSpc>
                <a:spcPct val="120000"/>
              </a:lnSpc>
            </a:pPr>
            <a:r>
              <a:rPr lang="pt-BR" sz="3200" dirty="0">
                <a:solidFill>
                  <a:srgbClr val="FF6600"/>
                </a:solidFill>
                <a:latin typeface="Abrade Black" panose="00000900000000000000" pitchFamily="2" charset="0"/>
                <a:cs typeface="Calibri" panose="020F0502020204030204" pitchFamily="34" charset="0"/>
              </a:rPr>
              <a:t>2</a:t>
            </a:r>
          </a:p>
          <a:p>
            <a:pPr>
              <a:lnSpc>
                <a:spcPct val="120000"/>
              </a:lnSpc>
            </a:pPr>
            <a:r>
              <a:rPr lang="pt-BR" sz="3200" dirty="0">
                <a:solidFill>
                  <a:srgbClr val="FF6600"/>
                </a:solidFill>
                <a:latin typeface="Abrade Black" panose="00000900000000000000" pitchFamily="2" charset="0"/>
                <a:cs typeface="Calibri" panose="020F0502020204030204" pitchFamily="34" charset="0"/>
              </a:rPr>
              <a:t>3</a:t>
            </a:r>
          </a:p>
          <a:p>
            <a:pPr>
              <a:lnSpc>
                <a:spcPct val="120000"/>
              </a:lnSpc>
            </a:pPr>
            <a:r>
              <a:rPr lang="pt-BR" sz="3200" dirty="0">
                <a:solidFill>
                  <a:srgbClr val="FF6600"/>
                </a:solidFill>
                <a:latin typeface="Abrade Black" panose="00000900000000000000" pitchFamily="2" charset="0"/>
                <a:cs typeface="Calibri" panose="020F0502020204030204" pitchFamily="34" charset="0"/>
              </a:rPr>
              <a:t>4</a:t>
            </a:r>
          </a:p>
          <a:p>
            <a:pPr>
              <a:lnSpc>
                <a:spcPct val="120000"/>
              </a:lnSpc>
            </a:pPr>
            <a:r>
              <a:rPr lang="pt-BR" sz="3200" dirty="0">
                <a:solidFill>
                  <a:srgbClr val="FF6600"/>
                </a:solidFill>
                <a:latin typeface="Abrade Black" panose="00000900000000000000" pitchFamily="2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4841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Brinquedo de lego&#10;&#10;Descrição gerada automaticamente com confiança média">
            <a:extLst>
              <a:ext uri="{FF2B5EF4-FFF2-40B4-BE49-F238E27FC236}">
                <a16:creationId xmlns:a16="http://schemas.microsoft.com/office/drawing/2014/main" id="{F8DF6FB7-95DC-B0DD-A588-2B7A04BFA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055607" y="4459164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7988078" y="1465524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5338285" y="2283905"/>
            <a:ext cx="61746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Sentir culpa também é um sinal de </a:t>
            </a:r>
            <a:endParaRPr lang="pt-BR" sz="26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00A8796-8247-D159-8185-759A075F0F10}"/>
              </a:ext>
            </a:extLst>
          </p:cNvPr>
          <p:cNvSpPr txBox="1"/>
          <p:nvPr/>
        </p:nvSpPr>
        <p:spPr>
          <a:xfrm>
            <a:off x="5142271" y="2776348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dirty="0">
                <a:solidFill>
                  <a:srgbClr val="C00000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empatia para com o próximo. </a:t>
            </a:r>
            <a:endParaRPr lang="pt-BR" sz="4800" dirty="0">
              <a:solidFill>
                <a:srgbClr val="C00000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14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essoa com a mão no rosto&#10;&#10;Descrição gerada automaticamente com confiança baixa">
            <a:extLst>
              <a:ext uri="{FF2B5EF4-FFF2-40B4-BE49-F238E27FC236}">
                <a16:creationId xmlns:a16="http://schemas.microsoft.com/office/drawing/2014/main" id="{B48E8DE5-6553-4533-4330-58BF17CE4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7983F66D-24CB-E49C-0246-296786724B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1894784" y="5084443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767878" y="2549897"/>
            <a:ext cx="4993825" cy="2444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é fundamental ter cuidado ao lidar com os erros dos nossos filhos.</a:t>
            </a:r>
            <a:r>
              <a:rPr lang="pt-BR" sz="2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É</a:t>
            </a:r>
            <a:r>
              <a:rPr lang="pt-BR" sz="2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essencial ensinar as crianças a lidar de maneira saudável com a culpa. </a:t>
            </a:r>
            <a:endParaRPr lang="pt-B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AF057A0-A8B7-AB52-7AFF-13F4959E408C}"/>
              </a:ext>
            </a:extLst>
          </p:cNvPr>
          <p:cNvSpPr txBox="1"/>
          <p:nvPr/>
        </p:nvSpPr>
        <p:spPr>
          <a:xfrm>
            <a:off x="1151336" y="1846720"/>
            <a:ext cx="4482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dirty="0">
                <a:solidFill>
                  <a:srgbClr val="000000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Pais e mães, </a:t>
            </a:r>
            <a:endParaRPr lang="pt-BR" sz="4800" dirty="0">
              <a:latin typeface="Abrade Black" panose="00000900000000000000" pitchFamily="2" charset="0"/>
            </a:endParaRPr>
          </a:p>
        </p:txBody>
      </p:sp>
      <p:pic>
        <p:nvPicPr>
          <p:cNvPr id="4" name="Imagem 3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13342B61-CC18-2C1E-5DD5-C7DF392AF9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2827253" y="1249215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0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bolo, no interior, mesa, prato&#10;&#10;Descrição gerada automaticamente">
            <a:extLst>
              <a:ext uri="{FF2B5EF4-FFF2-40B4-BE49-F238E27FC236}">
                <a16:creationId xmlns:a16="http://schemas.microsoft.com/office/drawing/2014/main" id="{98C35A20-D74E-6352-CAFC-F1AEC6FCC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Imagem 2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E3674ECD-57BE-C353-B743-EE4BA614E9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75487" y="4995952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658462" y="438349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816078" y="1106511"/>
            <a:ext cx="10618838" cy="109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600" i="1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“Se confessarmos os nossos pecados, </a:t>
            </a:r>
            <a:r>
              <a:rPr lang="pt-BR" sz="2600" i="1" kern="100" dirty="0">
                <a:solidFill>
                  <a:srgbClr val="101518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Ele é fiel e justo para perdoar os nossos pecados e nos purificar de toda a injustiça”.</a:t>
            </a:r>
            <a:endParaRPr lang="pt-BR" sz="2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A53E1AC-EBA5-F413-445E-4F1200863B30}"/>
              </a:ext>
            </a:extLst>
          </p:cNvPr>
          <p:cNvSpPr txBox="1"/>
          <p:nvPr/>
        </p:nvSpPr>
        <p:spPr>
          <a:xfrm>
            <a:off x="7241456" y="2197387"/>
            <a:ext cx="3048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kern="1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1 João 1:9</a:t>
            </a:r>
            <a:r>
              <a:rPr lang="pt-BR" sz="4000" b="1" i="1" kern="1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endParaRPr lang="pt-BR" sz="40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  <p:pic>
        <p:nvPicPr>
          <p:cNvPr id="4" name="Imagem 2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F5DD6EEE-7164-7EE1-DD0A-91D88365A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658462" y="438349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8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0FF880D-DB23-8133-E0ED-8DD219ABC580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F52D8968-8814-0DF5-60F7-929CC6803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236445" y="4043723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168916" y="1305810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1122845" y="2015545"/>
            <a:ext cx="61746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101518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Leve suas preocupações </a:t>
            </a:r>
            <a:endParaRPr lang="pt-BR" sz="32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997330F-C654-1594-135B-93809EF3A3A3}"/>
              </a:ext>
            </a:extLst>
          </p:cNvPr>
          <p:cNvSpPr txBox="1"/>
          <p:nvPr/>
        </p:nvSpPr>
        <p:spPr>
          <a:xfrm>
            <a:off x="767900" y="2363734"/>
            <a:ext cx="768522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500" dirty="0">
                <a:solidFill>
                  <a:srgbClr val="662807"/>
                </a:solidFill>
                <a:latin typeface="Abrade Black" panose="00000900000000000000" pitchFamily="2" charset="0"/>
                <a:cs typeface="Calibri" panose="020F0502020204030204" pitchFamily="34" charset="0"/>
              </a:rPr>
              <a:t>A DEUS.</a:t>
            </a:r>
            <a:endParaRPr lang="pt-BR" sz="11500" dirty="0">
              <a:solidFill>
                <a:srgbClr val="662807"/>
              </a:solidFill>
              <a:latin typeface="Abrade Black" panose="00000900000000000000" pitchFamily="2" charset="0"/>
            </a:endParaRPr>
          </a:p>
        </p:txBody>
      </p:sp>
      <p:pic>
        <p:nvPicPr>
          <p:cNvPr id="12" name="Imagem 11" descr="Forma&#10;&#10;Descrição gerada automaticamente com confiança baixa">
            <a:extLst>
              <a:ext uri="{FF2B5EF4-FFF2-40B4-BE49-F238E27FC236}">
                <a16:creationId xmlns:a16="http://schemas.microsoft.com/office/drawing/2014/main" id="{2BE05175-EF85-A810-CDD3-B9F854EBCA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">
            <a:extLst>
              <a:ext uri="{FF2B5EF4-FFF2-40B4-BE49-F238E27FC236}">
                <a16:creationId xmlns:a16="http://schemas.microsoft.com/office/drawing/2014/main" id="{C80A6877-96EC-8485-019B-C5A377E26F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99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to preta e branca de homem de terno e gravata&#10;&#10;Descrição gerada automaticamente">
            <a:extLst>
              <a:ext uri="{FF2B5EF4-FFF2-40B4-BE49-F238E27FC236}">
                <a16:creationId xmlns:a16="http://schemas.microsoft.com/office/drawing/2014/main" id="{6A959E4E-86D4-8F02-F3DA-FB465B221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5AD94E2-5A3A-F0B6-CDE8-97DCFBD780AB}"/>
              </a:ext>
            </a:extLst>
          </p:cNvPr>
          <p:cNvSpPr txBox="1"/>
          <p:nvPr/>
        </p:nvSpPr>
        <p:spPr>
          <a:xfrm>
            <a:off x="811265" y="1387336"/>
            <a:ext cx="5833375" cy="3577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200" i="1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“Se te julgares o maior dos pecadores, Cristo é justamente o de que careces – o maior Salvador. Ergue a cabeça e olha para fora de ti, para fora do teu pecado, para o Salvador erguido na cruz; fora da venenosa, peçonhenta picada da serpente, para o Cordeiro de Deus, que tira o pecado do mundo.”</a:t>
            </a:r>
            <a:endParaRPr lang="pt-BR" sz="2200" i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0736EEF3-59FD-39E8-A2BF-C0D0F6362EF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290416" y="686159"/>
            <a:ext cx="875071" cy="709735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98194831-30FC-5496-A4AC-E063BFD55D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357945" y="5045699"/>
            <a:ext cx="2740011" cy="18343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C5894B5-A660-E7A1-7464-303D3256FA7C}"/>
              </a:ext>
            </a:extLst>
          </p:cNvPr>
          <p:cNvSpPr txBox="1"/>
          <p:nvPr/>
        </p:nvSpPr>
        <p:spPr>
          <a:xfrm>
            <a:off x="1169056" y="5357461"/>
            <a:ext cx="52825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kern="100" dirty="0">
                <a:solidFill>
                  <a:srgbClr val="FFCC66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Mente, Caráter e Personalidade 2, p. 452</a:t>
            </a:r>
            <a:endParaRPr lang="pt-BR" dirty="0">
              <a:solidFill>
                <a:srgbClr val="FFCC66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4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or do sol e mar&#10;&#10;Descrição gerada automaticamente">
            <a:extLst>
              <a:ext uri="{FF2B5EF4-FFF2-40B4-BE49-F238E27FC236}">
                <a16:creationId xmlns:a16="http://schemas.microsoft.com/office/drawing/2014/main" id="{8AD11E91-2A6B-3480-79C2-A888F2746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">
            <a:extLst>
              <a:ext uri="{FF2B5EF4-FFF2-40B4-BE49-F238E27FC236}">
                <a16:creationId xmlns:a16="http://schemas.microsoft.com/office/drawing/2014/main" id="{9DD706B8-4B59-7308-13B5-DF0C9886B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4725991" y="3059731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762664" y="545290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4286235" y="1220673"/>
            <a:ext cx="61746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4000" dirty="0">
                <a:solidFill>
                  <a:srgbClr val="5E3212"/>
                </a:solidFill>
                <a:effectLst/>
                <a:latin typeface="Abrade ExtBlk" panose="00000A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Marcos 14:72</a:t>
            </a:r>
            <a:endParaRPr lang="pt-BR" sz="4000" dirty="0">
              <a:solidFill>
                <a:srgbClr val="5E3212"/>
              </a:solidFill>
              <a:latin typeface="Abrade ExtBlk" panose="00000A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4ED7596-97A2-ECD5-434C-15A42811468E}"/>
              </a:ext>
            </a:extLst>
          </p:cNvPr>
          <p:cNvSpPr txBox="1"/>
          <p:nvPr/>
        </p:nvSpPr>
        <p:spPr>
          <a:xfrm>
            <a:off x="1258211" y="1800315"/>
            <a:ext cx="9675573" cy="1155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dirty="0">
                <a:solidFill>
                  <a:srgbClr val="10151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culpa veio como uma lição, cumpriu </a:t>
            </a:r>
          </a:p>
          <a:p>
            <a:pPr algn="ctr">
              <a:lnSpc>
                <a:spcPct val="130000"/>
              </a:lnSpc>
            </a:pPr>
            <a:r>
              <a:rPr lang="pt-BR" sz="2800" dirty="0">
                <a:solidFill>
                  <a:srgbClr val="10151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seu papel, e Pedro seguiu em frente. </a:t>
            </a:r>
            <a:endParaRPr lang="pt-BR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Imagem 7" descr="Forma&#10;&#10;Descrição gerada automaticamente com confiança baixa">
            <a:extLst>
              <a:ext uri="{FF2B5EF4-FFF2-40B4-BE49-F238E27FC236}">
                <a16:creationId xmlns:a16="http://schemas.microsoft.com/office/drawing/2014/main" id="{E2D91444-8B5F-C9C4-A1D1-E0E23CCDF6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Homem de barba e bigode&#10;&#10;Descrição gerada automaticamente">
            <a:extLst>
              <a:ext uri="{FF2B5EF4-FFF2-40B4-BE49-F238E27FC236}">
                <a16:creationId xmlns:a16="http://schemas.microsoft.com/office/drawing/2014/main" id="{440BDF25-BBAE-E91C-477F-3240D0EBB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93872" y="4636914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107955" y="1205171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1490234" y="1856792"/>
            <a:ext cx="41105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dirty="0">
                <a:solidFill>
                  <a:srgbClr val="FFCC66"/>
                </a:solidFill>
                <a:effectLst/>
                <a:latin typeface="Abrade ExtBlk" panose="00000A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João 21:15</a:t>
            </a:r>
            <a:endParaRPr lang="pt-BR" sz="5400" dirty="0">
              <a:solidFill>
                <a:srgbClr val="FFCC66"/>
              </a:solidFill>
              <a:latin typeface="Abrade ExtBlk" panose="00000A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4ED7596-97A2-ECD5-434C-15A42811468E}"/>
              </a:ext>
            </a:extLst>
          </p:cNvPr>
          <p:cNvSpPr txBox="1"/>
          <p:nvPr/>
        </p:nvSpPr>
        <p:spPr>
          <a:xfrm>
            <a:off x="1031757" y="2566527"/>
            <a:ext cx="5064243" cy="1947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32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Pedro aprendeu a lição e, dessa vez, agiu de maneira diferente.</a:t>
            </a:r>
            <a:endParaRPr lang="pt-BR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Imagem 7" descr="Forma&#10;&#10;Descrição gerada automaticamente com confiança baixa">
            <a:extLst>
              <a:ext uri="{FF2B5EF4-FFF2-40B4-BE49-F238E27FC236}">
                <a16:creationId xmlns:a16="http://schemas.microsoft.com/office/drawing/2014/main" id="{EAA0DF2F-BD8D-A050-EBBE-3713B09A82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0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 posando para foto&#10;&#10;Descrição gerada automaticamente">
            <a:extLst>
              <a:ext uri="{FF2B5EF4-FFF2-40B4-BE49-F238E27FC236}">
                <a16:creationId xmlns:a16="http://schemas.microsoft.com/office/drawing/2014/main" id="{426985A9-2012-6565-2CB1-88FEACF94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720212" y="4990298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652684" y="1684270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801327" y="2394005"/>
            <a:ext cx="6577780" cy="1727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dirty="0"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Rec</a:t>
            </a:r>
            <a:r>
              <a:rPr lang="pt-BR" sz="28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onte a história, identifique o erro, aprenda com ele como agir em uma próxima vez, peça perdão e </a:t>
            </a:r>
            <a:endParaRPr lang="pt-BR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44D5354-99D7-9AC5-4856-92E29C4BD43D}"/>
              </a:ext>
            </a:extLst>
          </p:cNvPr>
          <p:cNvSpPr txBox="1"/>
          <p:nvPr/>
        </p:nvSpPr>
        <p:spPr>
          <a:xfrm>
            <a:off x="1617406" y="4041272"/>
            <a:ext cx="49456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dirty="0">
                <a:solidFill>
                  <a:srgbClr val="5E3212"/>
                </a:solidFill>
                <a:effectLst/>
                <a:latin typeface="Abrade ExtBlk" panose="00000A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siga adiante. </a:t>
            </a:r>
            <a:endParaRPr lang="pt-BR" sz="4800" dirty="0">
              <a:solidFill>
                <a:srgbClr val="5E3212"/>
              </a:solidFill>
              <a:latin typeface="Abrade ExtBl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43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bolo, no interior, mesa, prato&#10;&#10;Descrição gerada automaticamente">
            <a:extLst>
              <a:ext uri="{FF2B5EF4-FFF2-40B4-BE49-F238E27FC236}">
                <a16:creationId xmlns:a16="http://schemas.microsoft.com/office/drawing/2014/main" id="{15BB793C-E4E2-824A-47FE-A0CF1DF83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75487" y="4995952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526691" y="589042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1142998" y="1289864"/>
            <a:ext cx="9906003" cy="1155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</a:t>
            </a:r>
            <a:r>
              <a:rPr lang="pt-BR" sz="2800" i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Agora, </a:t>
            </a:r>
            <a:r>
              <a:rPr lang="pt-BR" sz="2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pois</a:t>
            </a:r>
            <a:r>
              <a:rPr lang="pt-BR" sz="2800" i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80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já não existe</a:t>
            </a:r>
            <a:r>
              <a:rPr lang="pt-BR" sz="2800" i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nenhuma </a:t>
            </a:r>
            <a:r>
              <a:rPr lang="pt-BR" sz="280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condenação</a:t>
            </a:r>
            <a:r>
              <a:rPr lang="pt-BR" sz="2800" i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para os que estão em Cristo Jesus.”</a:t>
            </a:r>
            <a:endParaRPr lang="pt-B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FBCC72E-B1DD-4E1B-D9D7-C7CEF60D2917}"/>
              </a:ext>
            </a:extLst>
          </p:cNvPr>
          <p:cNvSpPr txBox="1"/>
          <p:nvPr/>
        </p:nvSpPr>
        <p:spPr>
          <a:xfrm>
            <a:off x="6998989" y="2500184"/>
            <a:ext cx="34419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5E3212"/>
                </a:solidFill>
                <a:effectLst/>
                <a:latin typeface="Abrade ExtBlk" panose="00000A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Romanos 8:1 </a:t>
            </a:r>
            <a:endParaRPr lang="pt-BR" sz="3600" dirty="0">
              <a:solidFill>
                <a:srgbClr val="5E3212"/>
              </a:solidFill>
              <a:latin typeface="Abrade ExtBl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48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4587130-79DD-1521-EAF6-DCD250647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m 7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A2B8BE0C-4438-94C9-1118-0CAFD96B6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Forma&#10;&#10;Descrição gerada automaticamente com confiança baixa">
            <a:extLst>
              <a:ext uri="{FF2B5EF4-FFF2-40B4-BE49-F238E27FC236}">
                <a16:creationId xmlns:a16="http://schemas.microsoft.com/office/drawing/2014/main" id="{ED60CE7F-83BE-9D8A-BC4F-E7C0F09411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7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ão de pessoa&#10;&#10;Descrição gerada automaticamente">
            <a:extLst>
              <a:ext uri="{FF2B5EF4-FFF2-40B4-BE49-F238E27FC236}">
                <a16:creationId xmlns:a16="http://schemas.microsoft.com/office/drawing/2014/main" id="{78536A2F-980B-DDC0-769E-80E82079C868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12192000" cy="6858001"/>
          </a:xfrm>
          <a:prstGeom prst="rect">
            <a:avLst/>
          </a:prstGeom>
        </p:spPr>
      </p:pic>
      <p:pic>
        <p:nvPicPr>
          <p:cNvPr id="3" name="Imagem 2" descr="Mão de pessoa&#10;&#10;Descrição gerada automaticamente">
            <a:extLst>
              <a:ext uri="{FF2B5EF4-FFF2-40B4-BE49-F238E27FC236}">
                <a16:creationId xmlns:a16="http://schemas.microsoft.com/office/drawing/2014/main" id="{EA59349E-8F7F-BD18-DA75-C4EACF6B6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431124" y="4162309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363595" y="1193654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1061884" y="1903390"/>
            <a:ext cx="5289755" cy="1155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 seu destino nunca</a:t>
            </a:r>
          </a:p>
          <a:p>
            <a:pPr algn="ctr">
              <a:lnSpc>
                <a:spcPct val="130000"/>
              </a:lnSpc>
            </a:pPr>
            <a:r>
              <a:rPr lang="pt-BR" sz="28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foi a sua destruição, mas a </a:t>
            </a:r>
            <a:endParaRPr lang="pt-B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BE721E5-34B4-E30B-0BD0-A4ECEA332ABF}"/>
              </a:ext>
            </a:extLst>
          </p:cNvPr>
          <p:cNvSpPr txBox="1"/>
          <p:nvPr/>
        </p:nvSpPr>
        <p:spPr>
          <a:xfrm>
            <a:off x="1839593" y="3006479"/>
            <a:ext cx="39230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salvação. </a:t>
            </a:r>
            <a:endParaRPr lang="pt-BR" sz="60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193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47296-31F2-FF61-31B8-7F52072D6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lendário&#10;&#10;Descrição gerada automaticamente">
            <a:extLst>
              <a:ext uri="{FF2B5EF4-FFF2-40B4-BE49-F238E27FC236}">
                <a16:creationId xmlns:a16="http://schemas.microsoft.com/office/drawing/2014/main" id="{F976A148-1150-6D55-B993-FB2FC60CE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8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Homem com os braços para cima&#10;&#10;Descrição gerada automaticamente com confiança média">
            <a:extLst>
              <a:ext uri="{FF2B5EF4-FFF2-40B4-BE49-F238E27FC236}">
                <a16:creationId xmlns:a16="http://schemas.microsoft.com/office/drawing/2014/main" id="{FECAD724-F1DC-BA03-E7B2-16583AF6B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6858001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763116" y="701640"/>
            <a:ext cx="6179092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pt-BR" sz="9600" dirty="0">
                <a:solidFill>
                  <a:srgbClr val="5E3212"/>
                </a:solidFill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A</a:t>
            </a:r>
            <a:r>
              <a:rPr lang="pt-BR" sz="96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culpa </a:t>
            </a:r>
            <a:endParaRPr lang="pt-BR" sz="595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1831358" y="2079915"/>
            <a:ext cx="2740011" cy="183432"/>
          </a:xfrm>
          <a:prstGeom prst="rect">
            <a:avLst/>
          </a:prstGeom>
        </p:spPr>
      </p:pic>
      <p:pic>
        <p:nvPicPr>
          <p:cNvPr id="2" name="Imagem 1" descr="Forma&#10;&#10;Descrição gerada automaticamente com confiança baixa">
            <a:extLst>
              <a:ext uri="{FF2B5EF4-FFF2-40B4-BE49-F238E27FC236}">
                <a16:creationId xmlns:a16="http://schemas.microsoft.com/office/drawing/2014/main" id="{A6EE3E53-BCAC-1E40-EFBC-0305B2451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  <p:pic>
        <p:nvPicPr>
          <p:cNvPr id="7" name="Imagem 6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CADA8BBD-8620-A502-F536-B8FF67C30EF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75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corrente, mesa, água, homem&#10;&#10;Descrição gerada automaticamente">
            <a:extLst>
              <a:ext uri="{FF2B5EF4-FFF2-40B4-BE49-F238E27FC236}">
                <a16:creationId xmlns:a16="http://schemas.microsoft.com/office/drawing/2014/main" id="{2C1958E6-89D7-BBFB-CF19-45C6E4641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5506065" y="869783"/>
            <a:ext cx="5987844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lnSpc>
                <a:spcPct val="130000"/>
              </a:lnSpc>
              <a:buClr>
                <a:srgbClr val="000000"/>
              </a:buClr>
              <a:buSzPts val="1100"/>
            </a:pPr>
            <a:r>
              <a:rPr lang="pt-BR" sz="28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Quando o sentimento de culpa </a:t>
            </a:r>
            <a:r>
              <a:rPr lang="pt-BR" sz="2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não é ativado, </a:t>
            </a:r>
            <a:r>
              <a:rPr lang="pt-BR" sz="24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é impossível corrigir o próprio comportamento, </a:t>
            </a:r>
          </a:p>
          <a:p>
            <a:pPr lvl="0" algn="r">
              <a:lnSpc>
                <a:spcPct val="130000"/>
              </a:lnSpc>
              <a:buClr>
                <a:srgbClr val="000000"/>
              </a:buClr>
              <a:buSzPts val="1100"/>
            </a:pPr>
            <a:r>
              <a:rPr lang="pt-BR" sz="24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desenvolver habilidades. </a:t>
            </a:r>
            <a:endParaRPr lang="pt-B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8664778" y="3127823"/>
            <a:ext cx="2740011" cy="183432"/>
          </a:xfrm>
          <a:prstGeom prst="rect">
            <a:avLst/>
          </a:prstGeom>
        </p:spPr>
      </p:pic>
      <p:pic>
        <p:nvPicPr>
          <p:cNvPr id="2" name="Imagem 1" descr="Forma&#10;&#10;Descrição gerada automaticamente com confiança baixa">
            <a:extLst>
              <a:ext uri="{FF2B5EF4-FFF2-40B4-BE49-F238E27FC236}">
                <a16:creationId xmlns:a16="http://schemas.microsoft.com/office/drawing/2014/main" id="{1DDA3E97-89B1-8838-1277-135D82823D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  <p:pic>
        <p:nvPicPr>
          <p:cNvPr id="8" name="Imagem 7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9F2FCF96-C60F-3E83-3AF4-8CB9F7C8D10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8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bolo, no interior, mesa, prato&#10;&#10;Descrição gerada automaticamente">
            <a:extLst>
              <a:ext uri="{FF2B5EF4-FFF2-40B4-BE49-F238E27FC236}">
                <a16:creationId xmlns:a16="http://schemas.microsoft.com/office/drawing/2014/main" id="{98C35A20-D74E-6352-CAFC-F1AEC6FCC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811644" y="1455128"/>
            <a:ext cx="10839580" cy="7866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i="1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</a:t>
            </a:r>
            <a:r>
              <a:rPr lang="pt-BR" sz="3200" i="1" kern="100" dirty="0">
                <a:solidFill>
                  <a:srgbClr val="000000"/>
                </a:solidFill>
                <a:ea typeface="Aptos" panose="020B0004020202020204" pitchFamily="34" charset="0"/>
                <a:cs typeface="Calibri" panose="020F0502020204030204" pitchFamily="34" charset="0"/>
              </a:rPr>
              <a:t>P</a:t>
            </a:r>
            <a:r>
              <a:rPr lang="pt-BR" sz="3200" i="1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ois todos pecaram e carecem da glória de Deus”.</a:t>
            </a:r>
            <a:endParaRPr lang="pt-BR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75487" y="4995952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658462" y="679267"/>
            <a:ext cx="875071" cy="70973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AAE2B79-9E0F-704D-DC3C-D411B7658249}"/>
              </a:ext>
            </a:extLst>
          </p:cNvPr>
          <p:cNvSpPr txBox="1"/>
          <p:nvPr/>
        </p:nvSpPr>
        <p:spPr>
          <a:xfrm>
            <a:off x="5284356" y="21197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kern="1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Romanos 3:23 </a:t>
            </a:r>
            <a:endParaRPr lang="pt-BR" sz="36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77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Rosto de homem visto de perto&#10;&#10;Descrição gerada automaticamente">
            <a:extLst>
              <a:ext uri="{FF2B5EF4-FFF2-40B4-BE49-F238E27FC236}">
                <a16:creationId xmlns:a16="http://schemas.microsoft.com/office/drawing/2014/main" id="{A987CCAF-18E4-E3BB-2EFC-2A10725CE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090651" y="3902499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8023122" y="1076420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6312310" y="1540347"/>
            <a:ext cx="42966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0" dirty="0">
                <a:solidFill>
                  <a:srgbClr val="000000"/>
                </a:solidFill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</a:t>
            </a:r>
            <a:r>
              <a:rPr lang="pt-BR" sz="80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culpa </a:t>
            </a:r>
            <a:endParaRPr lang="pt-BR" sz="80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2F50AE0-39B7-570F-6F20-2E31FA5513ED}"/>
              </a:ext>
            </a:extLst>
          </p:cNvPr>
          <p:cNvSpPr txBox="1"/>
          <p:nvPr/>
        </p:nvSpPr>
        <p:spPr>
          <a:xfrm>
            <a:off x="5594555" y="2456124"/>
            <a:ext cx="63811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6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saudável</a:t>
            </a:r>
            <a:endParaRPr lang="pt-BR" sz="96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156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bolo, no interior, mesa, prato&#10;&#10;Descrição gerada automaticamente">
            <a:extLst>
              <a:ext uri="{FF2B5EF4-FFF2-40B4-BE49-F238E27FC236}">
                <a16:creationId xmlns:a16="http://schemas.microsoft.com/office/drawing/2014/main" id="{98C35A20-D74E-6352-CAFC-F1AEC6FCC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75487" y="4995952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855406" y="1313555"/>
            <a:ext cx="10884309" cy="1484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400" i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“Pois eu mesmo reconheço as minhas transgressões, e o meu pecado sempre me persegue [...]. Sei que sou pecador desde que nasci, sim, desde que me concebeu minha mãe.”</a:t>
            </a:r>
            <a:endParaRPr lang="pt-BR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m 2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B13DF06A-743B-7607-A19E-0135DF0BA1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658463" y="615399"/>
            <a:ext cx="875071" cy="70973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32D048B-16E3-CDC6-7A68-3B9E6AE4AF04}"/>
              </a:ext>
            </a:extLst>
          </p:cNvPr>
          <p:cNvSpPr txBox="1"/>
          <p:nvPr/>
        </p:nvSpPr>
        <p:spPr>
          <a:xfrm>
            <a:off x="7787149" y="2849441"/>
            <a:ext cx="35199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Salmo 51:3, </a:t>
            </a:r>
            <a:r>
              <a:rPr lang="pt-BR" sz="36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pt-BR" sz="3600" b="1" i="1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pt-BR" sz="36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8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enina com cabelo loiro&#10;&#10;Descrição gerada automaticamente com confiança média">
            <a:extLst>
              <a:ext uri="{FF2B5EF4-FFF2-40B4-BE49-F238E27FC236}">
                <a16:creationId xmlns:a16="http://schemas.microsoft.com/office/drawing/2014/main" id="{EA193319-38C9-9396-892A-5DA543828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273808" y="4292728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206277" y="1698516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448330" y="2408251"/>
            <a:ext cx="6174658" cy="1167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 sentimento de culpa é essencial, pois nos ajuda a </a:t>
            </a:r>
            <a:endParaRPr lang="pt-BR" sz="28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2F0E571-2365-074E-9545-7F309F4B8AC8}"/>
              </a:ext>
            </a:extLst>
          </p:cNvPr>
          <p:cNvSpPr txBox="1"/>
          <p:nvPr/>
        </p:nvSpPr>
        <p:spPr>
          <a:xfrm>
            <a:off x="747251" y="354958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000000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identificar nossas falhas.</a:t>
            </a:r>
            <a:endParaRPr lang="pt-BR" sz="3200" dirty="0"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57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 com a mão no cabelo&#10;&#10;Descrição gerada automaticamente com confiança média">
            <a:extLst>
              <a:ext uri="{FF2B5EF4-FFF2-40B4-BE49-F238E27FC236}">
                <a16:creationId xmlns:a16="http://schemas.microsoft.com/office/drawing/2014/main" id="{BD404564-2CF5-09C7-A377-92D9FF37A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233220" y="4384630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6007508" y="2314073"/>
            <a:ext cx="5407743" cy="1961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3200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para transformar essa sensação em crescimento pessoal:</a:t>
            </a:r>
            <a:endParaRPr lang="pt-BR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1941727-EB2C-349B-D1E9-9038CE06A291}"/>
              </a:ext>
            </a:extLst>
          </p:cNvPr>
          <p:cNvSpPr txBox="1"/>
          <p:nvPr/>
        </p:nvSpPr>
        <p:spPr>
          <a:xfrm>
            <a:off x="5899355" y="1445894"/>
            <a:ext cx="5407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Cinco passos </a:t>
            </a:r>
            <a:endParaRPr lang="pt-BR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rade Black" panose="00000900000000000000" pitchFamily="2" charset="0"/>
            </a:endParaRPr>
          </a:p>
        </p:txBody>
      </p:sp>
      <p:pic>
        <p:nvPicPr>
          <p:cNvPr id="8" name="Imagem 7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95246D3B-7E2D-803D-1667-B60033477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8273843" y="881391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78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8" ma:contentTypeDescription="Crie um novo documento." ma:contentTypeScope="" ma:versionID="e667ed11a7dc85a5ce8aef94a7e3c0c4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86402b3dae7abd56f70f156dc023e281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4E08A588-8A39-4884-8AFC-E1331AF70BF0}"/>
</file>

<file path=customXml/itemProps2.xml><?xml version="1.0" encoding="utf-8"?>
<ds:datastoreItem xmlns:ds="http://schemas.openxmlformats.org/officeDocument/2006/customXml" ds:itemID="{B017B93E-8EEB-4DD5-9AB7-B33337BC010C}"/>
</file>

<file path=customXml/itemProps3.xml><?xml version="1.0" encoding="utf-8"?>
<ds:datastoreItem xmlns:ds="http://schemas.openxmlformats.org/officeDocument/2006/customXml" ds:itemID="{0D0300D3-9090-47E1-93F2-37562116CEBA}"/>
</file>

<file path=docProps/app.xml><?xml version="1.0" encoding="utf-8"?>
<Properties xmlns="http://schemas.openxmlformats.org/officeDocument/2006/extended-properties" xmlns:vt="http://schemas.openxmlformats.org/officeDocument/2006/docPropsVTypes">
  <TotalTime>8415</TotalTime>
  <Words>371</Words>
  <Application>Microsoft Office PowerPoint</Application>
  <PresentationFormat>Widescreen</PresentationFormat>
  <Paragraphs>45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2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Daniele Santos</dc:creator>
  <cp:lastModifiedBy>Jhoseyr Santos</cp:lastModifiedBy>
  <cp:revision>23</cp:revision>
  <dcterms:created xsi:type="dcterms:W3CDTF">2024-09-22T13:50:24Z</dcterms:created>
  <dcterms:modified xsi:type="dcterms:W3CDTF">2024-10-28T08:46:30Z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