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314" r:id="rId2"/>
    <p:sldId id="283" r:id="rId3"/>
    <p:sldId id="284" r:id="rId4"/>
    <p:sldId id="258" r:id="rId5"/>
    <p:sldId id="312" r:id="rId6"/>
    <p:sldId id="285" r:id="rId7"/>
    <p:sldId id="286" r:id="rId8"/>
    <p:sldId id="313" r:id="rId9"/>
    <p:sldId id="288" r:id="rId10"/>
    <p:sldId id="289" r:id="rId11"/>
    <p:sldId id="290" r:id="rId12"/>
    <p:sldId id="291" r:id="rId13"/>
    <p:sldId id="292" r:id="rId14"/>
    <p:sldId id="293" r:id="rId15"/>
    <p:sldId id="301" r:id="rId16"/>
    <p:sldId id="294" r:id="rId17"/>
    <p:sldId id="295" r:id="rId18"/>
    <p:sldId id="302" r:id="rId19"/>
    <p:sldId id="316" r:id="rId20"/>
    <p:sldId id="297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281" r:id="rId29"/>
    <p:sldId id="310" r:id="rId30"/>
    <p:sldId id="311" r:id="rId31"/>
    <p:sldId id="315" r:id="rId32"/>
  </p:sldIdLst>
  <p:sldSz cx="12192000" cy="6858000"/>
  <p:notesSz cx="6858000" cy="9144000"/>
  <p:embeddedFontLst>
    <p:embeddedFont>
      <p:font typeface="Abrade Black" panose="00000900000000000000" charset="0"/>
      <p:bold r:id="rId34"/>
      <p:boldItalic r:id="rId35"/>
    </p:embeddedFont>
    <p:embeddedFont>
      <p:font typeface="Bahnschrift Light Condensed" panose="020B0502040204020203" pitchFamily="34" charset="0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5E3212"/>
    <a:srgbClr val="FB591F"/>
    <a:srgbClr val="FF733E"/>
    <a:srgbClr val="F63F39"/>
    <a:srgbClr val="D73C00"/>
    <a:srgbClr val="2C474E"/>
    <a:srgbClr val="33525A"/>
    <a:srgbClr val="2D3E3F"/>
    <a:srgbClr val="202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A65AB-A0DF-C196-397A-EC11194FE842}" v="10" dt="2024-10-28T08:49:27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A - Elair Voos Dos Santos" userId="6daeaf2c-d119-439e-b673-6ad9fb1db9b7" providerId="ADAL" clId="{D6952022-1689-4264-899A-3A300C32C5B1}"/>
    <pc:docChg chg="undo redo custSel modSld">
      <pc:chgData name="EA - Elair Voos Dos Santos" userId="6daeaf2c-d119-439e-b673-6ad9fb1db9b7" providerId="ADAL" clId="{D6952022-1689-4264-899A-3A300C32C5B1}" dt="2024-10-23T21:32:31.910" v="268" actId="207"/>
      <pc:docMkLst>
        <pc:docMk/>
      </pc:docMkLst>
      <pc:sldChg chg="modSp mod">
        <pc:chgData name="EA - Elair Voos Dos Santos" userId="6daeaf2c-d119-439e-b673-6ad9fb1db9b7" providerId="ADAL" clId="{D6952022-1689-4264-899A-3A300C32C5B1}" dt="2024-10-23T21:32:31.910" v="268" actId="207"/>
        <pc:sldMkLst>
          <pc:docMk/>
          <pc:sldMk cId="312246594" sldId="281"/>
        </pc:sldMkLst>
        <pc:spChg chg="mod">
          <ac:chgData name="EA - Elair Voos Dos Santos" userId="6daeaf2c-d119-439e-b673-6ad9fb1db9b7" providerId="ADAL" clId="{D6952022-1689-4264-899A-3A300C32C5B1}" dt="2024-10-23T18:17:25.302" v="253" actId="20577"/>
          <ac:spMkLst>
            <pc:docMk/>
            <pc:sldMk cId="312246594" sldId="281"/>
            <ac:spMk id="3" creationId="{A5AD94E2-5A3A-F0B6-CDE8-97DCFBD780AB}"/>
          </ac:spMkLst>
        </pc:spChg>
        <pc:spChg chg="mod">
          <ac:chgData name="EA - Elair Voos Dos Santos" userId="6daeaf2c-d119-439e-b673-6ad9fb1db9b7" providerId="ADAL" clId="{D6952022-1689-4264-899A-3A300C32C5B1}" dt="2024-10-23T21:32:31.910" v="268" actId="207"/>
          <ac:spMkLst>
            <pc:docMk/>
            <pc:sldMk cId="312246594" sldId="281"/>
            <ac:spMk id="7" creationId="{3B5C73EB-885F-6C00-3358-907836964923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8:20:01.561" v="257" actId="1076"/>
        <pc:sldMkLst>
          <pc:docMk/>
          <pc:sldMk cId="2111971229" sldId="283"/>
        </pc:sldMkLst>
        <pc:picChg chg="mod">
          <ac:chgData name="EA - Elair Voos Dos Santos" userId="6daeaf2c-d119-439e-b673-6ad9fb1db9b7" providerId="ADAL" clId="{D6952022-1689-4264-899A-3A300C32C5B1}" dt="2024-10-23T18:20:01.561" v="257" actId="1076"/>
          <ac:picMkLst>
            <pc:docMk/>
            <pc:sldMk cId="2111971229" sldId="283"/>
            <ac:picMk id="7" creationId="{13B1639A-AC07-B174-3D5F-C6E21BB3CCA1}"/>
          </ac:picMkLst>
        </pc:picChg>
      </pc:sldChg>
      <pc:sldChg chg="modSp mod">
        <pc:chgData name="EA - Elair Voos Dos Santos" userId="6daeaf2c-d119-439e-b673-6ad9fb1db9b7" providerId="ADAL" clId="{D6952022-1689-4264-899A-3A300C32C5B1}" dt="2024-10-23T18:35:34.810" v="259" actId="1076"/>
        <pc:sldMkLst>
          <pc:docMk/>
          <pc:sldMk cId="3222384659" sldId="284"/>
        </pc:sldMkLst>
        <pc:picChg chg="mod">
          <ac:chgData name="EA - Elair Voos Dos Santos" userId="6daeaf2c-d119-439e-b673-6ad9fb1db9b7" providerId="ADAL" clId="{D6952022-1689-4264-899A-3A300C32C5B1}" dt="2024-10-23T18:35:34.810" v="259" actId="1076"/>
          <ac:picMkLst>
            <pc:docMk/>
            <pc:sldMk cId="3222384659" sldId="284"/>
            <ac:picMk id="7" creationId="{6F203A01-CD63-CFA2-C403-366ABE3FB3A7}"/>
          </ac:picMkLst>
        </pc:picChg>
      </pc:sldChg>
      <pc:sldChg chg="modSp mod">
        <pc:chgData name="EA - Elair Voos Dos Santos" userId="6daeaf2c-d119-439e-b673-6ad9fb1db9b7" providerId="ADAL" clId="{D6952022-1689-4264-899A-3A300C32C5B1}" dt="2024-10-23T15:35:34.357" v="21" actId="1076"/>
        <pc:sldMkLst>
          <pc:docMk/>
          <pc:sldMk cId="939773357" sldId="285"/>
        </pc:sldMkLst>
        <pc:spChg chg="mod">
          <ac:chgData name="EA - Elair Voos Dos Santos" userId="6daeaf2c-d119-439e-b673-6ad9fb1db9b7" providerId="ADAL" clId="{D6952022-1689-4264-899A-3A300C32C5B1}" dt="2024-10-23T15:35:26.760" v="20" actId="122"/>
          <ac:spMkLst>
            <pc:docMk/>
            <pc:sldMk cId="939773357" sldId="285"/>
            <ac:spMk id="3" creationId="{A0EA243B-CBAF-D480-1B1B-66A5869FCDFA}"/>
          </ac:spMkLst>
        </pc:spChg>
        <pc:picChg chg="mod">
          <ac:chgData name="EA - Elair Voos Dos Santos" userId="6daeaf2c-d119-439e-b673-6ad9fb1db9b7" providerId="ADAL" clId="{D6952022-1689-4264-899A-3A300C32C5B1}" dt="2024-10-23T15:35:34.357" v="21" actId="1076"/>
          <ac:picMkLst>
            <pc:docMk/>
            <pc:sldMk cId="939773357" sldId="285"/>
            <ac:picMk id="8" creationId="{27F69B1C-6DF7-AB48-9292-F8B7A088360A}"/>
          </ac:picMkLst>
        </pc:picChg>
      </pc:sldChg>
      <pc:sldChg chg="modSp mod">
        <pc:chgData name="EA - Elair Voos Dos Santos" userId="6daeaf2c-d119-439e-b673-6ad9fb1db9b7" providerId="ADAL" clId="{D6952022-1689-4264-899A-3A300C32C5B1}" dt="2024-10-23T15:36:00.349" v="28" actId="122"/>
        <pc:sldMkLst>
          <pc:docMk/>
          <pc:sldMk cId="2933330440" sldId="286"/>
        </pc:sldMkLst>
        <pc:spChg chg="mod">
          <ac:chgData name="EA - Elair Voos Dos Santos" userId="6daeaf2c-d119-439e-b673-6ad9fb1db9b7" providerId="ADAL" clId="{D6952022-1689-4264-899A-3A300C32C5B1}" dt="2024-10-23T15:36:00.349" v="28" actId="122"/>
          <ac:spMkLst>
            <pc:docMk/>
            <pc:sldMk cId="2933330440" sldId="286"/>
            <ac:spMk id="8" creationId="{934082F1-0943-5A80-2CE0-373B733F58D9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5:37:04.801" v="36" actId="122"/>
        <pc:sldMkLst>
          <pc:docMk/>
          <pc:sldMk cId="562585852" sldId="288"/>
        </pc:sldMkLst>
        <pc:spChg chg="mod">
          <ac:chgData name="EA - Elair Voos Dos Santos" userId="6daeaf2c-d119-439e-b673-6ad9fb1db9b7" providerId="ADAL" clId="{D6952022-1689-4264-899A-3A300C32C5B1}" dt="2024-10-23T15:37:04.801" v="36" actId="122"/>
          <ac:spMkLst>
            <pc:docMk/>
            <pc:sldMk cId="562585852" sldId="288"/>
            <ac:spMk id="7" creationId="{7A726229-EC9E-2BE1-2913-9D10AEDADA14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5:38:15.696" v="45" actId="20577"/>
        <pc:sldMkLst>
          <pc:docMk/>
          <pc:sldMk cId="730571084" sldId="289"/>
        </pc:sldMkLst>
        <pc:spChg chg="mod">
          <ac:chgData name="EA - Elair Voos Dos Santos" userId="6daeaf2c-d119-439e-b673-6ad9fb1db9b7" providerId="ADAL" clId="{D6952022-1689-4264-899A-3A300C32C5B1}" dt="2024-10-23T15:38:15.696" v="45" actId="20577"/>
          <ac:spMkLst>
            <pc:docMk/>
            <pc:sldMk cId="730571084" sldId="289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5:40:22.395" v="62" actId="1076"/>
        <pc:sldMkLst>
          <pc:docMk/>
          <pc:sldMk cId="2227678844" sldId="290"/>
        </pc:sldMkLst>
        <pc:spChg chg="mod">
          <ac:chgData name="EA - Elair Voos Dos Santos" userId="6daeaf2c-d119-439e-b673-6ad9fb1db9b7" providerId="ADAL" clId="{D6952022-1689-4264-899A-3A300C32C5B1}" dt="2024-10-23T15:39:30.074" v="56" actId="1076"/>
          <ac:spMkLst>
            <pc:docMk/>
            <pc:sldMk cId="2227678844" sldId="290"/>
            <ac:spMk id="4" creationId="{64EDDA59-DA3E-9E78-F68A-F6FAEE5B5618}"/>
          </ac:spMkLst>
        </pc:spChg>
        <pc:spChg chg="mod">
          <ac:chgData name="EA - Elair Voos Dos Santos" userId="6daeaf2c-d119-439e-b673-6ad9fb1db9b7" providerId="ADAL" clId="{D6952022-1689-4264-899A-3A300C32C5B1}" dt="2024-10-23T15:40:22.395" v="62" actId="1076"/>
          <ac:spMkLst>
            <pc:docMk/>
            <pc:sldMk cId="2227678844" sldId="290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8:38:47.261" v="261" actId="1076"/>
        <pc:sldMkLst>
          <pc:docMk/>
          <pc:sldMk cId="874899609" sldId="294"/>
        </pc:sldMkLst>
        <pc:spChg chg="mod">
          <ac:chgData name="EA - Elair Voos Dos Santos" userId="6daeaf2c-d119-439e-b673-6ad9fb1db9b7" providerId="ADAL" clId="{D6952022-1689-4264-899A-3A300C32C5B1}" dt="2024-10-23T17:05:56.251" v="64" actId="20577"/>
          <ac:spMkLst>
            <pc:docMk/>
            <pc:sldMk cId="874899609" sldId="294"/>
            <ac:spMk id="4" creationId="{5E7F4011-F353-C8E2-46F9-03136F5EAB2D}"/>
          </ac:spMkLst>
        </pc:spChg>
        <pc:picChg chg="mod">
          <ac:chgData name="EA - Elair Voos Dos Santos" userId="6daeaf2c-d119-439e-b673-6ad9fb1db9b7" providerId="ADAL" clId="{D6952022-1689-4264-899A-3A300C32C5B1}" dt="2024-10-23T18:38:47.261" v="261" actId="1076"/>
          <ac:picMkLst>
            <pc:docMk/>
            <pc:sldMk cId="874899609" sldId="294"/>
            <ac:picMk id="12" creationId="{61372E2B-BC97-A646-9ED6-38E88802ADF9}"/>
          </ac:picMkLst>
        </pc:picChg>
      </pc:sldChg>
      <pc:sldChg chg="modSp mod">
        <pc:chgData name="EA - Elair Voos Dos Santos" userId="6daeaf2c-d119-439e-b673-6ad9fb1db9b7" providerId="ADAL" clId="{D6952022-1689-4264-899A-3A300C32C5B1}" dt="2024-10-23T17:11:21.376" v="77" actId="20577"/>
        <pc:sldMkLst>
          <pc:docMk/>
          <pc:sldMk cId="2546432804" sldId="296"/>
        </pc:sldMkLst>
        <pc:spChg chg="mod">
          <ac:chgData name="EA - Elair Voos Dos Santos" userId="6daeaf2c-d119-439e-b673-6ad9fb1db9b7" providerId="ADAL" clId="{D6952022-1689-4264-899A-3A300C32C5B1}" dt="2024-10-23T17:11:21.376" v="77" actId="20577"/>
          <ac:spMkLst>
            <pc:docMk/>
            <pc:sldMk cId="2546432804" sldId="296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7:13:09.747" v="82" actId="20577"/>
        <pc:sldMkLst>
          <pc:docMk/>
          <pc:sldMk cId="920486027" sldId="297"/>
        </pc:sldMkLst>
        <pc:spChg chg="mod">
          <ac:chgData name="EA - Elair Voos Dos Santos" userId="6daeaf2c-d119-439e-b673-6ad9fb1db9b7" providerId="ADAL" clId="{D6952022-1689-4264-899A-3A300C32C5B1}" dt="2024-10-23T17:13:09.747" v="82" actId="20577"/>
          <ac:spMkLst>
            <pc:docMk/>
            <pc:sldMk cId="920486027" sldId="297"/>
            <ac:spMk id="3" creationId="{AA6EEBD1-6B90-710E-671A-DA4491E231A7}"/>
          </ac:spMkLst>
        </pc:spChg>
        <pc:spChg chg="mod">
          <ac:chgData name="EA - Elair Voos Dos Santos" userId="6daeaf2c-d119-439e-b673-6ad9fb1db9b7" providerId="ADAL" clId="{D6952022-1689-4264-899A-3A300C32C5B1}" dt="2024-10-23T17:12:23.064" v="78" actId="20577"/>
          <ac:spMkLst>
            <pc:docMk/>
            <pc:sldMk cId="920486027" sldId="297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8:39:14.425" v="263" actId="1076"/>
        <pc:sldMkLst>
          <pc:docMk/>
          <pc:sldMk cId="1583409698" sldId="302"/>
        </pc:sldMkLst>
        <pc:spChg chg="mod">
          <ac:chgData name="EA - Elair Voos Dos Santos" userId="6daeaf2c-d119-439e-b673-6ad9fb1db9b7" providerId="ADAL" clId="{D6952022-1689-4264-899A-3A300C32C5B1}" dt="2024-10-23T17:10:36.307" v="73" actId="20577"/>
          <ac:spMkLst>
            <pc:docMk/>
            <pc:sldMk cId="1583409698" sldId="302"/>
            <ac:spMk id="3" creationId="{C4ED7596-97A2-ECD5-434C-15A42811468E}"/>
          </ac:spMkLst>
        </pc:spChg>
        <pc:picChg chg="mod">
          <ac:chgData name="EA - Elair Voos Dos Santos" userId="6daeaf2c-d119-439e-b673-6ad9fb1db9b7" providerId="ADAL" clId="{D6952022-1689-4264-899A-3A300C32C5B1}" dt="2024-10-23T18:39:14.425" v="263" actId="1076"/>
          <ac:picMkLst>
            <pc:docMk/>
            <pc:sldMk cId="1583409698" sldId="302"/>
            <ac:picMk id="2" creationId="{7ED8BE8D-D674-B773-1E96-3AC9F2358321}"/>
          </ac:picMkLst>
        </pc:picChg>
      </pc:sldChg>
      <pc:sldChg chg="modSp mod modAnim">
        <pc:chgData name="EA - Elair Voos Dos Santos" userId="6daeaf2c-d119-439e-b673-6ad9fb1db9b7" providerId="ADAL" clId="{D6952022-1689-4264-899A-3A300C32C5B1}" dt="2024-10-23T17:24:04.857" v="230" actId="20577"/>
        <pc:sldMkLst>
          <pc:docMk/>
          <pc:sldMk cId="3366193253" sldId="303"/>
        </pc:sldMkLst>
        <pc:spChg chg="mod">
          <ac:chgData name="EA - Elair Voos Dos Santos" userId="6daeaf2c-d119-439e-b673-6ad9fb1db9b7" providerId="ADAL" clId="{D6952022-1689-4264-899A-3A300C32C5B1}" dt="2024-10-23T17:24:04.857" v="230" actId="20577"/>
          <ac:spMkLst>
            <pc:docMk/>
            <pc:sldMk cId="3366193253" sldId="303"/>
            <ac:spMk id="3" creationId="{55E4002C-F02D-8673-525C-3CC7204CB337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8:40:58.550" v="265" actId="20577"/>
        <pc:sldMkLst>
          <pc:docMk/>
          <pc:sldMk cId="1436168075" sldId="305"/>
        </pc:sldMkLst>
        <pc:spChg chg="mod">
          <ac:chgData name="EA - Elair Voos Dos Santos" userId="6daeaf2c-d119-439e-b673-6ad9fb1db9b7" providerId="ADAL" clId="{D6952022-1689-4264-899A-3A300C32C5B1}" dt="2024-10-23T18:40:58.550" v="265" actId="20577"/>
          <ac:spMkLst>
            <pc:docMk/>
            <pc:sldMk cId="1436168075" sldId="305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7:26:52.171" v="234" actId="20577"/>
        <pc:sldMkLst>
          <pc:docMk/>
          <pc:sldMk cId="1614591729" sldId="306"/>
        </pc:sldMkLst>
        <pc:spChg chg="mod">
          <ac:chgData name="EA - Elair Voos Dos Santos" userId="6daeaf2c-d119-439e-b673-6ad9fb1db9b7" providerId="ADAL" clId="{D6952022-1689-4264-899A-3A300C32C5B1}" dt="2024-10-23T17:26:52.171" v="234" actId="20577"/>
          <ac:spMkLst>
            <pc:docMk/>
            <pc:sldMk cId="1614591729" sldId="306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D6952022-1689-4264-899A-3A300C32C5B1}" dt="2024-10-23T18:41:50.573" v="267" actId="1076"/>
        <pc:sldMkLst>
          <pc:docMk/>
          <pc:sldMk cId="1450790242" sldId="309"/>
        </pc:sldMkLst>
        <pc:spChg chg="mod">
          <ac:chgData name="EA - Elair Voos Dos Santos" userId="6daeaf2c-d119-439e-b673-6ad9fb1db9b7" providerId="ADAL" clId="{D6952022-1689-4264-899A-3A300C32C5B1}" dt="2024-10-23T18:10:05.644" v="248" actId="1076"/>
          <ac:spMkLst>
            <pc:docMk/>
            <pc:sldMk cId="1450790242" sldId="309"/>
            <ac:spMk id="6" creationId="{04260FEE-B6C4-1181-FBED-B84F27108C1C}"/>
          </ac:spMkLst>
        </pc:spChg>
        <pc:picChg chg="mod">
          <ac:chgData name="EA - Elair Voos Dos Santos" userId="6daeaf2c-d119-439e-b673-6ad9fb1db9b7" providerId="ADAL" clId="{D6952022-1689-4264-899A-3A300C32C5B1}" dt="2024-10-23T18:41:50.573" v="267" actId="1076"/>
          <ac:picMkLst>
            <pc:docMk/>
            <pc:sldMk cId="1450790242" sldId="309"/>
            <ac:picMk id="7" creationId="{0DAC629C-1C46-31C4-475C-9239D5ECFA6C}"/>
          </ac:picMkLst>
        </pc:picChg>
      </pc:sldChg>
      <pc:sldChg chg="modSp mod">
        <pc:chgData name="EA - Elair Voos Dos Santos" userId="6daeaf2c-d119-439e-b673-6ad9fb1db9b7" providerId="ADAL" clId="{D6952022-1689-4264-899A-3A300C32C5B1}" dt="2024-10-23T18:18:16.363" v="255" actId="20577"/>
        <pc:sldMkLst>
          <pc:docMk/>
          <pc:sldMk cId="1942335036" sldId="310"/>
        </pc:sldMkLst>
        <pc:spChg chg="mod">
          <ac:chgData name="EA - Elair Voos Dos Santos" userId="6daeaf2c-d119-439e-b673-6ad9fb1db9b7" providerId="ADAL" clId="{D6952022-1689-4264-899A-3A300C32C5B1}" dt="2024-10-23T18:18:16.363" v="255" actId="20577"/>
          <ac:spMkLst>
            <pc:docMk/>
            <pc:sldMk cId="1942335036" sldId="310"/>
            <ac:spMk id="6" creationId="{04260FEE-B6C4-1181-FBED-B84F27108C1C}"/>
          </ac:spMkLst>
        </pc:spChg>
      </pc:sldChg>
      <pc:sldChg chg="addSp delSp modSp mod">
        <pc:chgData name="EA - Elair Voos Dos Santos" userId="6daeaf2c-d119-439e-b673-6ad9fb1db9b7" providerId="ADAL" clId="{D6952022-1689-4264-899A-3A300C32C5B1}" dt="2024-10-23T15:36:29.271" v="33" actId="114"/>
        <pc:sldMkLst>
          <pc:docMk/>
          <pc:sldMk cId="102919772" sldId="312"/>
        </pc:sldMkLst>
        <pc:spChg chg="mod">
          <ac:chgData name="EA - Elair Voos Dos Santos" userId="6daeaf2c-d119-439e-b673-6ad9fb1db9b7" providerId="ADAL" clId="{D6952022-1689-4264-899A-3A300C32C5B1}" dt="2024-10-23T15:36:29.271" v="33" actId="114"/>
          <ac:spMkLst>
            <pc:docMk/>
            <pc:sldMk cId="102919772" sldId="312"/>
            <ac:spMk id="6" creationId="{F3C1EBF0-00A2-D7D8-7E2B-277C9E27B9E5}"/>
          </ac:spMkLst>
        </pc:spChg>
        <pc:picChg chg="add mod">
          <ac:chgData name="EA - Elair Voos Dos Santos" userId="6daeaf2c-d119-439e-b673-6ad9fb1db9b7" providerId="ADAL" clId="{D6952022-1689-4264-899A-3A300C32C5B1}" dt="2024-10-23T15:35:46.417" v="22"/>
          <ac:picMkLst>
            <pc:docMk/>
            <pc:sldMk cId="102919772" sldId="312"/>
            <ac:picMk id="2" creationId="{77A3B16F-13B0-BF96-66C9-0D08384F0573}"/>
          </ac:picMkLst>
        </pc:picChg>
        <pc:picChg chg="add mod">
          <ac:chgData name="EA - Elair Voos Dos Santos" userId="6daeaf2c-d119-439e-b673-6ad9fb1db9b7" providerId="ADAL" clId="{D6952022-1689-4264-899A-3A300C32C5B1}" dt="2024-10-23T15:35:49.291" v="24"/>
          <ac:picMkLst>
            <pc:docMk/>
            <pc:sldMk cId="102919772" sldId="312"/>
            <ac:picMk id="3" creationId="{6BEE0E1B-DDCD-745C-4A8B-79BD7B679F69}"/>
          </ac:picMkLst>
        </pc:picChg>
        <pc:picChg chg="add del mod">
          <ac:chgData name="EA - Elair Voos Dos Santos" userId="6daeaf2c-d119-439e-b673-6ad9fb1db9b7" providerId="ADAL" clId="{D6952022-1689-4264-899A-3A300C32C5B1}" dt="2024-10-23T15:35:50.622" v="25" actId="478"/>
          <ac:picMkLst>
            <pc:docMk/>
            <pc:sldMk cId="102919772" sldId="312"/>
            <ac:picMk id="11" creationId="{A6BCD2E4-FE1A-3DC6-7673-15F1F78289D8}"/>
          </ac:picMkLst>
        </pc:picChg>
      </pc:sldChg>
      <pc:sldChg chg="modSp mod">
        <pc:chgData name="EA - Elair Voos Dos Santos" userId="6daeaf2c-d119-439e-b673-6ad9fb1db9b7" providerId="ADAL" clId="{D6952022-1689-4264-899A-3A300C32C5B1}" dt="2024-10-23T15:36:54.719" v="34" actId="1076"/>
        <pc:sldMkLst>
          <pc:docMk/>
          <pc:sldMk cId="583503001" sldId="313"/>
        </pc:sldMkLst>
        <pc:spChg chg="mod">
          <ac:chgData name="EA - Elair Voos Dos Santos" userId="6daeaf2c-d119-439e-b673-6ad9fb1db9b7" providerId="ADAL" clId="{D6952022-1689-4264-899A-3A300C32C5B1}" dt="2024-10-23T15:36:14.282" v="29" actId="115"/>
          <ac:spMkLst>
            <pc:docMk/>
            <pc:sldMk cId="583503001" sldId="313"/>
            <ac:spMk id="6" creationId="{083B6177-B59B-8D33-0828-8C948FB9EABB}"/>
          </ac:spMkLst>
        </pc:spChg>
        <pc:picChg chg="mod">
          <ac:chgData name="EA - Elair Voos Dos Santos" userId="6daeaf2c-d119-439e-b673-6ad9fb1db9b7" providerId="ADAL" clId="{D6952022-1689-4264-899A-3A300C32C5B1}" dt="2024-10-23T15:36:54.719" v="34" actId="1076"/>
          <ac:picMkLst>
            <pc:docMk/>
            <pc:sldMk cId="583503001" sldId="313"/>
            <ac:picMk id="9" creationId="{C69CE13C-51F1-AB61-A0AC-3350991B8CE5}"/>
          </ac:picMkLst>
        </pc:picChg>
      </pc:sldChg>
    </pc:docChg>
  </pc:docChgLst>
  <pc:docChgLst>
    <pc:chgData name="UNEB - Daniele Silva" userId="S::daniele.silva@adventistas.org::28c7a02c-036e-4b21-943b-613c38470abd" providerId="AD" clId="Web-{4C6A65AB-A0DF-C196-397A-EC11194FE842}"/>
    <pc:docChg chg="addSld delSld modSld">
      <pc:chgData name="UNEB - Daniele Silva" userId="S::daniele.silva@adventistas.org::28c7a02c-036e-4b21-943b-613c38470abd" providerId="AD" clId="Web-{4C6A65AB-A0DF-C196-397A-EC11194FE842}" dt="2024-10-28T08:49:27.504" v="6"/>
      <pc:docMkLst>
        <pc:docMk/>
      </pc:docMkLst>
      <pc:sldChg chg="del">
        <pc:chgData name="UNEB - Daniele Silva" userId="S::daniele.silva@adventistas.org::28c7a02c-036e-4b21-943b-613c38470abd" providerId="AD" clId="Web-{4C6A65AB-A0DF-C196-397A-EC11194FE842}" dt="2024-10-28T08:49:27.504" v="6"/>
        <pc:sldMkLst>
          <pc:docMk/>
          <pc:sldMk cId="2546432804" sldId="296"/>
        </pc:sldMkLst>
      </pc:sldChg>
      <pc:sldChg chg="addSp delSp modSp add">
        <pc:chgData name="UNEB - Daniele Silva" userId="S::daniele.silva@adventistas.org::28c7a02c-036e-4b21-943b-613c38470abd" providerId="AD" clId="Web-{4C6A65AB-A0DF-C196-397A-EC11194FE842}" dt="2024-10-28T08:49:20.988" v="5" actId="1076"/>
        <pc:sldMkLst>
          <pc:docMk/>
          <pc:sldMk cId="3554289727" sldId="316"/>
        </pc:sldMkLst>
        <pc:spChg chg="add mod">
          <ac:chgData name="UNEB - Daniele Silva" userId="S::daniele.silva@adventistas.org::28c7a02c-036e-4b21-943b-613c38470abd" providerId="AD" clId="Web-{4C6A65AB-A0DF-C196-397A-EC11194FE842}" dt="2024-10-28T08:49:20.988" v="5" actId="1076"/>
          <ac:spMkLst>
            <pc:docMk/>
            <pc:sldMk cId="3554289727" sldId="316"/>
            <ac:spMk id="3" creationId="{7B092D68-54CD-AC49-4328-358AE447DBC7}"/>
          </ac:spMkLst>
        </pc:spChg>
        <pc:spChg chg="del mod">
          <ac:chgData name="UNEB - Daniele Silva" userId="S::daniele.silva@adventistas.org::28c7a02c-036e-4b21-943b-613c38470abd" providerId="AD" clId="Web-{4C6A65AB-A0DF-C196-397A-EC11194FE842}" dt="2024-10-28T08:49:12.409" v="2"/>
          <ac:spMkLst>
            <pc:docMk/>
            <pc:sldMk cId="3554289727" sldId="316"/>
            <ac:spMk id="6" creationId="{04260FEE-B6C4-1181-FBED-B84F27108C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413A0-4439-4208-9659-60607C516B4F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4B448-1E8C-4AA4-9967-B08D1110CB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1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4B448-1E8C-4AA4-9967-B08D1110CBE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37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Bahnschrift Light Condensed" panose="020B0502040204020203" pitchFamily="34" charset="0"/>
              </a:defRPr>
            </a:lvl2pPr>
            <a:lvl3pPr>
              <a:defRPr sz="2400">
                <a:latin typeface="Bahnschrift Light Condensed" panose="020B0502040204020203" pitchFamily="34" charset="0"/>
              </a:defRPr>
            </a:lvl3pPr>
            <a:lvl4pPr>
              <a:defRPr sz="2000">
                <a:latin typeface="Bahnschrift Light Condensed" panose="020B0502040204020203" pitchFamily="34" charset="0"/>
              </a:defRPr>
            </a:lvl4pPr>
            <a:lvl5pPr>
              <a:defRPr sz="2000">
                <a:latin typeface="Bahnschrift Light Condensed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Bahnschrift Light Condensed" panose="020B050204020402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iris.who.int/bitstream/handle/10665/356119/9789240049338-eng.pdf?sequence=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49814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pessoa, quarto, cama&#10;&#10;Descrição gerada automaticamente">
            <a:extLst>
              <a:ext uri="{FF2B5EF4-FFF2-40B4-BE49-F238E27FC236}">
                <a16:creationId xmlns:a16="http://schemas.microsoft.com/office/drawing/2014/main" id="{E154C005-C8B8-781A-156C-B3C97AB99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499852" y="3361605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3554362" y="853002"/>
            <a:ext cx="4630992" cy="2454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pt-BR" sz="24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ueremos oferecer o melhor para os nossos amados. Por isso, trabalhamos bastante, mas acabamos nos privando da convivência com eles.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7108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D6D3D556-B2D4-0E28-2A8C-E045C4A9BD3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06FDA23B-1E90-AA19-75A7-967B7F1C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ECFD137-12EB-C1CF-4E5D-BB90B57AA9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983757" y="3977770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063710" y="1585721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706858" y="2295456"/>
            <a:ext cx="3588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pt-BR" sz="32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Qual é a sua</a:t>
            </a:r>
            <a:endParaRPr lang="pt-BR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4EDDA59-DA3E-9E78-F68A-F6FAEE5B5618}"/>
              </a:ext>
            </a:extLst>
          </p:cNvPr>
          <p:cNvSpPr txBox="1"/>
          <p:nvPr/>
        </p:nvSpPr>
        <p:spPr>
          <a:xfrm>
            <a:off x="471949" y="2654331"/>
            <a:ext cx="65679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kern="0" dirty="0">
                <a:solidFill>
                  <a:schemeClr val="accent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prioridade?</a:t>
            </a:r>
            <a:endParaRPr lang="pt-BR" sz="8000" dirty="0">
              <a:solidFill>
                <a:schemeClr val="accent2"/>
              </a:solidFill>
              <a:latin typeface="Abrade Black" panose="00000900000000000000" pitchFamily="2" charset="0"/>
            </a:endParaRPr>
          </a:p>
        </p:txBody>
      </p:sp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F95504F6-A6F5-0D8F-4AE6-7E97F0981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D1CB4C9C-55E2-C0B9-2F85-3A73E4C65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1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B94CFD-849B-46A0-5B93-4434CF3CE5A6}"/>
              </a:ext>
            </a:extLst>
          </p:cNvPr>
          <p:cNvSpPr txBox="1"/>
          <p:nvPr/>
        </p:nvSpPr>
        <p:spPr>
          <a:xfrm>
            <a:off x="610247" y="1219616"/>
            <a:ext cx="10971495" cy="97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3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3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E, aproximando-se dele, perguntou: ‘Senhor, não te importas que minha irmã tenha me deixado sozinha com o serviço? Dize-lhe que me ajude!’”</a:t>
            </a:r>
            <a:endParaRPr lang="pt-BR" sz="23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2F9385-8E42-F609-F1AE-A223FDC1F94D}"/>
              </a:ext>
            </a:extLst>
          </p:cNvPr>
          <p:cNvSpPr txBox="1"/>
          <p:nvPr/>
        </p:nvSpPr>
        <p:spPr>
          <a:xfrm>
            <a:off x="7124455" y="230813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Lucas 10:40 </a:t>
            </a:r>
            <a:endParaRPr lang="pt-BR" sz="4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7CC52ED2-D213-4B5C-45A7-D31FE2B69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0" y="474113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3422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posando para foto&#10;&#10;Descrição gerada automaticamente">
            <a:extLst>
              <a:ext uri="{FF2B5EF4-FFF2-40B4-BE49-F238E27FC236}">
                <a16:creationId xmlns:a16="http://schemas.microsoft.com/office/drawing/2014/main" id="{E71D6CFD-0E07-F690-6671-6F61E7586F9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Mulher posando para foto&#10;&#10;Descrição gerada automaticamente">
            <a:extLst>
              <a:ext uri="{FF2B5EF4-FFF2-40B4-BE49-F238E27FC236}">
                <a16:creationId xmlns:a16="http://schemas.microsoft.com/office/drawing/2014/main" id="{206D049F-CF1E-4A86-B63F-4603C3C5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B24AA25-3EFD-FB66-B2BD-D327082A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65325" y="5371268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960427" y="3784617"/>
            <a:ext cx="5149809" cy="1474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30000"/>
              </a:lnSpc>
            </a:pPr>
            <a:r>
              <a:rPr lang="pt-BR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revelam na fala de Marta.</a:t>
            </a:r>
            <a:endParaRPr lang="pt-BR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B45BE4-186C-34D8-3D8D-053FE919271B}"/>
              </a:ext>
            </a:extLst>
          </p:cNvPr>
          <p:cNvSpPr txBox="1"/>
          <p:nvPr/>
        </p:nvSpPr>
        <p:spPr>
          <a:xfrm>
            <a:off x="-432148" y="1813039"/>
            <a:ext cx="8178800" cy="2063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8800" kern="0" dirty="0">
                <a:solidFill>
                  <a:schemeClr val="bg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DOIS</a:t>
            </a:r>
            <a:r>
              <a:rPr lang="pt-BR" sz="11500" kern="0" dirty="0">
                <a:solidFill>
                  <a:schemeClr val="bg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pt-BR" sz="4400" kern="0" dirty="0">
                <a:solidFill>
                  <a:srgbClr val="FFC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grandes equívocos </a:t>
            </a:r>
            <a:endParaRPr lang="pt-BR" sz="4400" dirty="0">
              <a:solidFill>
                <a:srgbClr val="FFC000"/>
              </a:solidFill>
              <a:latin typeface="Abrade Black" panose="00000900000000000000" pitchFamily="2" charset="0"/>
            </a:endParaRPr>
          </a:p>
        </p:txBody>
      </p:sp>
      <p:pic>
        <p:nvPicPr>
          <p:cNvPr id="9" name="Imagem 8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10612132-29FB-0A50-BF12-830D5695D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19716" y="1103304"/>
            <a:ext cx="875071" cy="709735"/>
          </a:xfrm>
          <a:prstGeom prst="rect">
            <a:avLst/>
          </a:prstGeom>
        </p:spPr>
      </p:pic>
      <p:pic>
        <p:nvPicPr>
          <p:cNvPr id="11" name="Imagem 10" descr="Forma&#10;&#10;Descrição gerada automaticamente com confiança baixa">
            <a:extLst>
              <a:ext uri="{FF2B5EF4-FFF2-40B4-BE49-F238E27FC236}">
                <a16:creationId xmlns:a16="http://schemas.microsoft.com/office/drawing/2014/main" id="{4B5D8BA8-8076-7904-DDC9-ADA0981FE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posando para foto&#10;&#10;Descrição gerada automaticamente">
            <a:extLst>
              <a:ext uri="{FF2B5EF4-FFF2-40B4-BE49-F238E27FC236}">
                <a16:creationId xmlns:a16="http://schemas.microsoft.com/office/drawing/2014/main" id="{9C6775D3-C9A4-BDF4-33B8-8248712D498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Mulher posando para foto&#10;&#10;Descrição gerada automaticamente">
            <a:extLst>
              <a:ext uri="{FF2B5EF4-FFF2-40B4-BE49-F238E27FC236}">
                <a16:creationId xmlns:a16="http://schemas.microsoft.com/office/drawing/2014/main" id="{7B4F2C18-E185-3E47-5EA5-4FA5ED140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092925" y="36243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025396" y="103250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095998" y="2344146"/>
            <a:ext cx="5119329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Marta pensava que Jesus não se importava com ela. 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5C4710-ABE6-75E1-2BF6-7EDE90746D81}"/>
              </a:ext>
            </a:extLst>
          </p:cNvPr>
          <p:cNvSpPr txBox="1"/>
          <p:nvPr/>
        </p:nvSpPr>
        <p:spPr>
          <a:xfrm>
            <a:off x="5741055" y="162691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kern="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Primeiro equívoco</a:t>
            </a:r>
            <a:r>
              <a:rPr lang="pt-BR" sz="4400" kern="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endParaRPr lang="pt-BR" sz="4400" dirty="0"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guindaste, mesa, sol, barco&#10;&#10;Descrição gerada automaticamente">
            <a:extLst>
              <a:ext uri="{FF2B5EF4-FFF2-40B4-BE49-F238E27FC236}">
                <a16:creationId xmlns:a16="http://schemas.microsoft.com/office/drawing/2014/main" id="{A4235B59-8345-EF5A-C96E-937AAE0AF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725993" y="2234039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194302" y="1021967"/>
            <a:ext cx="9655187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i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“Ninguém tem maior amor do que aquele que dá a sua vida pelos seus amigos.” 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6441E4-5798-96D8-6D8F-316216AB7E82}"/>
              </a:ext>
            </a:extLst>
          </p:cNvPr>
          <p:cNvSpPr txBox="1"/>
          <p:nvPr/>
        </p:nvSpPr>
        <p:spPr>
          <a:xfrm>
            <a:off x="4528375" y="2461851"/>
            <a:ext cx="2987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kern="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João 15:13 </a:t>
            </a:r>
            <a:endParaRPr lang="pt-BR" sz="44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987C86A6-52F6-D6C4-CC9E-4E6995E72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584359" y="394907"/>
            <a:ext cx="875071" cy="709735"/>
          </a:xfrm>
          <a:prstGeom prst="rect">
            <a:avLst/>
          </a:prstGeom>
        </p:spPr>
      </p:pic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07E89D95-6DA4-C0AF-DD0F-F1FA41B93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5235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2BFDE77-BED6-A050-B7B7-504EEC59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207CF0D-BD0B-6B0D-BB2B-4E57B1974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235337" y="4214845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597807" y="2768338"/>
            <a:ext cx="6015073" cy="132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Marta queria que Jesus atendesse aos seus desejos. </a:t>
            </a:r>
            <a:endParaRPr lang="pt-BR" sz="3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7F4011-F353-C8E2-46F9-03136F5EAB2D}"/>
              </a:ext>
            </a:extLst>
          </p:cNvPr>
          <p:cNvSpPr txBox="1"/>
          <p:nvPr/>
        </p:nvSpPr>
        <p:spPr>
          <a:xfrm>
            <a:off x="6096000" y="2212909"/>
            <a:ext cx="5212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kern="0" dirty="0">
                <a:solidFill>
                  <a:srgbClr val="FFC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Segundo equívoco:</a:t>
            </a:r>
            <a:r>
              <a:rPr lang="pt-BR" sz="4000" kern="0" dirty="0">
                <a:solidFill>
                  <a:srgbClr val="FFC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pt-BR" sz="4000" dirty="0">
              <a:solidFill>
                <a:srgbClr val="FFC000"/>
              </a:solidFill>
              <a:latin typeface="Abrade Black" panose="00000900000000000000" pitchFamily="2" charset="0"/>
            </a:endParaRPr>
          </a:p>
        </p:txBody>
      </p:sp>
      <p:pic>
        <p:nvPicPr>
          <p:cNvPr id="9" name="Imagem 8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62D25ACB-0EF0-402D-C8F5-F2D57ED2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167806" y="1599471"/>
            <a:ext cx="875071" cy="709735"/>
          </a:xfrm>
          <a:prstGeom prst="rect">
            <a:avLst/>
          </a:prstGeom>
        </p:spPr>
      </p:pic>
      <p:pic>
        <p:nvPicPr>
          <p:cNvPr id="11" name="Imagem 10" descr="Forma&#10;&#10;Descrição gerada automaticamente com confiança baixa">
            <a:extLst>
              <a:ext uri="{FF2B5EF4-FFF2-40B4-BE49-F238E27FC236}">
                <a16:creationId xmlns:a16="http://schemas.microsoft.com/office/drawing/2014/main" id="{8C7CD1CE-3CB2-1C03-8A9A-C3B3A8EA8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1372E2B-BC97-A646-9ED6-38E88802AD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C5EB0B4D-C95F-1006-1544-50CCBD95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A5B5C7F-ADFE-79FC-8444-B09D5161A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1101727" y="1278202"/>
            <a:ext cx="10363830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i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“O meu </a:t>
            </a:r>
            <a:r>
              <a:rPr lang="pt-BR" sz="2800" b="1" i="1" u="sng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Deus suprirá todas as necessidades</a:t>
            </a:r>
            <a:r>
              <a:rPr lang="pt-BR" sz="2800" b="1" i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2800" i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vocês, de acordo com as suas gloriosas riquezas em Cristo Jesus.” 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D5391416-B540-F2F1-8838-BEB285E34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846107" y="587247"/>
            <a:ext cx="875071" cy="7097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622627D-358B-45D3-0A85-F19261FD8592}"/>
              </a:ext>
            </a:extLst>
          </p:cNvPr>
          <p:cNvSpPr txBox="1"/>
          <p:nvPr/>
        </p:nvSpPr>
        <p:spPr>
          <a:xfrm>
            <a:off x="6721178" y="2445894"/>
            <a:ext cx="3921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kern="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Filipenses 4:19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32687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roupa preta&#10;&#10;Descrição gerada automaticamente">
            <a:extLst>
              <a:ext uri="{FF2B5EF4-FFF2-40B4-BE49-F238E27FC236}">
                <a16:creationId xmlns:a16="http://schemas.microsoft.com/office/drawing/2014/main" id="{A61FD1E1-91DE-5B2B-63FF-4D38F5875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67550" y="3878820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412753" y="1086106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543203" y="1795841"/>
            <a:ext cx="6650077" cy="1961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“Respondeu o Senhor: ‘Marta! Marta! Estás </a:t>
            </a:r>
            <a:r>
              <a:rPr lang="pt-BR" sz="3200" b="1" i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ansiosa</a:t>
            </a:r>
            <a:r>
              <a:rPr lang="pt-BR" sz="32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afadigada com muitas coisas’”.</a:t>
            </a:r>
            <a:endParaRPr lang="pt-BR" sz="32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C78A59-A1E5-01C5-D9DA-5F7DE16E6874}"/>
              </a:ext>
            </a:extLst>
          </p:cNvPr>
          <p:cNvSpPr txBox="1"/>
          <p:nvPr/>
        </p:nvSpPr>
        <p:spPr>
          <a:xfrm>
            <a:off x="2051616" y="4183732"/>
            <a:ext cx="35973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Lucas 10:41</a:t>
            </a:r>
            <a:r>
              <a:rPr lang="pt-BR" sz="44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pt-BR" sz="44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22A307DD-FA6D-0873-971A-FEA739671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7ED8BE8D-D674-B773-1E96-3AC9F23583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9698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Homem de camisa preta&#10;&#10;Descrição gerada automaticamente">
            <a:extLst>
              <a:ext uri="{FF2B5EF4-FFF2-40B4-BE49-F238E27FC236}">
                <a16:creationId xmlns:a16="http://schemas.microsoft.com/office/drawing/2014/main" id="{78A6BA70-EBAF-BA52-F654-DF501F726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793967" y="5117184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726438" y="1463600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B092D68-54CD-AC49-4328-358AE447DBC7}"/>
              </a:ext>
            </a:extLst>
          </p:cNvPr>
          <p:cNvSpPr txBox="1"/>
          <p:nvPr/>
        </p:nvSpPr>
        <p:spPr>
          <a:xfrm>
            <a:off x="655616" y="2173336"/>
            <a:ext cx="5026439" cy="284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Reconte a história, identifique o erro, aprenda com ele como agir em uma próxima vez, peça perdão e siga adiante. 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972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no interior, homem, mulher&#10;&#10;Descrição gerada automaticamente">
            <a:extLst>
              <a:ext uri="{FF2B5EF4-FFF2-40B4-BE49-F238E27FC236}">
                <a16:creationId xmlns:a16="http://schemas.microsoft.com/office/drawing/2014/main" id="{F97E717A-A4C4-2549-3A88-AC4D6F0F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Uma imagem contendo pessoa, no interior, homem, mulher&#10;&#10;Descrição gerada automaticamente">
            <a:extLst>
              <a:ext uri="{FF2B5EF4-FFF2-40B4-BE49-F238E27FC236}">
                <a16:creationId xmlns:a16="http://schemas.microsoft.com/office/drawing/2014/main" id="{13B1639A-AC07-B174-3D5F-C6E21BB3C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992A1542-4B24-0909-35AA-36F2C967B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555686" y="5318220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604833" y="128088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20338" y="1926408"/>
            <a:ext cx="6444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pt-BR" sz="4000" dirty="0">
                <a:solidFill>
                  <a:srgbClr val="5E3212"/>
                </a:solidFill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pt-BR" sz="40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nsiedade e fadiga </a:t>
            </a:r>
            <a:endParaRPr lang="pt-BR" sz="4000" dirty="0">
              <a:solidFill>
                <a:srgbClr val="5E3212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6EEBD1-6B90-710E-671A-DA4491E231A7}"/>
              </a:ext>
            </a:extLst>
          </p:cNvPr>
          <p:cNvSpPr txBox="1"/>
          <p:nvPr/>
        </p:nvSpPr>
        <p:spPr>
          <a:xfrm>
            <a:off x="820336" y="2508781"/>
            <a:ext cx="6444062" cy="299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Segundo o relatório mais recente sobre a saúde mental no mundo, 970 milhões de pessoas apresentam sofrimento psíquico e 31% delas sofrem de transtornos de ansiedade.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pt-BR" sz="1200" u="sng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https://iris.who.int/bitstream/handle/10665/356119/9789240049338-eng.pdf?sequence=1</a:t>
            </a:r>
            <a:endParaRPr lang="pt-BR" sz="1200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pt-BR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pt-BR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86027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0E0D194E-298B-F82F-404B-C5BCADE97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20135" y="1833144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59781" y="1279763"/>
            <a:ext cx="7649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lang="pt-BR" sz="2400" b="1" dirty="0"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 transtornos de ansiedade vão impactar:</a:t>
            </a:r>
            <a:endParaRPr lang="pt-BR" sz="2400" b="1" dirty="0"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E4002C-F02D-8673-525C-3CC7204CB337}"/>
              </a:ext>
            </a:extLst>
          </p:cNvPr>
          <p:cNvSpPr txBox="1"/>
          <p:nvPr/>
        </p:nvSpPr>
        <p:spPr>
          <a:xfrm>
            <a:off x="559781" y="2016576"/>
            <a:ext cx="6958617" cy="393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AutoNum type="arabicParenR"/>
            </a:pPr>
            <a:r>
              <a:rPr lang="pt-BR" sz="2000" b="1" kern="100" dirty="0">
                <a:solidFill>
                  <a:srgbClr val="D73C00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os p</a:t>
            </a:r>
            <a:r>
              <a:rPr lang="pt-BR" sz="2000" b="1" kern="10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ensamentos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que se tornam equivocados e deturpados; </a:t>
            </a:r>
          </a:p>
          <a:p>
            <a:pPr marL="342900" indent="-342900">
              <a:lnSpc>
                <a:spcPct val="140000"/>
              </a:lnSpc>
              <a:buAutoNum type="arabicParenR"/>
            </a:pPr>
            <a:r>
              <a:rPr lang="pt-BR" sz="2000" b="1" kern="100" dirty="0">
                <a:solidFill>
                  <a:srgbClr val="D73C00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as e</a:t>
            </a:r>
            <a:r>
              <a:rPr lang="pt-BR" sz="2000" b="1" kern="10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moções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que se tornam mais intensas e instáveis</a:t>
            </a:r>
            <a:r>
              <a:rPr lang="pt-BR" sz="2000" kern="1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;</a:t>
            </a:r>
            <a:endParaRPr lang="pt-BR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40000"/>
              </a:lnSpc>
              <a:buAutoNum type="arabicParenR"/>
            </a:pPr>
            <a:r>
              <a:rPr lang="pt-BR" sz="2000" b="1" kern="100" dirty="0">
                <a:solidFill>
                  <a:srgbClr val="D73C00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lang="pt-BR" sz="2000" b="1" kern="10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pt-BR" sz="2000" b="1" kern="100" dirty="0">
                <a:solidFill>
                  <a:srgbClr val="D73C00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lang="pt-BR" sz="2000" b="1" kern="10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orpo</a:t>
            </a:r>
            <a:r>
              <a:rPr lang="pt-BR" sz="2000" kern="1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que 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também é impactado</a:t>
            </a:r>
            <a:r>
              <a:rPr lang="pt-BR" sz="2000" kern="1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;</a:t>
            </a:r>
            <a:endParaRPr lang="pt-BR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pt-BR" sz="2000" b="1" kern="10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4) </a:t>
            </a:r>
            <a:r>
              <a:rPr lang="pt-BR" sz="2000" b="1" kern="100" dirty="0">
                <a:solidFill>
                  <a:srgbClr val="D73C00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o</a:t>
            </a:r>
            <a:r>
              <a:rPr lang="pt-BR" sz="2000" b="1" kern="10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 comportamentos</a:t>
            </a:r>
            <a:r>
              <a:rPr lang="pt-BR" sz="2000" kern="1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squecimento, irritabilidade, inquietação</a:t>
            </a:r>
            <a:r>
              <a:rPr lang="pt-BR" sz="2000" kern="1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nervosismo</a:t>
            </a:r>
            <a:r>
              <a:rPr lang="pt-BR" sz="2000" kern="100" dirty="0"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 q</a:t>
            </a:r>
            <a:r>
              <a:rPr lang="pt-BR" sz="20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ueixas de dores frequentes sem um motivo aparente, passam a ser frequentes.</a:t>
            </a: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sentada no sofá&#10;&#10;Descrição gerada automaticamente">
            <a:extLst>
              <a:ext uri="{FF2B5EF4-FFF2-40B4-BE49-F238E27FC236}">
                <a16:creationId xmlns:a16="http://schemas.microsoft.com/office/drawing/2014/main" id="{40A602B4-2A30-E001-D5E1-8ED6C8A4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138989" y="4840743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949540" y="106709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537196" y="1776825"/>
            <a:ext cx="5699760" cy="291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6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 você se identifica com esses sinais, não hesite em buscar </a:t>
            </a:r>
          </a:p>
          <a:p>
            <a:pPr algn="ctr">
              <a:lnSpc>
                <a:spcPct val="130000"/>
              </a:lnSpc>
            </a:pPr>
            <a:r>
              <a:rPr lang="pt-BR" sz="36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ajuda profissional.</a:t>
            </a:r>
            <a:endParaRPr lang="pt-BR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B7A0EB3B-B4B7-3137-8E3D-7256DDED9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46251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09C7EB8F-C4B4-1355-6D78-64E9E56D6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344098" y="1433627"/>
            <a:ext cx="9503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BR" sz="3600" i="1" kern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pt-BR" sz="36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ontudo, </a:t>
            </a:r>
            <a:r>
              <a:rPr lang="pt-BR" sz="36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apenas uma é necessária.”</a:t>
            </a:r>
            <a:endParaRPr lang="pt-BR" sz="36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7FE98E9A-28D6-3668-45C4-17E3E2BC6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567537"/>
            <a:ext cx="875071" cy="7097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5BB5554-35E8-552B-72D4-21B428F0AE1F}"/>
              </a:ext>
            </a:extLst>
          </p:cNvPr>
          <p:cNvSpPr txBox="1"/>
          <p:nvPr/>
        </p:nvSpPr>
        <p:spPr>
          <a:xfrm>
            <a:off x="6995160" y="2236313"/>
            <a:ext cx="6217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</a:rPr>
              <a:t>Lucas 10:42</a:t>
            </a:r>
            <a:r>
              <a:rPr lang="pt-BR" sz="3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</a:rPr>
              <a:t>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68075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bolo, brinquedo, pequeno&#10;&#10;Descrição gerada automaticamente">
            <a:extLst>
              <a:ext uri="{FF2B5EF4-FFF2-40B4-BE49-F238E27FC236}">
                <a16:creationId xmlns:a16="http://schemas.microsoft.com/office/drawing/2014/main" id="{63FBE229-F66E-CACE-A941-C2C134E6A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323348" y="44183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255819" y="1068655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238240" y="1727395"/>
            <a:ext cx="4910230" cy="2601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“Para tudo há uma ocasião, e um tempo para cada propósito debaixo do céu”.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7C722D-48D8-4621-19FA-93CC1102A909}"/>
              </a:ext>
            </a:extLst>
          </p:cNvPr>
          <p:cNvSpPr txBox="1"/>
          <p:nvPr/>
        </p:nvSpPr>
        <p:spPr>
          <a:xfrm>
            <a:off x="7101839" y="4809236"/>
            <a:ext cx="3393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Eclesiastes 3:1 </a:t>
            </a:r>
            <a:endParaRPr lang="pt-BR" sz="32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91729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45764C54-C923-2EC5-50E2-F920A246C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EFBB8E5-24D2-0718-DA5B-D951580E5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04516" y="1415127"/>
            <a:ext cx="10982959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BR" sz="28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Maria escolheu a boa parte, a qual não lhe será tirada.”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14C44A-5F0C-E91F-4608-64C62C6A5E8C}"/>
              </a:ext>
            </a:extLst>
          </p:cNvPr>
          <p:cNvSpPr txBox="1"/>
          <p:nvPr/>
        </p:nvSpPr>
        <p:spPr>
          <a:xfrm>
            <a:off x="6908799" y="2022666"/>
            <a:ext cx="294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Lucas 10:42</a:t>
            </a:r>
            <a:r>
              <a:rPr lang="pt-BR" sz="36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E37B8839-8072-C29F-2881-630DDA4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59" y="705390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1894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roupa laranja&#10;&#10;Descrição gerada automaticamente com confiança média">
            <a:extLst>
              <a:ext uri="{FF2B5EF4-FFF2-40B4-BE49-F238E27FC236}">
                <a16:creationId xmlns:a16="http://schemas.microsoft.com/office/drawing/2014/main" id="{8B02DA20-6B3F-C070-6979-877791636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908368" y="531743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840837" y="742568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7203440" y="1383896"/>
            <a:ext cx="4149868" cy="388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“Venham a mim, todos os que estão cansados e sobrecarregados, e eu lhes darei descanso.”</a:t>
            </a:r>
            <a:endParaRPr lang="pt-BR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C835C7A-28CA-C3FD-13CC-A918EE004D55}"/>
              </a:ext>
            </a:extLst>
          </p:cNvPr>
          <p:cNvSpPr txBox="1"/>
          <p:nvPr/>
        </p:nvSpPr>
        <p:spPr>
          <a:xfrm>
            <a:off x="7741920" y="55523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Mateus 11:28 </a:t>
            </a:r>
            <a:endParaRPr lang="pt-BR" sz="3600" b="1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4C1E1C5E-7A8C-FD20-928F-07D04908B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91193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 a mão no rosto&#10;&#10;Descrição gerada automaticamente">
            <a:extLst>
              <a:ext uri="{FF2B5EF4-FFF2-40B4-BE49-F238E27FC236}">
                <a16:creationId xmlns:a16="http://schemas.microsoft.com/office/drawing/2014/main" id="{F39F4215-92AD-16F9-D807-86737125E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596194" y="498758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528663" y="1360791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555710" y="2070526"/>
            <a:ext cx="4820976" cy="284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 só por meio de um relacionamento diário com Deus que passamos a compartilhar todos os nossos problemas com Ele.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3000183A-780D-8F62-96B3-2AA59C1DD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DAC629C-1C46-31C4-475C-9239D5ECFA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90242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6A959E4E-86D4-8F02-F3DA-FB465B22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AD94E2-5A3A-F0B6-CDE8-97DCFBD780AB}"/>
              </a:ext>
            </a:extLst>
          </p:cNvPr>
          <p:cNvSpPr txBox="1"/>
          <p:nvPr/>
        </p:nvSpPr>
        <p:spPr>
          <a:xfrm>
            <a:off x="620785" y="1676315"/>
            <a:ext cx="6018318" cy="3414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i="1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BR" sz="24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Existe vasto campo para as Martas, com seu zelo no culto ativo. Sentem-se elas primeiro, porém, com Maria aos pés de Jesus. Sejam a diligência, prontidão e energia santificadas pela graça de Cristo; então a vida será uma invencível força para o bem.</a:t>
            </a:r>
            <a:r>
              <a:rPr lang="pt-BR" sz="2400" i="1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lang="pt-BR" sz="24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736EEF3-59FD-39E8-A2BF-C0D0F6362EF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92409" y="966580"/>
            <a:ext cx="875071" cy="709735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8194831-30FC-5496-A4AC-E063BFD55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59938" y="5140837"/>
            <a:ext cx="2740011" cy="183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B5C73EB-885F-6C00-3358-907836964923}"/>
              </a:ext>
            </a:extLst>
          </p:cNvPr>
          <p:cNvSpPr txBox="1"/>
          <p:nvPr/>
        </p:nvSpPr>
        <p:spPr>
          <a:xfrm>
            <a:off x="860575" y="5443022"/>
            <a:ext cx="55387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kern="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 Desejado de Todas as Nações, p. 368</a:t>
            </a:r>
            <a:endParaRPr lang="pt-BR" sz="2000" b="1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6594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46BC6BFB-3650-9E8E-0FF5-F7AAEFD09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249680" y="1548787"/>
            <a:ext cx="10074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i="1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“O Senhor lutará por vocês; tão somente acalmem-se”.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617DD21-99C0-81DD-52B7-2C88EAE0D37A}"/>
              </a:ext>
            </a:extLst>
          </p:cNvPr>
          <p:cNvSpPr txBox="1"/>
          <p:nvPr/>
        </p:nvSpPr>
        <p:spPr>
          <a:xfrm>
            <a:off x="6959600" y="2072008"/>
            <a:ext cx="2915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kern="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Êxodo 14:14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8" name="Imagem 7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70D699A0-3249-AD9B-217A-761DE3E21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1" y="707270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3503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homem, vestindo, camisa, atletismo&#10;&#10;Descrição gerada automaticamente">
            <a:extLst>
              <a:ext uri="{FF2B5EF4-FFF2-40B4-BE49-F238E27FC236}">
                <a16:creationId xmlns:a16="http://schemas.microsoft.com/office/drawing/2014/main" id="{1BDAF8B3-2492-00F4-83E7-A8D322DDC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951268" y="1968641"/>
            <a:ext cx="5550310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buClr>
                <a:srgbClr val="000000"/>
              </a:buClr>
              <a:buSzPts val="1100"/>
            </a:pPr>
            <a:r>
              <a:rPr lang="pt-BR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Você já refletiu sobre a quantidade de atividades que realiza em 24 horas? Sente que o tempo é suficiente ou precisaria de mais? </a:t>
            </a:r>
            <a:endParaRPr lang="pt-BR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56417" y="4940947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88888" y="1247479"/>
            <a:ext cx="875071" cy="709735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2B4B6887-C284-F7FD-D470-9093FCB2D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F203A01-CD63-CFA2-C403-366ABE3FB3A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4659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cima de um palco segurando um microfone&#10;&#10;Descrição gerada automaticamente com confiança média">
            <a:extLst>
              <a:ext uri="{FF2B5EF4-FFF2-40B4-BE49-F238E27FC236}">
                <a16:creationId xmlns:a16="http://schemas.microsoft.com/office/drawing/2014/main" id="{7578EDA0-31A1-1D02-E85E-9B0D75282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ACB273D-1524-33CA-076B-D8A650C847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C5C5021A-E998-A24F-0469-A667999E5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469193" y="3816593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401664" y="825483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268720" y="2253297"/>
            <a:ext cx="5140960" cy="1474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lutará por você. Tão somente acalme-se. </a:t>
            </a:r>
            <a:endParaRPr lang="pt-BR" sz="3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F410C63-B6DA-EEF3-C1C4-FE54DDFB28A3}"/>
              </a:ext>
            </a:extLst>
          </p:cNvPr>
          <p:cNvSpPr txBox="1"/>
          <p:nvPr/>
        </p:nvSpPr>
        <p:spPr>
          <a:xfrm>
            <a:off x="6268720" y="1535218"/>
            <a:ext cx="514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kern="0" dirty="0">
                <a:solidFill>
                  <a:srgbClr val="FB591F"/>
                </a:solidFill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pt-BR" sz="4800" kern="0" dirty="0">
                <a:solidFill>
                  <a:srgbClr val="FB591F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próprio Deus </a:t>
            </a:r>
            <a:endParaRPr lang="pt-BR" sz="4800" dirty="0">
              <a:solidFill>
                <a:srgbClr val="FB591F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D473A-27DF-28C3-A0D9-71E793A37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39D998B9-3B69-B73C-66BF-8C2DE3CD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2345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no interior, mesa, água, homem&#10;&#10;Descrição gerada automaticamente">
            <a:extLst>
              <a:ext uri="{FF2B5EF4-FFF2-40B4-BE49-F238E27FC236}">
                <a16:creationId xmlns:a16="http://schemas.microsoft.com/office/drawing/2014/main" id="{DB23CE06-2A64-3D60-5C2E-E22A23975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2FE40B3-E0B0-574D-4E3A-D474C48CF8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2487982" y="1250732"/>
            <a:ext cx="7216035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pt-BR" sz="6000" kern="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Lucas 10:38-42</a:t>
            </a:r>
            <a:endParaRPr lang="pt-BR" sz="23900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725993" y="229339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561922" y="631170"/>
            <a:ext cx="875071" cy="709735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F4C414F7-0469-B432-7AA7-9211081CE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D3041-6C8C-336D-75A8-228C460E3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241EE33C-AE66-4333-BBB3-50C64B6DD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" y="0"/>
            <a:ext cx="12192001" cy="6858001"/>
          </a:xfrm>
          <a:prstGeom prst="rect">
            <a:avLst/>
          </a:prstGeom>
        </p:spPr>
      </p:pic>
      <p:pic>
        <p:nvPicPr>
          <p:cNvPr id="11" name="Imagem 10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A6BCD2E4-FE1A-3DC6-7673-15F1F78289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696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BC224367-252A-2B11-6F24-AA028529B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598056F8-0F9D-B1DF-9E73-8BA67243AFF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12722" y="529570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3C1EBF0-00A2-D7D8-7E2B-277C9E27B9E5}"/>
              </a:ext>
            </a:extLst>
          </p:cNvPr>
          <p:cNvSpPr txBox="1"/>
          <p:nvPr/>
        </p:nvSpPr>
        <p:spPr>
          <a:xfrm>
            <a:off x="993057" y="1261845"/>
            <a:ext cx="10363199" cy="1014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i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4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Caminhando Jesus e os seus discípulos, chegaram a um povoado, onde certa mulher chamada </a:t>
            </a:r>
            <a:r>
              <a:rPr lang="pt-BR" sz="2400" b="1" i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Marta o recebeu em sua casa</a:t>
            </a:r>
            <a:r>
              <a:rPr lang="pt-BR" sz="24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.”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D32A3C-34B8-19EB-01D3-4FE46F2D004A}"/>
              </a:ext>
            </a:extLst>
          </p:cNvPr>
          <p:cNvSpPr txBox="1"/>
          <p:nvPr/>
        </p:nvSpPr>
        <p:spPr>
          <a:xfrm>
            <a:off x="7511846" y="2275905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Lucas 10:38 </a:t>
            </a:r>
            <a:endParaRPr lang="pt-BR" sz="4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9772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essoa de cabelo escuro usando roupa preta&#10;&#10;Descrição gerada automaticamente">
            <a:extLst>
              <a:ext uri="{FF2B5EF4-FFF2-40B4-BE49-F238E27FC236}">
                <a16:creationId xmlns:a16="http://schemas.microsoft.com/office/drawing/2014/main" id="{2F0BA4D5-0768-0EBA-6B43-1AD70D508D0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essoa de cabelo escuro usando roupa preta&#10;&#10;Descrição gerada automaticamente">
            <a:extLst>
              <a:ext uri="{FF2B5EF4-FFF2-40B4-BE49-F238E27FC236}">
                <a16:creationId xmlns:a16="http://schemas.microsoft.com/office/drawing/2014/main" id="{11A56DB3-4483-8B41-3BD3-E9C0B9256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6433718" y="1640016"/>
            <a:ext cx="5009533" cy="17889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500" kern="0" dirty="0">
                <a:solidFill>
                  <a:schemeClr val="bg1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Marta</a:t>
            </a:r>
            <a:endParaRPr lang="pt-BR" sz="11500" kern="100" dirty="0">
              <a:solidFill>
                <a:schemeClr val="bg1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568478" y="3521768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500947" y="1547248"/>
            <a:ext cx="875071" cy="709735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4C90D091-08CB-99EF-527E-C90E70409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7F69B1C-6DF7-AB48-9292-F8B7A08836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essoa com cabelo preto e camisa branca&#10;&#10;Descrição gerada automaticamente">
            <a:extLst>
              <a:ext uri="{FF2B5EF4-FFF2-40B4-BE49-F238E27FC236}">
                <a16:creationId xmlns:a16="http://schemas.microsoft.com/office/drawing/2014/main" id="{9037AB25-71AF-A15B-DEA4-C3CE7275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essoa com cabelo preto e camisa branca&#10;&#10;Descrição gerada automaticamente">
            <a:extLst>
              <a:ext uri="{FF2B5EF4-FFF2-40B4-BE49-F238E27FC236}">
                <a16:creationId xmlns:a16="http://schemas.microsoft.com/office/drawing/2014/main" id="{CAEC8D2B-2438-A254-9D5E-92F70FEDD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m 1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3974888-8763-8DDE-D4F0-284D948B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4"/>
            <a:ext cx="12192000" cy="6858000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934082F1-0943-5A80-2CE0-373B733F58D9}"/>
              </a:ext>
            </a:extLst>
          </p:cNvPr>
          <p:cNvSpPr txBox="1">
            <a:spLocks/>
          </p:cNvSpPr>
          <p:nvPr/>
        </p:nvSpPr>
        <p:spPr>
          <a:xfrm>
            <a:off x="6433718" y="1640016"/>
            <a:ext cx="5009533" cy="17889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500" kern="0" dirty="0">
                <a:solidFill>
                  <a:schemeClr val="bg1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Maria</a:t>
            </a:r>
            <a:endParaRPr lang="pt-BR" sz="11500" kern="100" dirty="0">
              <a:solidFill>
                <a:schemeClr val="bg1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7F075C82-E1FA-4095-A15C-80E670502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568478" y="3521768"/>
            <a:ext cx="2740011" cy="183432"/>
          </a:xfrm>
          <a:prstGeom prst="rect">
            <a:avLst/>
          </a:prstGeom>
        </p:spPr>
      </p:pic>
      <p:pic>
        <p:nvPicPr>
          <p:cNvPr id="11" name="Imagem 10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7C14C1C5-537F-1173-2593-A1B8A77F2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500947" y="1547248"/>
            <a:ext cx="875071" cy="709735"/>
          </a:xfrm>
          <a:prstGeom prst="rect">
            <a:avLst/>
          </a:prstGeom>
        </p:spPr>
      </p:pic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694E5CC2-DB1D-7C4A-20BA-54795EC80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E56DB-BDBD-CABB-9D13-7F644C9B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965A7FAC-0022-FFAA-F5E5-61E1758A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69CE13C-51F1-AB61-A0AC-3350991B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EF83D764-2A34-ABE0-8389-07D352A36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83B6177-B59B-8D33-0828-8C948FB9EABB}"/>
              </a:ext>
            </a:extLst>
          </p:cNvPr>
          <p:cNvSpPr txBox="1"/>
          <p:nvPr/>
        </p:nvSpPr>
        <p:spPr>
          <a:xfrm>
            <a:off x="747251" y="1153368"/>
            <a:ext cx="10896109" cy="10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600" i="1" kern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BR" sz="26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Maria, a sua irmã, ficou sentada aos pés do Senhor, ouvindo o que ele dizia. Marta, porém, estava </a:t>
            </a:r>
            <a:r>
              <a:rPr lang="pt-BR" sz="2600" b="1" i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ocupada</a:t>
            </a:r>
            <a:r>
              <a:rPr lang="pt-BR" sz="26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 </a:t>
            </a:r>
            <a:r>
              <a:rPr lang="pt-BR" sz="2600" b="1" i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muito serviço</a:t>
            </a:r>
            <a:r>
              <a:rPr lang="pt-BR" sz="26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.”</a:t>
            </a:r>
            <a:endParaRPr lang="pt-BR" sz="26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5EA8DA2-B903-4CEE-5175-A42AB80D3064}"/>
              </a:ext>
            </a:extLst>
          </p:cNvPr>
          <p:cNvSpPr txBox="1"/>
          <p:nvPr/>
        </p:nvSpPr>
        <p:spPr>
          <a:xfrm>
            <a:off x="7148051" y="2278129"/>
            <a:ext cx="3362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Lucas 10:39 </a:t>
            </a:r>
            <a:endParaRPr lang="pt-BR" sz="44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11" name="Imagem 10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662512BA-516D-F9BF-6AD5-99CF0FC67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443633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0300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mesa, homem, bolo, segurando&#10;&#10;Descrição gerada automaticamente">
            <a:extLst>
              <a:ext uri="{FF2B5EF4-FFF2-40B4-BE49-F238E27FC236}">
                <a16:creationId xmlns:a16="http://schemas.microsoft.com/office/drawing/2014/main" id="{242D75E2-FBD4-A305-CBC1-22A3520DF7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mesa, homem, bolo, segurando&#10;&#10;Descrição gerada automaticamente">
            <a:extLst>
              <a:ext uri="{FF2B5EF4-FFF2-40B4-BE49-F238E27FC236}">
                <a16:creationId xmlns:a16="http://schemas.microsoft.com/office/drawing/2014/main" id="{E0A8FB9C-BE60-D880-DEAB-C7AEB6046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252882" y="436521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313170" y="1442309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6902245" y="2130786"/>
            <a:ext cx="3696929" cy="66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Marta estava 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726229-EC9E-2BE1-2913-9D10AEDADA14}"/>
              </a:ext>
            </a:extLst>
          </p:cNvPr>
          <p:cNvSpPr txBox="1"/>
          <p:nvPr/>
        </p:nvSpPr>
        <p:spPr>
          <a:xfrm>
            <a:off x="6096000" y="270994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kern="0" dirty="0">
                <a:solidFill>
                  <a:srgbClr val="D73C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sobrecarregada </a:t>
            </a:r>
            <a:endParaRPr lang="pt-BR" sz="4800" dirty="0">
              <a:solidFill>
                <a:srgbClr val="D73C00"/>
              </a:solidFill>
              <a:latin typeface="Abrade Black" panose="000009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693B76-9264-CED3-EF4A-707D7BF7559E}"/>
              </a:ext>
            </a:extLst>
          </p:cNvPr>
          <p:cNvSpPr txBox="1"/>
          <p:nvPr/>
        </p:nvSpPr>
        <p:spPr>
          <a:xfrm>
            <a:off x="6452418" y="3622940"/>
            <a:ext cx="4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 muito trabalho.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5625858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1A4B52F9-0E32-4219-81C7-12462B9DD55A}"/>
</file>

<file path=customXml/itemProps2.xml><?xml version="1.0" encoding="utf-8"?>
<ds:datastoreItem xmlns:ds="http://schemas.openxmlformats.org/officeDocument/2006/customXml" ds:itemID="{EB9FB5B1-D2E0-429B-9BB1-19199F71D271}"/>
</file>

<file path=customXml/itemProps3.xml><?xml version="1.0" encoding="utf-8"?>
<ds:datastoreItem xmlns:ds="http://schemas.openxmlformats.org/officeDocument/2006/customXml" ds:itemID="{CD66C115-8D46-492F-BCBB-4E63201F298C}"/>
</file>

<file path=docProps/app.xml><?xml version="1.0" encoding="utf-8"?>
<Properties xmlns="http://schemas.openxmlformats.org/officeDocument/2006/extended-properties" xmlns:vt="http://schemas.openxmlformats.org/officeDocument/2006/docPropsVTypes">
  <TotalTime>7903</TotalTime>
  <Words>582</Words>
  <Application>Microsoft Office PowerPoint</Application>
  <PresentationFormat>Widescreen</PresentationFormat>
  <Paragraphs>57</Paragraphs>
  <Slides>31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25</cp:revision>
  <dcterms:created xsi:type="dcterms:W3CDTF">2024-09-22T13:50:24Z</dcterms:created>
  <dcterms:modified xsi:type="dcterms:W3CDTF">2024-10-28T08:49:30Z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