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06" r:id="rId2"/>
    <p:sldId id="283" r:id="rId3"/>
    <p:sldId id="284" r:id="rId4"/>
    <p:sldId id="258" r:id="rId5"/>
    <p:sldId id="285" r:id="rId6"/>
    <p:sldId id="286" r:id="rId7"/>
    <p:sldId id="288" r:id="rId8"/>
    <p:sldId id="289" r:id="rId9"/>
    <p:sldId id="290" r:id="rId10"/>
    <p:sldId id="291" r:id="rId11"/>
    <p:sldId id="292" r:id="rId12"/>
    <p:sldId id="293" r:id="rId13"/>
    <p:sldId id="308" r:id="rId14"/>
    <p:sldId id="294" r:id="rId15"/>
    <p:sldId id="309" r:id="rId16"/>
    <p:sldId id="302" r:id="rId17"/>
    <p:sldId id="296" r:id="rId18"/>
    <p:sldId id="297" r:id="rId19"/>
    <p:sldId id="310" r:id="rId20"/>
    <p:sldId id="304" r:id="rId21"/>
    <p:sldId id="305" r:id="rId22"/>
    <p:sldId id="307" r:id="rId23"/>
  </p:sldIdLst>
  <p:sldSz cx="12192000" cy="6858000"/>
  <p:notesSz cx="6858000" cy="9144000"/>
  <p:embeddedFontLst>
    <p:embeddedFont>
      <p:font typeface="Abrade Black" panose="00000900000000000000" charset="0"/>
      <p:bold r:id="rId24"/>
      <p:boldItalic r:id="rId25"/>
    </p:embeddedFont>
    <p:embeddedFont>
      <p:font typeface="Bahnschrift Light Condensed" panose="020B0502040204020203" pitchFamily="34" charset="0"/>
      <p:regular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3212"/>
    <a:srgbClr val="40210D"/>
    <a:srgbClr val="6A3E24"/>
    <a:srgbClr val="FFCC66"/>
    <a:srgbClr val="8D5525"/>
    <a:srgbClr val="FF7F00"/>
    <a:srgbClr val="D73C00"/>
    <a:srgbClr val="2C474E"/>
    <a:srgbClr val="33525A"/>
    <a:srgbClr val="2D3E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D74F5C-F2C3-9EA4-EEDC-5456220153C9}" v="9" dt="2024-10-28T08:52:59.1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A - Elair Voos Dos Santos" userId="6daeaf2c-d119-439e-b673-6ad9fb1db9b7" providerId="ADAL" clId="{E04661FA-3FEC-4142-918F-2D0BD8CE15CB}"/>
    <pc:docChg chg="undo redo custSel modSld">
      <pc:chgData name="EA - Elair Voos Dos Santos" userId="6daeaf2c-d119-439e-b673-6ad9fb1db9b7" providerId="ADAL" clId="{E04661FA-3FEC-4142-918F-2D0BD8CE15CB}" dt="2024-10-23T19:57:42.888" v="203" actId="20577"/>
      <pc:docMkLst>
        <pc:docMk/>
      </pc:docMkLst>
      <pc:sldChg chg="modSp mod">
        <pc:chgData name="EA - Elair Voos Dos Santos" userId="6daeaf2c-d119-439e-b673-6ad9fb1db9b7" providerId="ADAL" clId="{E04661FA-3FEC-4142-918F-2D0BD8CE15CB}" dt="2024-10-23T18:43:29.144" v="2" actId="20577"/>
        <pc:sldMkLst>
          <pc:docMk/>
          <pc:sldMk cId="3222384659" sldId="284"/>
        </pc:sldMkLst>
        <pc:spChg chg="mod">
          <ac:chgData name="EA - Elair Voos Dos Santos" userId="6daeaf2c-d119-439e-b673-6ad9fb1db9b7" providerId="ADAL" clId="{E04661FA-3FEC-4142-918F-2D0BD8CE15CB}" dt="2024-10-23T18:43:29.144" v="2" actId="20577"/>
          <ac:spMkLst>
            <pc:docMk/>
            <pc:sldMk cId="3222384659" sldId="284"/>
            <ac:spMk id="3" creationId="{A0EA243B-CBAF-D480-1B1B-66A5869FCDFA}"/>
          </ac:spMkLst>
        </pc:spChg>
      </pc:sldChg>
      <pc:sldChg chg="modSp mod">
        <pc:chgData name="EA - Elair Voos Dos Santos" userId="6daeaf2c-d119-439e-b673-6ad9fb1db9b7" providerId="ADAL" clId="{E04661FA-3FEC-4142-918F-2D0BD8CE15CB}" dt="2024-10-23T19:02:03.388" v="6" actId="122"/>
        <pc:sldMkLst>
          <pc:docMk/>
          <pc:sldMk cId="939773357" sldId="285"/>
        </pc:sldMkLst>
        <pc:spChg chg="mod">
          <ac:chgData name="EA - Elair Voos Dos Santos" userId="6daeaf2c-d119-439e-b673-6ad9fb1db9b7" providerId="ADAL" clId="{E04661FA-3FEC-4142-918F-2D0BD8CE15CB}" dt="2024-10-23T19:02:03.388" v="6" actId="122"/>
          <ac:spMkLst>
            <pc:docMk/>
            <pc:sldMk cId="939773357" sldId="285"/>
            <ac:spMk id="7" creationId="{F7E48813-2264-3153-94C3-290FA1025596}"/>
          </ac:spMkLst>
        </pc:spChg>
      </pc:sldChg>
      <pc:sldChg chg="modSp mod">
        <pc:chgData name="EA - Elair Voos Dos Santos" userId="6daeaf2c-d119-439e-b673-6ad9fb1db9b7" providerId="ADAL" clId="{E04661FA-3FEC-4142-918F-2D0BD8CE15CB}" dt="2024-10-23T19:02:25.066" v="10" actId="122"/>
        <pc:sldMkLst>
          <pc:docMk/>
          <pc:sldMk cId="2933330440" sldId="286"/>
        </pc:sldMkLst>
        <pc:spChg chg="mod">
          <ac:chgData name="EA - Elair Voos Dos Santos" userId="6daeaf2c-d119-439e-b673-6ad9fb1db9b7" providerId="ADAL" clId="{E04661FA-3FEC-4142-918F-2D0BD8CE15CB}" dt="2024-10-23T19:02:17.980" v="8" actId="20577"/>
          <ac:spMkLst>
            <pc:docMk/>
            <pc:sldMk cId="2933330440" sldId="286"/>
            <ac:spMk id="6" creationId="{04260FEE-B6C4-1181-FBED-B84F27108C1C}"/>
          </ac:spMkLst>
        </pc:spChg>
        <pc:spChg chg="mod">
          <ac:chgData name="EA - Elair Voos Dos Santos" userId="6daeaf2c-d119-439e-b673-6ad9fb1db9b7" providerId="ADAL" clId="{E04661FA-3FEC-4142-918F-2D0BD8CE15CB}" dt="2024-10-23T19:02:25.066" v="10" actId="122"/>
          <ac:spMkLst>
            <pc:docMk/>
            <pc:sldMk cId="2933330440" sldId="286"/>
            <ac:spMk id="7" creationId="{A0B06770-1AC5-BD5F-EB85-794D8FE2C519}"/>
          </ac:spMkLst>
        </pc:spChg>
      </pc:sldChg>
      <pc:sldChg chg="modSp mod">
        <pc:chgData name="EA - Elair Voos Dos Santos" userId="6daeaf2c-d119-439e-b673-6ad9fb1db9b7" providerId="ADAL" clId="{E04661FA-3FEC-4142-918F-2D0BD8CE15CB}" dt="2024-10-23T19:49:55.526" v="156" actId="1076"/>
        <pc:sldMkLst>
          <pc:docMk/>
          <pc:sldMk cId="562585852" sldId="288"/>
        </pc:sldMkLst>
        <pc:spChg chg="mod">
          <ac:chgData name="EA - Elair Voos Dos Santos" userId="6daeaf2c-d119-439e-b673-6ad9fb1db9b7" providerId="ADAL" clId="{E04661FA-3FEC-4142-918F-2D0BD8CE15CB}" dt="2024-10-23T19:02:45.969" v="18" actId="20577"/>
          <ac:spMkLst>
            <pc:docMk/>
            <pc:sldMk cId="562585852" sldId="288"/>
            <ac:spMk id="6" creationId="{04260FEE-B6C4-1181-FBED-B84F27108C1C}"/>
          </ac:spMkLst>
        </pc:spChg>
        <pc:picChg chg="mod">
          <ac:chgData name="EA - Elair Voos Dos Santos" userId="6daeaf2c-d119-439e-b673-6ad9fb1db9b7" providerId="ADAL" clId="{E04661FA-3FEC-4142-918F-2D0BD8CE15CB}" dt="2024-10-23T19:49:55.526" v="156" actId="1076"/>
          <ac:picMkLst>
            <pc:docMk/>
            <pc:sldMk cId="562585852" sldId="288"/>
            <ac:picMk id="7" creationId="{54DF7E53-C7A2-EDBB-F1E7-1384644B06B5}"/>
          </ac:picMkLst>
        </pc:picChg>
      </pc:sldChg>
      <pc:sldChg chg="modSp mod">
        <pc:chgData name="EA - Elair Voos Dos Santos" userId="6daeaf2c-d119-439e-b673-6ad9fb1db9b7" providerId="ADAL" clId="{E04661FA-3FEC-4142-918F-2D0BD8CE15CB}" dt="2024-10-23T19:36:56.416" v="68" actId="20577"/>
        <pc:sldMkLst>
          <pc:docMk/>
          <pc:sldMk cId="730571084" sldId="289"/>
        </pc:sldMkLst>
        <pc:spChg chg="mod">
          <ac:chgData name="EA - Elair Voos Dos Santos" userId="6daeaf2c-d119-439e-b673-6ad9fb1db9b7" providerId="ADAL" clId="{E04661FA-3FEC-4142-918F-2D0BD8CE15CB}" dt="2024-10-23T19:36:56.416" v="68" actId="20577"/>
          <ac:spMkLst>
            <pc:docMk/>
            <pc:sldMk cId="730571084" sldId="289"/>
            <ac:spMk id="6" creationId="{04260FEE-B6C4-1181-FBED-B84F27108C1C}"/>
          </ac:spMkLst>
        </pc:spChg>
      </pc:sldChg>
      <pc:sldChg chg="modSp mod">
        <pc:chgData name="EA - Elair Voos Dos Santos" userId="6daeaf2c-d119-439e-b673-6ad9fb1db9b7" providerId="ADAL" clId="{E04661FA-3FEC-4142-918F-2D0BD8CE15CB}" dt="2024-10-23T19:50:45.404" v="158" actId="1076"/>
        <pc:sldMkLst>
          <pc:docMk/>
          <pc:sldMk cId="538402233" sldId="293"/>
        </pc:sldMkLst>
        <pc:picChg chg="mod">
          <ac:chgData name="EA - Elair Voos Dos Santos" userId="6daeaf2c-d119-439e-b673-6ad9fb1db9b7" providerId="ADAL" clId="{E04661FA-3FEC-4142-918F-2D0BD8CE15CB}" dt="2024-10-23T19:50:45.404" v="158" actId="1076"/>
          <ac:picMkLst>
            <pc:docMk/>
            <pc:sldMk cId="538402233" sldId="293"/>
            <ac:picMk id="11" creationId="{369BF0E5-19E4-1DBF-D396-48B87BADB22C}"/>
          </ac:picMkLst>
        </pc:picChg>
      </pc:sldChg>
      <pc:sldChg chg="modSp mod">
        <pc:chgData name="EA - Elair Voos Dos Santos" userId="6daeaf2c-d119-439e-b673-6ad9fb1db9b7" providerId="ADAL" clId="{E04661FA-3FEC-4142-918F-2D0BD8CE15CB}" dt="2024-10-23T19:51:25.823" v="162" actId="1076"/>
        <pc:sldMkLst>
          <pc:docMk/>
          <pc:sldMk cId="1450932687" sldId="295"/>
        </pc:sldMkLst>
        <pc:picChg chg="mod">
          <ac:chgData name="EA - Elair Voos Dos Santos" userId="6daeaf2c-d119-439e-b673-6ad9fb1db9b7" providerId="ADAL" clId="{E04661FA-3FEC-4142-918F-2D0BD8CE15CB}" dt="2024-10-23T19:51:25.823" v="162" actId="1076"/>
          <ac:picMkLst>
            <pc:docMk/>
            <pc:sldMk cId="1450932687" sldId="295"/>
            <ac:picMk id="11" creationId="{E392520A-70D0-7DFE-B1CC-F3C868EBD7F4}"/>
          </ac:picMkLst>
        </pc:picChg>
      </pc:sldChg>
      <pc:sldChg chg="modSp">
        <pc:chgData name="EA - Elair Voos Dos Santos" userId="6daeaf2c-d119-439e-b673-6ad9fb1db9b7" providerId="ADAL" clId="{E04661FA-3FEC-4142-918F-2D0BD8CE15CB}" dt="2024-10-23T19:39:56.363" v="95" actId="20577"/>
        <pc:sldMkLst>
          <pc:docMk/>
          <pc:sldMk cId="2546432804" sldId="296"/>
        </pc:sldMkLst>
        <pc:spChg chg="mod">
          <ac:chgData name="EA - Elair Voos Dos Santos" userId="6daeaf2c-d119-439e-b673-6ad9fb1db9b7" providerId="ADAL" clId="{E04661FA-3FEC-4142-918F-2D0BD8CE15CB}" dt="2024-10-23T19:39:25.740" v="93" actId="20577"/>
          <ac:spMkLst>
            <pc:docMk/>
            <pc:sldMk cId="2546432804" sldId="296"/>
            <ac:spMk id="6" creationId="{04260FEE-B6C4-1181-FBED-B84F27108C1C}"/>
          </ac:spMkLst>
        </pc:spChg>
        <pc:spChg chg="mod">
          <ac:chgData name="EA - Elair Voos Dos Santos" userId="6daeaf2c-d119-439e-b673-6ad9fb1db9b7" providerId="ADAL" clId="{E04661FA-3FEC-4142-918F-2D0BD8CE15CB}" dt="2024-10-23T19:39:56.363" v="95" actId="20577"/>
          <ac:spMkLst>
            <pc:docMk/>
            <pc:sldMk cId="2546432804" sldId="296"/>
            <ac:spMk id="9" creationId="{992BA956-BF9C-FF2C-44A9-DC02679F655B}"/>
          </ac:spMkLst>
        </pc:spChg>
      </pc:sldChg>
      <pc:sldChg chg="modSp mod">
        <pc:chgData name="EA - Elair Voos Dos Santos" userId="6daeaf2c-d119-439e-b673-6ad9fb1db9b7" providerId="ADAL" clId="{E04661FA-3FEC-4142-918F-2D0BD8CE15CB}" dt="2024-10-23T19:50:55.125" v="160" actId="1076"/>
        <pc:sldMkLst>
          <pc:docMk/>
          <pc:sldMk cId="2934485235" sldId="301"/>
        </pc:sldMkLst>
        <pc:picChg chg="mod">
          <ac:chgData name="EA - Elair Voos Dos Santos" userId="6daeaf2c-d119-439e-b673-6ad9fb1db9b7" providerId="ADAL" clId="{E04661FA-3FEC-4142-918F-2D0BD8CE15CB}" dt="2024-10-23T19:50:55.125" v="160" actId="1076"/>
          <ac:picMkLst>
            <pc:docMk/>
            <pc:sldMk cId="2934485235" sldId="301"/>
            <ac:picMk id="8" creationId="{83BEF270-04C0-7728-D573-7FA12507FD48}"/>
          </ac:picMkLst>
        </pc:picChg>
      </pc:sldChg>
      <pc:sldChg chg="modSp mod">
        <pc:chgData name="EA - Elair Voos Dos Santos" userId="6daeaf2c-d119-439e-b673-6ad9fb1db9b7" providerId="ADAL" clId="{E04661FA-3FEC-4142-918F-2D0BD8CE15CB}" dt="2024-10-23T19:57:42.888" v="203" actId="20577"/>
        <pc:sldMkLst>
          <pc:docMk/>
          <pc:sldMk cId="1583409698" sldId="302"/>
        </pc:sldMkLst>
        <pc:spChg chg="mod">
          <ac:chgData name="EA - Elair Voos Dos Santos" userId="6daeaf2c-d119-439e-b673-6ad9fb1db9b7" providerId="ADAL" clId="{E04661FA-3FEC-4142-918F-2D0BD8CE15CB}" dt="2024-10-23T19:57:42.888" v="203" actId="20577"/>
          <ac:spMkLst>
            <pc:docMk/>
            <pc:sldMk cId="1583409698" sldId="302"/>
            <ac:spMk id="3" creationId="{C4ED7596-97A2-ECD5-434C-15A42811468E}"/>
          </ac:spMkLst>
        </pc:spChg>
        <pc:spChg chg="mod">
          <ac:chgData name="EA - Elair Voos Dos Santos" userId="6daeaf2c-d119-439e-b673-6ad9fb1db9b7" providerId="ADAL" clId="{E04661FA-3FEC-4142-918F-2D0BD8CE15CB}" dt="2024-10-23T19:39:14.205" v="88" actId="1076"/>
          <ac:spMkLst>
            <pc:docMk/>
            <pc:sldMk cId="1583409698" sldId="302"/>
            <ac:spMk id="6" creationId="{6F8C203B-9D15-0E0E-7995-BBE8353ABEEE}"/>
          </ac:spMkLst>
        </pc:spChg>
        <pc:spChg chg="mod">
          <ac:chgData name="EA - Elair Voos Dos Santos" userId="6daeaf2c-d119-439e-b673-6ad9fb1db9b7" providerId="ADAL" clId="{E04661FA-3FEC-4142-918F-2D0BD8CE15CB}" dt="2024-10-23T19:51:39.611" v="164" actId="20577"/>
          <ac:spMkLst>
            <pc:docMk/>
            <pc:sldMk cId="1583409698" sldId="302"/>
            <ac:spMk id="9" creationId="{EFB6446C-63C2-B4BC-015E-35F6585EC580}"/>
          </ac:spMkLst>
        </pc:spChg>
      </pc:sldChg>
      <pc:sldChg chg="modSp mod">
        <pc:chgData name="EA - Elair Voos Dos Santos" userId="6daeaf2c-d119-439e-b673-6ad9fb1db9b7" providerId="ADAL" clId="{E04661FA-3FEC-4142-918F-2D0BD8CE15CB}" dt="2024-10-23T19:53:50.397" v="197" actId="20577"/>
        <pc:sldMkLst>
          <pc:docMk/>
          <pc:sldMk cId="3366193253" sldId="303"/>
        </pc:sldMkLst>
        <pc:spChg chg="mod">
          <ac:chgData name="EA - Elair Voos Dos Santos" userId="6daeaf2c-d119-439e-b673-6ad9fb1db9b7" providerId="ADAL" clId="{E04661FA-3FEC-4142-918F-2D0BD8CE15CB}" dt="2024-10-23T19:53:50.397" v="197" actId="20577"/>
          <ac:spMkLst>
            <pc:docMk/>
            <pc:sldMk cId="3366193253" sldId="303"/>
            <ac:spMk id="3" creationId="{55E4002C-F02D-8673-525C-3CC7204CB337}"/>
          </ac:spMkLst>
        </pc:spChg>
      </pc:sldChg>
    </pc:docChg>
  </pc:docChgLst>
  <pc:docChgLst>
    <pc:chgData name="UNEB - Daniele Silva" userId="S::daniele.silva@adventistas.org::28c7a02c-036e-4b21-943b-613c38470abd" providerId="AD" clId="Web-{13D74F5C-F2C3-9EA4-EEDC-5456220153C9}"/>
    <pc:docChg chg="addSld delSld modSld">
      <pc:chgData name="UNEB - Daniele Silva" userId="S::daniele.silva@adventistas.org::28c7a02c-036e-4b21-943b-613c38470abd" providerId="AD" clId="Web-{13D74F5C-F2C3-9EA4-EEDC-5456220153C9}" dt="2024-10-28T08:52:59.157" v="8"/>
      <pc:docMkLst>
        <pc:docMk/>
      </pc:docMkLst>
      <pc:sldChg chg="del">
        <pc:chgData name="UNEB - Daniele Silva" userId="S::daniele.silva@adventistas.org::28c7a02c-036e-4b21-943b-613c38470abd" providerId="AD" clId="Web-{13D74F5C-F2C3-9EA4-EEDC-5456220153C9}" dt="2024-10-28T08:51:56.089" v="3"/>
        <pc:sldMkLst>
          <pc:docMk/>
          <pc:sldMk cId="1450932687" sldId="295"/>
        </pc:sldMkLst>
      </pc:sldChg>
      <pc:sldChg chg="del">
        <pc:chgData name="UNEB - Daniele Silva" userId="S::daniele.silva@adventistas.org::28c7a02c-036e-4b21-943b-613c38470abd" providerId="AD" clId="Web-{13D74F5C-F2C3-9EA4-EEDC-5456220153C9}" dt="2024-10-28T08:51:28.026" v="1"/>
        <pc:sldMkLst>
          <pc:docMk/>
          <pc:sldMk cId="2934485235" sldId="301"/>
        </pc:sldMkLst>
      </pc:sldChg>
      <pc:sldChg chg="del">
        <pc:chgData name="UNEB - Daniele Silva" userId="S::daniele.silva@adventistas.org::28c7a02c-036e-4b21-943b-613c38470abd" providerId="AD" clId="Web-{13D74F5C-F2C3-9EA4-EEDC-5456220153C9}" dt="2024-10-28T08:52:59.157" v="8"/>
        <pc:sldMkLst>
          <pc:docMk/>
          <pc:sldMk cId="3366193253" sldId="303"/>
        </pc:sldMkLst>
      </pc:sldChg>
      <pc:sldChg chg="add">
        <pc:chgData name="UNEB - Daniele Silva" userId="S::daniele.silva@adventistas.org::28c7a02c-036e-4b21-943b-613c38470abd" providerId="AD" clId="Web-{13D74F5C-F2C3-9EA4-EEDC-5456220153C9}" dt="2024-10-28T08:51:22.713" v="0"/>
        <pc:sldMkLst>
          <pc:docMk/>
          <pc:sldMk cId="211070425" sldId="308"/>
        </pc:sldMkLst>
      </pc:sldChg>
      <pc:sldChg chg="add">
        <pc:chgData name="UNEB - Daniele Silva" userId="S::daniele.silva@adventistas.org::28c7a02c-036e-4b21-943b-613c38470abd" providerId="AD" clId="Web-{13D74F5C-F2C3-9EA4-EEDC-5456220153C9}" dt="2024-10-28T08:51:50.495" v="2"/>
        <pc:sldMkLst>
          <pc:docMk/>
          <pc:sldMk cId="3478500412" sldId="309"/>
        </pc:sldMkLst>
      </pc:sldChg>
      <pc:sldChg chg="addSp delSp modSp add">
        <pc:chgData name="UNEB - Daniele Silva" userId="S::daniele.silva@adventistas.org::28c7a02c-036e-4b21-943b-613c38470abd" providerId="AD" clId="Web-{13D74F5C-F2C3-9EA4-EEDC-5456220153C9}" dt="2024-10-28T08:52:51.219" v="7" actId="1076"/>
        <pc:sldMkLst>
          <pc:docMk/>
          <pc:sldMk cId="1617972074" sldId="310"/>
        </pc:sldMkLst>
        <pc:spChg chg="del">
          <ac:chgData name="UNEB - Daniele Silva" userId="S::daniele.silva@adventistas.org::28c7a02c-036e-4b21-943b-613c38470abd" providerId="AD" clId="Web-{13D74F5C-F2C3-9EA4-EEDC-5456220153C9}" dt="2024-10-28T08:52:44.281" v="5"/>
          <ac:spMkLst>
            <pc:docMk/>
            <pc:sldMk cId="1617972074" sldId="310"/>
            <ac:spMk id="3" creationId="{55E4002C-F02D-8673-525C-3CC7204CB337}"/>
          </ac:spMkLst>
        </pc:spChg>
        <pc:spChg chg="add mod">
          <ac:chgData name="UNEB - Daniele Silva" userId="S::daniele.silva@adventistas.org::28c7a02c-036e-4b21-943b-613c38470abd" providerId="AD" clId="Web-{13D74F5C-F2C3-9EA4-EEDC-5456220153C9}" dt="2024-10-28T08:52:51.219" v="7" actId="1076"/>
          <ac:spMkLst>
            <pc:docMk/>
            <pc:sldMk cId="1617972074" sldId="310"/>
            <ac:spMk id="5" creationId="{C895B5B0-0F41-D486-DCF9-55D4D960765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C6F6E3-421E-156B-E8EA-C612C4253C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CF1BFB-1596-C18A-4A94-E21213886E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EE4108-F2F4-7373-0592-D8D5F9917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3AE572-3988-244A-2B1A-D243B5FF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2A7182-D45B-94C9-31F1-E270C4647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99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C66695-2BD3-140E-05DF-7D8AF0982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F5B3FB3-1763-CB16-CD59-ABDAC9A087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2905456-3EB7-4130-B7D4-66544A4DF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906CCD-6775-F705-AD62-E3D3665CE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5221CE-ADBB-B3CF-E558-CE19D0AB6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F5DC847-5D27-980E-9AA1-94F1C7F622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1B5EDC1-FE04-8932-0A15-C034EAF7A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90A573-B557-5238-1C78-720328FF4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F2C757-C54C-A87A-EBDB-9CB582683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E4982D-54B6-CED6-70C5-88538BF97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029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01D4A4-677F-B020-96EB-8E62192A0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C2A78F-8F3E-815B-FD1C-1B9D9FB67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FA1A0C-7D2A-20CA-80CB-541D97FE9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F73D00-136E-BE83-48CE-965E371A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F8B78C-E384-1746-D00B-142E6058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99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F5B93A-FA49-8609-6336-0E9FEA986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909903D-36A8-2DDB-6208-F01EC8B40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8E2B5B5-9252-5609-C6A8-B7F336F32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8D1ABA9-3081-B645-3C8E-A95395942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05FBF2-1CAD-6813-50AB-E25A9C3F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082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30449-8746-78AD-BDEB-67C263950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D56CD8-C5DB-24DE-9AA5-FAEB6B4F5D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59F63ED-BD6B-EED4-A718-87D9907F3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0A6ECF4-7D0B-252D-4BFA-EDBC77498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6CBFD5A-D99D-36DA-7776-F99C1674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ABFAF3C-F9C5-1EED-17FE-C2AA236E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48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42DC05-F905-6A31-853A-013F4D96F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7B70987-E1C4-4715-2E37-8E9497377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42B3A2-4E38-EEF1-9462-1B05139ED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3CF1C44-B1E8-091D-A115-371332C24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4FE1122-0C75-C053-4A5B-71C9DEFF50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29D9735-5AE9-B509-1AEE-252A53DF4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99A6D55-ED39-9F4C-9C82-493EC8F45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D35BF5E-F146-8A94-F6DD-DCFF09112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836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94F22-28D6-650F-0C5E-1E4724AF6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6E7B043-0A42-7844-272C-9652555F0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5527E8D-7520-D6CE-8637-122C0C035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9C720D-7C1A-1DCE-CBAE-C98B60523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395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8653727-C315-9ADC-DBB9-3427A531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CDAB7CE-0551-8DE2-952F-26F70F60D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48F897B-8337-A3F3-7183-0083E986D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17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73F080-7C08-8C7E-FF73-E21EF49D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FC8568-1C56-477E-FFD1-E8D2BE72B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>
                <a:latin typeface="Bahnschrift Light Condensed" panose="020B0502040204020203" pitchFamily="34" charset="0"/>
              </a:defRPr>
            </a:lvl2pPr>
            <a:lvl3pPr>
              <a:defRPr sz="2400">
                <a:latin typeface="Bahnschrift Light Condensed" panose="020B0502040204020203" pitchFamily="34" charset="0"/>
              </a:defRPr>
            </a:lvl3pPr>
            <a:lvl4pPr>
              <a:defRPr sz="2000">
                <a:latin typeface="Bahnschrift Light Condensed" panose="020B0502040204020203" pitchFamily="34" charset="0"/>
              </a:defRPr>
            </a:lvl4pPr>
            <a:lvl5pPr>
              <a:defRPr sz="2000">
                <a:latin typeface="Bahnschrift Light Condensed" panose="020B0502040204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3CB9480-9A30-D225-5A38-66991AD25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84644A-AE41-E633-C885-86245CF78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61573B9-D436-12BA-FF3F-C9E52CD69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B8DAC92-8B02-99E2-80C1-44FFFB867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506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3CDA7F-D1F6-11EB-7592-99B695932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FE6C4E6-4CC0-8ACD-5D93-6C10499309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308C60F-0AA5-C9A0-FDC7-89B5C5053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0183174-2720-765B-30B3-2ABD1E72F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79559C5-ABC9-1490-D16C-E87473181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B5276CA-8389-3D45-BF0E-B2AA5B08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26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A9F2E17-FA67-058C-F585-2DFE7B235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DF2EA21-FC64-3807-F3B1-265F4763F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0"/>
            <a:r>
              <a:rPr lang="pt-BR" dirty="0"/>
              <a:t>Segundo nível</a:t>
            </a:r>
          </a:p>
          <a:p>
            <a:pPr lvl="0"/>
            <a:r>
              <a:rPr lang="pt-BR" dirty="0"/>
              <a:t>Terceiro nível</a:t>
            </a:r>
          </a:p>
          <a:p>
            <a:pPr lvl="0"/>
            <a:r>
              <a:rPr lang="pt-BR" dirty="0"/>
              <a:t>Quarto nível</a:t>
            </a:r>
          </a:p>
          <a:p>
            <a:pPr lvl="0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EEB1334-99B2-83C8-43BB-35201ACD3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B8C3B8-1BAF-9AAE-C655-88239E797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5819F7-9EDB-8C10-170F-EB515844D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879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brade Black" panose="000009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Bahnschrift Light Condensed" panose="020B0502040204020203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www.nature.com/articles/s41467-020-17255-9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lendário&#10;&#10;Descrição gerada automaticamente">
            <a:extLst>
              <a:ext uri="{FF2B5EF4-FFF2-40B4-BE49-F238E27FC236}">
                <a16:creationId xmlns:a16="http://schemas.microsoft.com/office/drawing/2014/main" id="{832BC053-0155-4FA3-0549-8B4118E80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2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ulher posando para foto&#10;&#10;Descrição gerada automaticamente">
            <a:extLst>
              <a:ext uri="{FF2B5EF4-FFF2-40B4-BE49-F238E27FC236}">
                <a16:creationId xmlns:a16="http://schemas.microsoft.com/office/drawing/2014/main" id="{2A3258CA-3BE1-4A28-D944-BE6F0EB80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685503" y="4907461"/>
            <a:ext cx="2740011" cy="18343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EB94CFD-849B-46A0-5B93-4434CF3CE5A6}"/>
              </a:ext>
            </a:extLst>
          </p:cNvPr>
          <p:cNvSpPr txBox="1"/>
          <p:nvPr/>
        </p:nvSpPr>
        <p:spPr>
          <a:xfrm>
            <a:off x="6740012" y="1820172"/>
            <a:ext cx="4630994" cy="2924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Essa história nos mostra que, mesmo em meio a dificuldades, laços profundos e afetuosos podem surgir, transformando vidas e superando expectativas. </a:t>
            </a:r>
            <a:endParaRPr lang="pt-B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Imagem 1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9990E208-8881-AD83-D615-44336A625F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8617974" y="1085254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1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ulher olhando para o lado&#10;&#10;Descrição gerada automaticamente">
            <a:extLst>
              <a:ext uri="{FF2B5EF4-FFF2-40B4-BE49-F238E27FC236}">
                <a16:creationId xmlns:a16="http://schemas.microsoft.com/office/drawing/2014/main" id="{15A336DC-6EE8-64CA-6F5E-C022A981C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077162" y="4885463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009631" y="1634728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837185" y="2318310"/>
            <a:ext cx="5219967" cy="1727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Deus também vê além das aparências e reconhece o seu verdadeiro valor. </a:t>
            </a:r>
            <a:endParaRPr lang="pt-BR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C3F6019-0734-35D2-EF48-550969AA644F}"/>
              </a:ext>
            </a:extLst>
          </p:cNvPr>
          <p:cNvSpPr txBox="1"/>
          <p:nvPr/>
        </p:nvSpPr>
        <p:spPr>
          <a:xfrm>
            <a:off x="2031324" y="3962133"/>
            <a:ext cx="30283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 você? </a:t>
            </a:r>
            <a:endParaRPr lang="pt-BR" sz="54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14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escuro, gato, segurando, comida&#10;&#10;Descrição gerada automaticamente">
            <a:extLst>
              <a:ext uri="{FF2B5EF4-FFF2-40B4-BE49-F238E27FC236}">
                <a16:creationId xmlns:a16="http://schemas.microsoft.com/office/drawing/2014/main" id="{F2D887DA-B01B-FE7D-EC26-57889A4B4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449824" y="3992459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382293" y="1188538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993056" y="1898273"/>
            <a:ext cx="5653549" cy="1974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“Antes de formá-lo no ventre, eu o escolhi”. Sua vida não é definida por adversidades, mas pelo propósito divino que Deus tem para você. </a:t>
            </a:r>
            <a:endParaRPr lang="pt-BR" sz="24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46DB979-222D-4EC4-0428-3AB7CCB32083}"/>
              </a:ext>
            </a:extLst>
          </p:cNvPr>
          <p:cNvSpPr txBox="1"/>
          <p:nvPr/>
        </p:nvSpPr>
        <p:spPr>
          <a:xfrm>
            <a:off x="1868130" y="419761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Jeremias 1:5</a:t>
            </a:r>
            <a:endParaRPr lang="pt-BR" sz="4400" dirty="0">
              <a:solidFill>
                <a:schemeClr val="bg1"/>
              </a:solidFill>
              <a:latin typeface="Abrade Black" panose="00000900000000000000" pitchFamily="2" charset="0"/>
            </a:endParaRPr>
          </a:p>
        </p:txBody>
      </p:sp>
      <p:pic>
        <p:nvPicPr>
          <p:cNvPr id="8" name="Imagem 7" descr="Forma&#10;&#10;Descrição gerada automaticamente com confiança baixa">
            <a:extLst>
              <a:ext uri="{FF2B5EF4-FFF2-40B4-BE49-F238E27FC236}">
                <a16:creationId xmlns:a16="http://schemas.microsoft.com/office/drawing/2014/main" id="{6DC78BA2-06D8-0F6D-2A73-5E1A01D5DF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  <p:pic>
        <p:nvPicPr>
          <p:cNvPr id="11" name="Imagem 10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69BF0E5-19E4-1DBF-D396-48B87BADB22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0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com os braços abertos&#10;&#10;Descrição gerada automaticamente com confiança média">
            <a:extLst>
              <a:ext uri="{FF2B5EF4-FFF2-40B4-BE49-F238E27FC236}">
                <a16:creationId xmlns:a16="http://schemas.microsoft.com/office/drawing/2014/main" id="{DB1EF59E-C7DE-60B1-E294-AD93C585F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m 7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83BEF270-04C0-7728-D573-7FA12507FD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432620" y="928620"/>
            <a:ext cx="110317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ctr"/>
            <a:r>
              <a:rPr lang="pt-BR" sz="32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“Você é precioso aos meus olhos e digno de honra.”</a:t>
            </a:r>
            <a:endParaRPr lang="pt-BR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87561A3-11ED-4640-C95C-859E3BFA84B7}"/>
              </a:ext>
            </a:extLst>
          </p:cNvPr>
          <p:cNvSpPr txBox="1"/>
          <p:nvPr/>
        </p:nvSpPr>
        <p:spPr>
          <a:xfrm>
            <a:off x="7069394" y="1513395"/>
            <a:ext cx="3048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solidFill>
                  <a:srgbClr val="8D5525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Isaías 43:4</a:t>
            </a:r>
            <a:endParaRPr lang="pt-BR" sz="4000" dirty="0">
              <a:solidFill>
                <a:srgbClr val="8D5525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70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ulher na frente de uma praia em dia de sol&#10;&#10;Descrição gerada automaticamente">
            <a:extLst>
              <a:ext uri="{FF2B5EF4-FFF2-40B4-BE49-F238E27FC236}">
                <a16:creationId xmlns:a16="http://schemas.microsoft.com/office/drawing/2014/main" id="{3A59FC77-E338-8BD1-3957-CB911FF69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6550841" y="4582997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7565291" y="1229512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4915498" y="1884477"/>
            <a:ext cx="6174658" cy="2601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3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É hora de mudar a maneira como você se vê e começar a se enxergar através dos olhos de Deus.</a:t>
            </a:r>
            <a:endParaRPr lang="pt-BR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89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bolo, homem, mesa, comida&#10;&#10;Descrição gerada automaticamente">
            <a:extLst>
              <a:ext uri="{FF2B5EF4-FFF2-40B4-BE49-F238E27FC236}">
                <a16:creationId xmlns:a16="http://schemas.microsoft.com/office/drawing/2014/main" id="{6A4DB6FD-76B0-B1B8-72F8-9E362231C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" b="30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m 10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E392520A-70D0-7DFE-B1CC-F3C868EBD7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493778" y="4078737"/>
            <a:ext cx="2740011" cy="18343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4ED7596-97A2-ECD5-434C-15A42811468E}"/>
              </a:ext>
            </a:extLst>
          </p:cNvPr>
          <p:cNvSpPr txBox="1"/>
          <p:nvPr/>
        </p:nvSpPr>
        <p:spPr>
          <a:xfrm>
            <a:off x="5937724" y="2394236"/>
            <a:ext cx="61746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/>
            <a:r>
              <a:rPr lang="pt-BR" sz="4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pt-BR" sz="40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omo realizar essa </a:t>
            </a:r>
            <a:endParaRPr lang="pt-BR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2177345-A619-8227-B605-333C5047F5EF}"/>
              </a:ext>
            </a:extLst>
          </p:cNvPr>
          <p:cNvSpPr txBox="1"/>
          <p:nvPr/>
        </p:nvSpPr>
        <p:spPr>
          <a:xfrm>
            <a:off x="5628972" y="2748179"/>
            <a:ext cx="613532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8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mudança?</a:t>
            </a:r>
            <a:endParaRPr lang="pt-BR" sz="88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  <p:pic>
        <p:nvPicPr>
          <p:cNvPr id="8" name="Imagem 7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CA546734-904B-DE41-F645-68C8720F0A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8259100" y="1684501"/>
            <a:ext cx="875071" cy="709735"/>
          </a:xfrm>
          <a:prstGeom prst="rect">
            <a:avLst/>
          </a:prstGeom>
        </p:spPr>
      </p:pic>
      <p:pic>
        <p:nvPicPr>
          <p:cNvPr id="9" name="Imagem 8" descr="Forma&#10;&#10;Descrição gerada automaticamente com confiança baixa">
            <a:extLst>
              <a:ext uri="{FF2B5EF4-FFF2-40B4-BE49-F238E27FC236}">
                <a16:creationId xmlns:a16="http://schemas.microsoft.com/office/drawing/2014/main" id="{9C1248DE-9999-ABF8-8B75-12DD2C7E42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00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Menina com a mão no queixo&#10;&#10;Descrição gerada automaticamente com confiança baixa">
            <a:extLst>
              <a:ext uri="{FF2B5EF4-FFF2-40B4-BE49-F238E27FC236}">
                <a16:creationId xmlns:a16="http://schemas.microsoft.com/office/drawing/2014/main" id="{CE4BDD89-62DA-431D-A5CB-8B50A463D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6570506" y="3791608"/>
            <a:ext cx="2740011" cy="18343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4ED7596-97A2-ECD5-434C-15A42811468E}"/>
              </a:ext>
            </a:extLst>
          </p:cNvPr>
          <p:cNvSpPr txBox="1"/>
          <p:nvPr/>
        </p:nvSpPr>
        <p:spPr>
          <a:xfrm>
            <a:off x="4728686" y="2452904"/>
            <a:ext cx="6174658" cy="1303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3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Abra o seu coração a Deus e peça-O que lhe guie</a:t>
            </a:r>
            <a:r>
              <a:rPr lang="pt-BR" sz="3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pt-BR" sz="32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F8C203B-9D15-0E0E-7995-BBE8353ABEEE}"/>
              </a:ext>
            </a:extLst>
          </p:cNvPr>
          <p:cNvSpPr txBox="1"/>
          <p:nvPr/>
        </p:nvSpPr>
        <p:spPr>
          <a:xfrm>
            <a:off x="5466735" y="1683463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000000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Primeiro passo</a:t>
            </a:r>
            <a:r>
              <a:rPr lang="pt-BR" sz="4400" dirty="0">
                <a:solidFill>
                  <a:srgbClr val="000000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endParaRPr lang="pt-BR" sz="4400" dirty="0">
              <a:latin typeface="Abrade Black" panose="000009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FB6446C-63C2-B4BC-015E-35F6585EC580}"/>
              </a:ext>
            </a:extLst>
          </p:cNvPr>
          <p:cNvSpPr txBox="1"/>
          <p:nvPr/>
        </p:nvSpPr>
        <p:spPr>
          <a:xfrm>
            <a:off x="4892511" y="4064141"/>
            <a:ext cx="6096000" cy="755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3600" dirty="0">
                <a:solidFill>
                  <a:srgbClr val="8D5525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Salmo 139:23-24</a:t>
            </a:r>
            <a:endParaRPr lang="pt-BR" sz="3600" dirty="0">
              <a:solidFill>
                <a:srgbClr val="8D5525"/>
              </a:solidFill>
              <a:effectLst/>
              <a:latin typeface="Abrade Black" panose="000009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11" name="Imagem 10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CE6E706C-D877-4D48-2C62-7D9C43FB0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7378479" y="1003581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0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rnas de pessoa&#10;&#10;Descrição gerada automaticamente com confiança média">
            <a:extLst>
              <a:ext uri="{FF2B5EF4-FFF2-40B4-BE49-F238E27FC236}">
                <a16:creationId xmlns:a16="http://schemas.microsoft.com/office/drawing/2014/main" id="{99213132-B147-0FC2-05B6-8DB16B58A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m 12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9D25E47D-E248-2730-9B63-CEC99A2790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041331" y="5023130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4945626" y="4152583"/>
            <a:ext cx="69314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kern="100" spc="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Escolha seguir adiante. </a:t>
            </a:r>
            <a:endParaRPr lang="pt-BR" sz="4400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87E465A-E355-DCB1-DADF-F35895B07CEC}"/>
              </a:ext>
            </a:extLst>
          </p:cNvPr>
          <p:cNvSpPr txBox="1"/>
          <p:nvPr/>
        </p:nvSpPr>
        <p:spPr>
          <a:xfrm>
            <a:off x="5899197" y="3429436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kern="100" spc="10" dirty="0">
                <a:solidFill>
                  <a:srgbClr val="000000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Segundo passo:</a:t>
            </a:r>
            <a:r>
              <a:rPr lang="pt-BR" sz="4800" b="1" i="1" kern="100" spc="10" dirty="0">
                <a:solidFill>
                  <a:srgbClr val="000000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endParaRPr lang="pt-BR" sz="4800" dirty="0">
              <a:latin typeface="Abrade Black" panose="000009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92BA956-BF9C-FF2C-44A9-DC02679F655B}"/>
              </a:ext>
            </a:extLst>
          </p:cNvPr>
          <p:cNvSpPr txBox="1"/>
          <p:nvPr/>
        </p:nvSpPr>
        <p:spPr>
          <a:xfrm>
            <a:off x="6253155" y="5206562"/>
            <a:ext cx="43163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kern="100" spc="1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Filipenses 3:13-14</a:t>
            </a:r>
            <a:endParaRPr lang="pt-BR" sz="3600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rade Black" panose="00000900000000000000" pitchFamily="2" charset="0"/>
            </a:endParaRPr>
          </a:p>
        </p:txBody>
      </p:sp>
      <p:pic>
        <p:nvPicPr>
          <p:cNvPr id="11" name="Imagem 10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99491395-2E11-BF11-A656-13EA7D88B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7973802" y="2719265"/>
            <a:ext cx="875071" cy="709735"/>
          </a:xfrm>
          <a:prstGeom prst="rect">
            <a:avLst/>
          </a:prstGeom>
        </p:spPr>
      </p:pic>
      <p:pic>
        <p:nvPicPr>
          <p:cNvPr id="12" name="Imagem 11" descr="Forma&#10;&#10;Descrição gerada automaticamente com confiança baixa">
            <a:extLst>
              <a:ext uri="{FF2B5EF4-FFF2-40B4-BE49-F238E27FC236}">
                <a16:creationId xmlns:a16="http://schemas.microsoft.com/office/drawing/2014/main" id="{4C39FA56-4D20-4BF0-15CC-EED2FD30DC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3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ulher falando no celular&#10;&#10;Descrição gerada automaticamente">
            <a:extLst>
              <a:ext uri="{FF2B5EF4-FFF2-40B4-BE49-F238E27FC236}">
                <a16:creationId xmlns:a16="http://schemas.microsoft.com/office/drawing/2014/main" id="{5F70C30C-5451-761F-C416-580A040E4CC2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Mulher falando no celular&#10;&#10;Descrição gerada automaticamente">
            <a:extLst>
              <a:ext uri="{FF2B5EF4-FFF2-40B4-BE49-F238E27FC236}">
                <a16:creationId xmlns:a16="http://schemas.microsoft.com/office/drawing/2014/main" id="{074E4A2E-082E-8E3A-1EE6-BDB56ED76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047666" y="4288029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2980135" y="1530383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275303" y="2850037"/>
            <a:ext cx="6174658" cy="1307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3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Busque ajuda se for necessário.</a:t>
            </a:r>
            <a:endParaRPr lang="pt-BR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0185084-D0C2-392F-7E90-16CEBA006BC0}"/>
              </a:ext>
            </a:extLst>
          </p:cNvPr>
          <p:cNvSpPr txBox="1"/>
          <p:nvPr/>
        </p:nvSpPr>
        <p:spPr>
          <a:xfrm>
            <a:off x="924232" y="2126218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rgbClr val="000000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Terceiro passo:</a:t>
            </a:r>
            <a:r>
              <a:rPr lang="pt-BR" sz="4800" dirty="0">
                <a:solidFill>
                  <a:srgbClr val="000000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pt-BR" sz="4800" dirty="0"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48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mesa, display, segurando, homem&#10;&#10;Descrição gerada automaticamente">
            <a:extLst>
              <a:ext uri="{FF2B5EF4-FFF2-40B4-BE49-F238E27FC236}">
                <a16:creationId xmlns:a16="http://schemas.microsoft.com/office/drawing/2014/main" id="{D488CE4A-FE1B-D071-889B-680B1D5A7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m 11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D3387E7B-2E41-140A-1360-9E3EE01933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BC21D63-70C0-8271-AF9D-9C51524EAD56}"/>
              </a:ext>
            </a:extLst>
          </p:cNvPr>
          <p:cNvSpPr txBox="1"/>
          <p:nvPr/>
        </p:nvSpPr>
        <p:spPr>
          <a:xfrm>
            <a:off x="7405284" y="5003344"/>
            <a:ext cx="2996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40210D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Rute 4:14-17 </a:t>
            </a:r>
            <a:endParaRPr lang="pt-BR" sz="3600" dirty="0">
              <a:solidFill>
                <a:srgbClr val="40210D"/>
              </a:solidFill>
              <a:latin typeface="Abrade Black" panose="00000900000000000000" pitchFamily="2" charset="0"/>
            </a:endParaRPr>
          </a:p>
        </p:txBody>
      </p:sp>
      <p:pic>
        <p:nvPicPr>
          <p:cNvPr id="8" name="Imagem 7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F26C9AD7-83E9-E004-7087-26D7CCB19842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8337754" y="1259652"/>
            <a:ext cx="875071" cy="709735"/>
          </a:xfrm>
          <a:prstGeom prst="rect">
            <a:avLst/>
          </a:prstGeom>
        </p:spPr>
      </p:pic>
      <p:pic>
        <p:nvPicPr>
          <p:cNvPr id="9" name="Imagem 8" descr="Diagrama&#10;&#10;Descrição gerada automaticamente">
            <a:extLst>
              <a:ext uri="{FF2B5EF4-FFF2-40B4-BE49-F238E27FC236}">
                <a16:creationId xmlns:a16="http://schemas.microsoft.com/office/drawing/2014/main" id="{C41643B9-CCCD-F380-3717-6C7EE3BAE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533735" y="4770916"/>
            <a:ext cx="2740011" cy="183432"/>
          </a:xfrm>
          <a:prstGeom prst="rect">
            <a:avLst/>
          </a:prstGeom>
        </p:spPr>
      </p:pic>
      <p:pic>
        <p:nvPicPr>
          <p:cNvPr id="11" name="Imagem 10" descr="Forma&#10;&#10;Descrição gerada automaticamente com confiança baixa">
            <a:extLst>
              <a:ext uri="{FF2B5EF4-FFF2-40B4-BE49-F238E27FC236}">
                <a16:creationId xmlns:a16="http://schemas.microsoft.com/office/drawing/2014/main" id="{68FB25D8-88F8-6E5F-085D-A0F7B193DC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895B5B0-0F41-D486-DCF9-55D4D960765C}"/>
              </a:ext>
            </a:extLst>
          </p:cNvPr>
          <p:cNvSpPr txBox="1"/>
          <p:nvPr/>
        </p:nvSpPr>
        <p:spPr>
          <a:xfrm>
            <a:off x="5968182" y="1922913"/>
            <a:ext cx="5614218" cy="2848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dirty="0"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Vemos o papel crucial de Noemi ao inserir Rute na genealogia de Jesus. A história de Noemi deixou uma marca profunda em gerações.</a:t>
            </a:r>
            <a:endParaRPr lang="pt-BR" sz="32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972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xto&#10;&#10;Descrição gerada automaticamente">
            <a:extLst>
              <a:ext uri="{FF2B5EF4-FFF2-40B4-BE49-F238E27FC236}">
                <a16:creationId xmlns:a16="http://schemas.microsoft.com/office/drawing/2014/main" id="{4566BD6A-FEE3-3F60-3AEA-08A0E93FA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7C6E73AF-A57C-9E4D-8DE0-19CE1D62C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Forma&#10;&#10;Descrição gerada automaticamente com confiança baixa">
            <a:extLst>
              <a:ext uri="{FF2B5EF4-FFF2-40B4-BE49-F238E27FC236}">
                <a16:creationId xmlns:a16="http://schemas.microsoft.com/office/drawing/2014/main" id="{C49BE334-E744-A2E4-47E1-C581760664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7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ulher posando para foto em frente a fundo branco&#10;&#10;Descrição gerada automaticamente com confiança média">
            <a:extLst>
              <a:ext uri="{FF2B5EF4-FFF2-40B4-BE49-F238E27FC236}">
                <a16:creationId xmlns:a16="http://schemas.microsoft.com/office/drawing/2014/main" id="{A59C95E6-A8FD-DAF5-2719-A8F771FC6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635046" y="6238460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1065073" y="4908679"/>
            <a:ext cx="6174658" cy="1260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0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Qual vai ser a base para gerir a sua vida: as histórias do passado? Ou o que Deus fala por meio da Sua Palavra?</a:t>
            </a:r>
            <a:r>
              <a:rPr lang="pt-BR" sz="20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endParaRPr lang="pt-BR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24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ão de pessoa&#10;&#10;Descrição gerada automaticamente com confiança média">
            <a:extLst>
              <a:ext uri="{FF2B5EF4-FFF2-40B4-BE49-F238E27FC236}">
                <a16:creationId xmlns:a16="http://schemas.microsoft.com/office/drawing/2014/main" id="{7C666553-60CE-5B15-5B89-C4B9980A6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6554793" y="2788992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7487262" y="347384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3795249" y="983527"/>
            <a:ext cx="8259098" cy="1727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Nada, nada é melhor do que verdadeiramente seguir adiante, sendo guiado por Cristo. </a:t>
            </a:r>
            <a:endParaRPr lang="pt-BR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 descr="Forma&#10;&#10;Descrição gerada automaticamente com confiança baixa">
            <a:extLst>
              <a:ext uri="{FF2B5EF4-FFF2-40B4-BE49-F238E27FC236}">
                <a16:creationId xmlns:a16="http://schemas.microsoft.com/office/drawing/2014/main" id="{88E8C60D-BCFD-5402-BC2C-7ACFB77D7C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  <p:pic>
        <p:nvPicPr>
          <p:cNvPr id="7" name="Imagem 6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E41986E3-B8BF-BF43-7C5A-94D902B39BA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6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0B705-63DD-5C03-C59E-C28B8D7BA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lendário&#10;&#10;Descrição gerada automaticamente">
            <a:extLst>
              <a:ext uri="{FF2B5EF4-FFF2-40B4-BE49-F238E27FC236}">
                <a16:creationId xmlns:a16="http://schemas.microsoft.com/office/drawing/2014/main" id="{5B356FBF-9A4F-200A-BAE1-8915A4AD6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3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enino com chapéu&#10;&#10;Descrição gerada automaticamente">
            <a:extLst>
              <a:ext uri="{FF2B5EF4-FFF2-40B4-BE49-F238E27FC236}">
                <a16:creationId xmlns:a16="http://schemas.microsoft.com/office/drawing/2014/main" id="{60263721-3C2A-9E86-F7C9-0217E8D5B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1056969" y="2305567"/>
            <a:ext cx="6484374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30000"/>
              </a:lnSpc>
              <a:buClr>
                <a:srgbClr val="000000"/>
              </a:buClr>
              <a:buSzPts val="1100"/>
            </a:pPr>
            <a:r>
              <a:rPr lang="pt-BR" sz="3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Você já viveu uma situação tão marcante que dividiu sua vida em “antes” e “depois”? </a:t>
            </a:r>
            <a:endParaRPr lang="pt-BR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523546" y="4482278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456017" y="1558692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8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ulher com os braços para cima&#10;&#10;Descrição gerada automaticamente com confiança média">
            <a:extLst>
              <a:ext uri="{FF2B5EF4-FFF2-40B4-BE49-F238E27FC236}">
                <a16:creationId xmlns:a16="http://schemas.microsoft.com/office/drawing/2014/main" id="{BE9B49CA-B618-2273-CB95-A43F2F13AB6D}"/>
              </a:ext>
            </a:extLst>
          </p:cNvPr>
          <p:cNvPicPr/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pic>
        <p:nvPicPr>
          <p:cNvPr id="3" name="Imagem 2" descr="Mulher com os braços para cima&#10;&#10;Descrição gerada automaticamente com confiança média">
            <a:extLst>
              <a:ext uri="{FF2B5EF4-FFF2-40B4-BE49-F238E27FC236}">
                <a16:creationId xmlns:a16="http://schemas.microsoft.com/office/drawing/2014/main" id="{8149DEED-30DB-9BDC-379A-0AD5E8CDDD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4725992" y="2419900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86E4916-D656-AF0D-CC69-BFA42D0D9163}"/>
              </a:ext>
            </a:extLst>
          </p:cNvPr>
          <p:cNvSpPr txBox="1"/>
          <p:nvPr/>
        </p:nvSpPr>
        <p:spPr>
          <a:xfrm>
            <a:off x="1376516" y="1125193"/>
            <a:ext cx="9635612" cy="1155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Enfrentar e superar essas marcas é um passo essencial para uma vida mais equilibrada e feliz.</a:t>
            </a:r>
            <a:endParaRPr lang="pt-B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27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Tartaruga nadando no fundo do mar&#10;&#10;Descrição gerada automaticamente">
            <a:extLst>
              <a:ext uri="{FF2B5EF4-FFF2-40B4-BE49-F238E27FC236}">
                <a16:creationId xmlns:a16="http://schemas.microsoft.com/office/drawing/2014/main" id="{00B2194F-ADD2-DB20-3C87-A81AE4D61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m 8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568F37AD-2EF1-C0DF-8FDB-D275542153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809666" y="1895904"/>
            <a:ext cx="5286334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Nosso cérebro é uma máquina </a:t>
            </a:r>
            <a:endParaRPr lang="pt-BR" sz="4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75485" y="4268365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107956" y="1174742"/>
            <a:ext cx="875071" cy="70973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7E48813-2264-3153-94C3-290FA1025596}"/>
              </a:ext>
            </a:extLst>
          </p:cNvPr>
          <p:cNvSpPr txBox="1"/>
          <p:nvPr/>
        </p:nvSpPr>
        <p:spPr>
          <a:xfrm>
            <a:off x="1101213" y="3328763"/>
            <a:ext cx="51226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dirty="0">
                <a:solidFill>
                  <a:srgbClr val="FFCC66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extraordinária. </a:t>
            </a:r>
            <a:endParaRPr lang="pt-BR" sz="4800" dirty="0">
              <a:solidFill>
                <a:srgbClr val="FFCC66"/>
              </a:solidFill>
              <a:latin typeface="Abrade Black" panose="00000900000000000000" pitchFamily="2" charset="0"/>
            </a:endParaRPr>
          </a:p>
        </p:txBody>
      </p:sp>
      <p:pic>
        <p:nvPicPr>
          <p:cNvPr id="8" name="Imagem 7" descr="Forma&#10;&#10;Descrição gerada automaticamente com confiança baixa">
            <a:extLst>
              <a:ext uri="{FF2B5EF4-FFF2-40B4-BE49-F238E27FC236}">
                <a16:creationId xmlns:a16="http://schemas.microsoft.com/office/drawing/2014/main" id="{CBF560E0-A546-9D33-0731-A90E787FBE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7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osto de pessoa&#10;&#10;Descrição gerada automaticamente">
            <a:extLst>
              <a:ext uri="{FF2B5EF4-FFF2-40B4-BE49-F238E27FC236}">
                <a16:creationId xmlns:a16="http://schemas.microsoft.com/office/drawing/2014/main" id="{61A11C02-15C4-D709-5AF3-4BD6990A0804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Rosto de pessoa&#10;&#10;Descrição gerada automaticamente">
            <a:extLst>
              <a:ext uri="{FF2B5EF4-FFF2-40B4-BE49-F238E27FC236}">
                <a16:creationId xmlns:a16="http://schemas.microsoft.com/office/drawing/2014/main" id="{51E0BE11-F09C-9849-9064-6FAF70D55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293474" y="4215075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411793" y="1642981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1052052" y="2383217"/>
            <a:ext cx="5594555" cy="1014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400" dirty="0">
                <a:solidFill>
                  <a:srgbClr val="000000"/>
                </a:solidFill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</a:t>
            </a:r>
            <a:r>
              <a:rPr lang="pt-BR" sz="2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média de pensamentos diários de uma pessoa gira em torno de </a:t>
            </a:r>
            <a:endParaRPr lang="pt-B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0B06770-1AC5-BD5F-EB85-794D8FE2C519}"/>
              </a:ext>
            </a:extLst>
          </p:cNvPr>
          <p:cNvSpPr txBox="1"/>
          <p:nvPr/>
        </p:nvSpPr>
        <p:spPr>
          <a:xfrm>
            <a:off x="1425678" y="3340581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dirty="0">
                <a:solidFill>
                  <a:srgbClr val="D73C00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6,2 mil por dia.</a:t>
            </a:r>
            <a:r>
              <a:rPr lang="pt-BR" sz="4800" dirty="0">
                <a:solidFill>
                  <a:srgbClr val="D73C00"/>
                </a:solidFill>
                <a:effectLst/>
                <a:latin typeface="Abrade Black" panose="00000900000000000000" pitchFamily="2" charset="0"/>
              </a:rPr>
              <a:t> </a:t>
            </a:r>
            <a:endParaRPr lang="pt-BR" sz="4800" dirty="0">
              <a:solidFill>
                <a:srgbClr val="D73C00"/>
              </a:solidFill>
              <a:latin typeface="Abrade Black" panose="000009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B19BD6A-FE77-D872-9D54-3CE439FF90B2}"/>
              </a:ext>
            </a:extLst>
          </p:cNvPr>
          <p:cNvSpPr txBox="1"/>
          <p:nvPr/>
        </p:nvSpPr>
        <p:spPr>
          <a:xfrm>
            <a:off x="855407" y="4448602"/>
            <a:ext cx="6096000" cy="632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14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7"/>
              </a:rPr>
              <a:t>https://www.nature.com/articles/s41467-020-17255-9</a:t>
            </a:r>
            <a:endParaRPr lang="pt-BR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pt-BR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3333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CA7592BE-E51A-9F55-CF49-90E5818E7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658464" y="761788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1671483" y="1541622"/>
            <a:ext cx="8554065" cy="145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3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Nossa mente registra tudo, mas não possui a tecla</a:t>
            </a:r>
            <a:endParaRPr lang="pt-BR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Imagem 1" descr="Forma&#10;&#10;Descrição gerada automaticamente com confiança baixa">
            <a:extLst>
              <a:ext uri="{FF2B5EF4-FFF2-40B4-BE49-F238E27FC236}">
                <a16:creationId xmlns:a16="http://schemas.microsoft.com/office/drawing/2014/main" id="{39E25CC8-3A99-BEA5-1604-5FA4623C25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  <p:pic>
        <p:nvPicPr>
          <p:cNvPr id="7" name="Imagem 6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54DF7E53-C7A2-EDBB-F1E7-1384644B06B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8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olhando, vestindo, vidro, segurando&#10;&#10;Descrição gerada automaticamente">
            <a:extLst>
              <a:ext uri="{FF2B5EF4-FFF2-40B4-BE49-F238E27FC236}">
                <a16:creationId xmlns:a16="http://schemas.microsoft.com/office/drawing/2014/main" id="{6904ED9D-7342-B593-34A4-9BF02D0E3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75485" y="4838636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107956" y="1174742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979270" y="1893260"/>
            <a:ext cx="5116728" cy="2848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Algumas memórias são cruciais e não podem ser esquecidas justamente porque nos protegem de erros futuros. </a:t>
            </a:r>
            <a:endParaRPr lang="pt-BR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57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ulher sorrindo posando para foto&#10;&#10;Descrição gerada automaticamente">
            <a:extLst>
              <a:ext uri="{FF2B5EF4-FFF2-40B4-BE49-F238E27FC236}">
                <a16:creationId xmlns:a16="http://schemas.microsoft.com/office/drawing/2014/main" id="{EF9FB844-DBF3-5ED4-4610-09972BA7A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6210667" y="4257062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8455742" y="4093629"/>
            <a:ext cx="28611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/>
            <a:r>
              <a:rPr lang="pt-BR" sz="3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Rute 1:1-5</a:t>
            </a:r>
            <a:endParaRPr lang="pt-BR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A38F547-862B-7AF2-F466-CB8295810691}"/>
              </a:ext>
            </a:extLst>
          </p:cNvPr>
          <p:cNvSpPr txBox="1"/>
          <p:nvPr/>
        </p:nvSpPr>
        <p:spPr>
          <a:xfrm>
            <a:off x="5594555" y="2523969"/>
            <a:ext cx="593868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/>
            <a:r>
              <a:rPr lang="pt-BR" sz="11500" dirty="0">
                <a:solidFill>
                  <a:srgbClr val="000000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Noemi</a:t>
            </a:r>
            <a:endParaRPr lang="pt-BR" sz="11500" kern="100" dirty="0">
              <a:effectLst/>
              <a:latin typeface="Abrade Black" panose="00000900000000000000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0533DB5E-D4A5-24C9-B2AB-562C53E82A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8126361" y="2169101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7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8" ma:contentTypeDescription="Crie um novo documento." ma:contentTypeScope="" ma:versionID="e667ed11a7dc85a5ce8aef94a7e3c0c4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86402b3dae7abd56f70f156dc023e281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0266B21C-968C-44CA-BEC1-B5C60527AAAB}"/>
</file>

<file path=customXml/itemProps2.xml><?xml version="1.0" encoding="utf-8"?>
<ds:datastoreItem xmlns:ds="http://schemas.openxmlformats.org/officeDocument/2006/customXml" ds:itemID="{6529AD5E-B5C9-4583-9302-2576B54F0110}"/>
</file>

<file path=customXml/itemProps3.xml><?xml version="1.0" encoding="utf-8"?>
<ds:datastoreItem xmlns:ds="http://schemas.openxmlformats.org/officeDocument/2006/customXml" ds:itemID="{5950DF4E-9D13-4A99-B7D3-4D13782A88FB}"/>
</file>

<file path=docProps/app.xml><?xml version="1.0" encoding="utf-8"?>
<Properties xmlns="http://schemas.openxmlformats.org/officeDocument/2006/extended-properties" xmlns:vt="http://schemas.openxmlformats.org/officeDocument/2006/docPropsVTypes">
  <TotalTime>7145</TotalTime>
  <Words>319</Words>
  <Application>Microsoft Office PowerPoint</Application>
  <PresentationFormat>Widescreen</PresentationFormat>
  <Paragraphs>34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3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Daniele Santos</dc:creator>
  <cp:lastModifiedBy>Jhoseyr Santos</cp:lastModifiedBy>
  <cp:revision>29</cp:revision>
  <dcterms:created xsi:type="dcterms:W3CDTF">2024-09-22T13:50:24Z</dcterms:created>
  <dcterms:modified xsi:type="dcterms:W3CDTF">2024-10-28T08:53:00Z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