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307" r:id="rId2"/>
    <p:sldId id="283" r:id="rId3"/>
    <p:sldId id="284" r:id="rId4"/>
    <p:sldId id="258" r:id="rId5"/>
    <p:sldId id="285" r:id="rId6"/>
    <p:sldId id="286" r:id="rId7"/>
    <p:sldId id="288" r:id="rId8"/>
    <p:sldId id="289" r:id="rId9"/>
    <p:sldId id="310" r:id="rId10"/>
    <p:sldId id="291" r:id="rId11"/>
    <p:sldId id="306" r:id="rId12"/>
    <p:sldId id="292" r:id="rId13"/>
    <p:sldId id="293" r:id="rId14"/>
    <p:sldId id="301" r:id="rId15"/>
    <p:sldId id="309" r:id="rId16"/>
    <p:sldId id="311" r:id="rId17"/>
    <p:sldId id="295" r:id="rId18"/>
    <p:sldId id="302" r:id="rId19"/>
    <p:sldId id="308" r:id="rId20"/>
  </p:sldIdLst>
  <p:sldSz cx="12192000" cy="6858000"/>
  <p:notesSz cx="6858000" cy="9144000"/>
  <p:embeddedFontLst>
    <p:embeddedFont>
      <p:font typeface="Abrade Black" panose="00000900000000000000" charset="0"/>
      <p:bold r:id="rId22"/>
      <p:boldItalic r:id="rId23"/>
    </p:embeddedFont>
    <p:embeddedFont>
      <p:font typeface="Bahnschrift Light Condensed" panose="020B0502040204020203" pitchFamily="34" charset="0"/>
      <p:regular r:id="rId24"/>
    </p:embeddedFont>
    <p:embeddedFont>
      <p:font typeface="Century Gothic" panose="020B0502020202020204" pitchFamily="34" charset="0"/>
      <p:regular r:id="rId25"/>
      <p:bold r:id="rId26"/>
      <p:italic r:id="rId27"/>
      <p:boldItalic r:id="rId2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3212"/>
    <a:srgbClr val="8D5525"/>
    <a:srgbClr val="D73C00"/>
    <a:srgbClr val="2C474E"/>
    <a:srgbClr val="33525A"/>
    <a:srgbClr val="2D3E3F"/>
    <a:srgbClr val="202B2C"/>
    <a:srgbClr val="4E2150"/>
    <a:srgbClr val="A7611B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0A9FA3-B32E-1E35-889B-AD208C05F546}" v="24" dt="2024-10-28T08:56:42.1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A - Elair Voos Dos Santos" userId="6daeaf2c-d119-439e-b673-6ad9fb1db9b7" providerId="ADAL" clId="{F639A7A4-F56F-4E70-8FE9-4585EFD6E760}"/>
    <pc:docChg chg="undo redo custSel modSld">
      <pc:chgData name="EA - Elair Voos Dos Santos" userId="6daeaf2c-d119-439e-b673-6ad9fb1db9b7" providerId="ADAL" clId="{F639A7A4-F56F-4E70-8FE9-4585EFD6E760}" dt="2024-10-23T21:07:06.757" v="279" actId="20577"/>
      <pc:docMkLst>
        <pc:docMk/>
      </pc:docMkLst>
      <pc:sldChg chg="modSp mod">
        <pc:chgData name="EA - Elair Voos Dos Santos" userId="6daeaf2c-d119-439e-b673-6ad9fb1db9b7" providerId="ADAL" clId="{F639A7A4-F56F-4E70-8FE9-4585EFD6E760}" dt="2024-10-23T19:59:19.457" v="10" actId="20577"/>
        <pc:sldMkLst>
          <pc:docMk/>
          <pc:sldMk cId="2576275060" sldId="258"/>
        </pc:sldMkLst>
        <pc:spChg chg="mod">
          <ac:chgData name="EA - Elair Voos Dos Santos" userId="6daeaf2c-d119-439e-b673-6ad9fb1db9b7" providerId="ADAL" clId="{F639A7A4-F56F-4E70-8FE9-4585EFD6E760}" dt="2024-10-23T19:59:19.457" v="10" actId="20577"/>
          <ac:spMkLst>
            <pc:docMk/>
            <pc:sldMk cId="2576275060" sldId="258"/>
            <ac:spMk id="6" creationId="{C86E4916-D656-AF0D-CC69-BFA42D0D9163}"/>
          </ac:spMkLst>
        </pc:spChg>
      </pc:sldChg>
      <pc:sldChg chg="modSp mod">
        <pc:chgData name="EA - Elair Voos Dos Santos" userId="6daeaf2c-d119-439e-b673-6ad9fb1db9b7" providerId="ADAL" clId="{F639A7A4-F56F-4E70-8FE9-4585EFD6E760}" dt="2024-10-23T19:56:32.060" v="1" actId="20577"/>
        <pc:sldMkLst>
          <pc:docMk/>
          <pc:sldMk cId="3222384659" sldId="284"/>
        </pc:sldMkLst>
        <pc:spChg chg="mod">
          <ac:chgData name="EA - Elair Voos Dos Santos" userId="6daeaf2c-d119-439e-b673-6ad9fb1db9b7" providerId="ADAL" clId="{F639A7A4-F56F-4E70-8FE9-4585EFD6E760}" dt="2024-10-23T19:56:32.060" v="1" actId="20577"/>
          <ac:spMkLst>
            <pc:docMk/>
            <pc:sldMk cId="3222384659" sldId="284"/>
            <ac:spMk id="3" creationId="{A0EA243B-CBAF-D480-1B1B-66A5869FCDFA}"/>
          </ac:spMkLst>
        </pc:spChg>
      </pc:sldChg>
      <pc:sldChg chg="modSp mod">
        <pc:chgData name="EA - Elair Voos Dos Santos" userId="6daeaf2c-d119-439e-b673-6ad9fb1db9b7" providerId="ADAL" clId="{F639A7A4-F56F-4E70-8FE9-4585EFD6E760}" dt="2024-10-23T20:03:06.969" v="100" actId="113"/>
        <pc:sldMkLst>
          <pc:docMk/>
          <pc:sldMk cId="939773357" sldId="285"/>
        </pc:sldMkLst>
        <pc:spChg chg="mod">
          <ac:chgData name="EA - Elair Voos Dos Santos" userId="6daeaf2c-d119-439e-b673-6ad9fb1db9b7" providerId="ADAL" clId="{F639A7A4-F56F-4E70-8FE9-4585EFD6E760}" dt="2024-10-23T20:03:06.969" v="100" actId="113"/>
          <ac:spMkLst>
            <pc:docMk/>
            <pc:sldMk cId="939773357" sldId="285"/>
            <ac:spMk id="3" creationId="{A0EA243B-CBAF-D480-1B1B-66A5869FCDFA}"/>
          </ac:spMkLst>
        </pc:spChg>
      </pc:sldChg>
      <pc:sldChg chg="modSp mod">
        <pc:chgData name="EA - Elair Voos Dos Santos" userId="6daeaf2c-d119-439e-b673-6ad9fb1db9b7" providerId="ADAL" clId="{F639A7A4-F56F-4E70-8FE9-4585EFD6E760}" dt="2024-10-23T20:56:33.946" v="227" actId="1076"/>
        <pc:sldMkLst>
          <pc:docMk/>
          <pc:sldMk cId="2933330440" sldId="286"/>
        </pc:sldMkLst>
        <pc:spChg chg="mod">
          <ac:chgData name="EA - Elair Voos Dos Santos" userId="6daeaf2c-d119-439e-b673-6ad9fb1db9b7" providerId="ADAL" clId="{F639A7A4-F56F-4E70-8FE9-4585EFD6E760}" dt="2024-10-23T20:56:33.946" v="227" actId="1076"/>
          <ac:spMkLst>
            <pc:docMk/>
            <pc:sldMk cId="2933330440" sldId="286"/>
            <ac:spMk id="6" creationId="{04260FEE-B6C4-1181-FBED-B84F27108C1C}"/>
          </ac:spMkLst>
        </pc:spChg>
      </pc:sldChg>
      <pc:sldChg chg="modSp mod addAnim delAnim modAnim">
        <pc:chgData name="EA - Elair Voos Dos Santos" userId="6daeaf2c-d119-439e-b673-6ad9fb1db9b7" providerId="ADAL" clId="{F639A7A4-F56F-4E70-8FE9-4585EFD6E760}" dt="2024-10-23T20:58:19.509" v="240" actId="20577"/>
        <pc:sldMkLst>
          <pc:docMk/>
          <pc:sldMk cId="730571084" sldId="289"/>
        </pc:sldMkLst>
        <pc:spChg chg="mod">
          <ac:chgData name="EA - Elair Voos Dos Santos" userId="6daeaf2c-d119-439e-b673-6ad9fb1db9b7" providerId="ADAL" clId="{F639A7A4-F56F-4E70-8FE9-4585EFD6E760}" dt="2024-10-23T20:57:51.713" v="231"/>
          <ac:spMkLst>
            <pc:docMk/>
            <pc:sldMk cId="730571084" sldId="289"/>
            <ac:spMk id="3" creationId="{2ACB4522-5153-6CF7-F1CB-F555839D94A1}"/>
          </ac:spMkLst>
        </pc:spChg>
        <pc:spChg chg="mod">
          <ac:chgData name="EA - Elair Voos Dos Santos" userId="6daeaf2c-d119-439e-b673-6ad9fb1db9b7" providerId="ADAL" clId="{F639A7A4-F56F-4E70-8FE9-4585EFD6E760}" dt="2024-10-23T20:58:19.509" v="240" actId="20577"/>
          <ac:spMkLst>
            <pc:docMk/>
            <pc:sldMk cId="730571084" sldId="289"/>
            <ac:spMk id="6" creationId="{04260FEE-B6C4-1181-FBED-B84F27108C1C}"/>
          </ac:spMkLst>
        </pc:spChg>
      </pc:sldChg>
      <pc:sldChg chg="modSp mod">
        <pc:chgData name="EA - Elair Voos Dos Santos" userId="6daeaf2c-d119-439e-b673-6ad9fb1db9b7" providerId="ADAL" clId="{F639A7A4-F56F-4E70-8FE9-4585EFD6E760}" dt="2024-10-23T21:02:31.703" v="259" actId="20577"/>
        <pc:sldMkLst>
          <pc:docMk/>
          <pc:sldMk cId="2227678844" sldId="290"/>
        </pc:sldMkLst>
        <pc:spChg chg="mod">
          <ac:chgData name="EA - Elair Voos Dos Santos" userId="6daeaf2c-d119-439e-b673-6ad9fb1db9b7" providerId="ADAL" clId="{F639A7A4-F56F-4E70-8FE9-4585EFD6E760}" dt="2024-10-23T21:02:31.703" v="259" actId="20577"/>
          <ac:spMkLst>
            <pc:docMk/>
            <pc:sldMk cId="2227678844" sldId="290"/>
            <ac:spMk id="7" creationId="{D963D2E5-8740-224B-33E3-352B7D014EC6}"/>
          </ac:spMkLst>
        </pc:spChg>
        <pc:spChg chg="mod">
          <ac:chgData name="EA - Elair Voos Dos Santos" userId="6daeaf2c-d119-439e-b673-6ad9fb1db9b7" providerId="ADAL" clId="{F639A7A4-F56F-4E70-8FE9-4585EFD6E760}" dt="2024-10-23T21:00:05.225" v="243" actId="20577"/>
          <ac:spMkLst>
            <pc:docMk/>
            <pc:sldMk cId="2227678844" sldId="290"/>
            <ac:spMk id="8" creationId="{635E410E-B13D-BC4D-85D0-47CB78F874A5}"/>
          </ac:spMkLst>
        </pc:spChg>
      </pc:sldChg>
      <pc:sldChg chg="modSp mod">
        <pc:chgData name="EA - Elair Voos Dos Santos" userId="6daeaf2c-d119-439e-b673-6ad9fb1db9b7" providerId="ADAL" clId="{F639A7A4-F56F-4E70-8FE9-4585EFD6E760}" dt="2024-10-23T20:11:44.491" v="213" actId="1076"/>
        <pc:sldMkLst>
          <pc:docMk/>
          <pc:sldMk cId="538402233" sldId="293"/>
        </pc:sldMkLst>
        <pc:spChg chg="mod">
          <ac:chgData name="EA - Elair Voos Dos Santos" userId="6daeaf2c-d119-439e-b673-6ad9fb1db9b7" providerId="ADAL" clId="{F639A7A4-F56F-4E70-8FE9-4585EFD6E760}" dt="2024-10-23T20:11:29.107" v="151" actId="20577"/>
          <ac:spMkLst>
            <pc:docMk/>
            <pc:sldMk cId="538402233" sldId="293"/>
            <ac:spMk id="6" creationId="{04260FEE-B6C4-1181-FBED-B84F27108C1C}"/>
          </ac:spMkLst>
        </pc:spChg>
        <pc:picChg chg="mod">
          <ac:chgData name="EA - Elair Voos Dos Santos" userId="6daeaf2c-d119-439e-b673-6ad9fb1db9b7" providerId="ADAL" clId="{F639A7A4-F56F-4E70-8FE9-4585EFD6E760}" dt="2024-10-23T20:11:44.491" v="213" actId="1076"/>
          <ac:picMkLst>
            <pc:docMk/>
            <pc:sldMk cId="538402233" sldId="293"/>
            <ac:picMk id="5" creationId="{DE427744-7742-3CE7-C2B1-709B613500EB}"/>
          </ac:picMkLst>
        </pc:picChg>
      </pc:sldChg>
      <pc:sldChg chg="modSp mod">
        <pc:chgData name="EA - Elair Voos Dos Santos" userId="6daeaf2c-d119-439e-b673-6ad9fb1db9b7" providerId="ADAL" clId="{F639A7A4-F56F-4E70-8FE9-4585EFD6E760}" dt="2024-10-23T21:07:06.757" v="279" actId="20577"/>
        <pc:sldMkLst>
          <pc:docMk/>
          <pc:sldMk cId="874899609" sldId="294"/>
        </pc:sldMkLst>
        <pc:spChg chg="mod">
          <ac:chgData name="EA - Elair Voos Dos Santos" userId="6daeaf2c-d119-439e-b673-6ad9fb1db9b7" providerId="ADAL" clId="{F639A7A4-F56F-4E70-8FE9-4585EFD6E760}" dt="2024-10-23T21:07:06.757" v="279" actId="20577"/>
          <ac:spMkLst>
            <pc:docMk/>
            <pc:sldMk cId="874899609" sldId="294"/>
            <ac:spMk id="6" creationId="{04260FEE-B6C4-1181-FBED-B84F27108C1C}"/>
          </ac:spMkLst>
        </pc:spChg>
        <pc:spChg chg="mod">
          <ac:chgData name="EA - Elair Voos Dos Santos" userId="6daeaf2c-d119-439e-b673-6ad9fb1db9b7" providerId="ADAL" clId="{F639A7A4-F56F-4E70-8FE9-4585EFD6E760}" dt="2024-10-23T20:13:41.333" v="217" actId="20577"/>
          <ac:spMkLst>
            <pc:docMk/>
            <pc:sldMk cId="874899609" sldId="294"/>
            <ac:spMk id="7" creationId="{BD07C37E-CF16-E1E3-46A8-F9FCF46FD044}"/>
          </ac:spMkLst>
        </pc:spChg>
      </pc:sldChg>
      <pc:sldChg chg="modSp mod">
        <pc:chgData name="EA - Elair Voos Dos Santos" userId="6daeaf2c-d119-439e-b673-6ad9fb1db9b7" providerId="ADAL" clId="{F639A7A4-F56F-4E70-8FE9-4585EFD6E760}" dt="2024-10-23T21:05:12.808" v="276" actId="20577"/>
        <pc:sldMkLst>
          <pc:docMk/>
          <pc:sldMk cId="1831609354" sldId="306"/>
        </pc:sldMkLst>
        <pc:spChg chg="mod">
          <ac:chgData name="EA - Elair Voos Dos Santos" userId="6daeaf2c-d119-439e-b673-6ad9fb1db9b7" providerId="ADAL" clId="{F639A7A4-F56F-4E70-8FE9-4585EFD6E760}" dt="2024-10-23T21:05:12.808" v="276" actId="20577"/>
          <ac:spMkLst>
            <pc:docMk/>
            <pc:sldMk cId="1831609354" sldId="306"/>
            <ac:spMk id="6" creationId="{43333B33-165B-4D52-6478-1AFA882C5558}"/>
          </ac:spMkLst>
        </pc:spChg>
      </pc:sldChg>
      <pc:sldChg chg="modSp mod">
        <pc:chgData name="EA - Elair Voos Dos Santos" userId="6daeaf2c-d119-439e-b673-6ad9fb1db9b7" providerId="ADAL" clId="{F639A7A4-F56F-4E70-8FE9-4585EFD6E760}" dt="2024-10-23T20:13:17.663" v="216" actId="20577"/>
        <pc:sldMkLst>
          <pc:docMk/>
          <pc:sldMk cId="3258941545" sldId="309"/>
        </pc:sldMkLst>
        <pc:spChg chg="mod">
          <ac:chgData name="EA - Elair Voos Dos Santos" userId="6daeaf2c-d119-439e-b673-6ad9fb1db9b7" providerId="ADAL" clId="{F639A7A4-F56F-4E70-8FE9-4585EFD6E760}" dt="2024-10-23T20:13:17.663" v="216" actId="20577"/>
          <ac:spMkLst>
            <pc:docMk/>
            <pc:sldMk cId="3258941545" sldId="309"/>
            <ac:spMk id="3" creationId="{66422378-12DD-F7D1-D71F-34A7F96017C7}"/>
          </ac:spMkLst>
        </pc:spChg>
      </pc:sldChg>
    </pc:docChg>
  </pc:docChgLst>
  <pc:docChgLst>
    <pc:chgData name="UNEB - Daniele Silva" userId="S::daniele.silva@adventistas.org::28c7a02c-036e-4b21-943b-613c38470abd" providerId="AD" clId="Web-{DB0A9FA3-B32E-1E35-889B-AD208C05F546}"/>
    <pc:docChg chg="addSld delSld modSld">
      <pc:chgData name="UNEB - Daniele Silva" userId="S::daniele.silva@adventistas.org::28c7a02c-036e-4b21-943b-613c38470abd" providerId="AD" clId="Web-{DB0A9FA3-B32E-1E35-889B-AD208C05F546}" dt="2024-10-28T08:56:42.138" v="23"/>
      <pc:docMkLst>
        <pc:docMk/>
      </pc:docMkLst>
      <pc:sldChg chg="del">
        <pc:chgData name="UNEB - Daniele Silva" userId="S::daniele.silva@adventistas.org::28c7a02c-036e-4b21-943b-613c38470abd" providerId="AD" clId="Web-{DB0A9FA3-B32E-1E35-889B-AD208C05F546}" dt="2024-10-28T08:55:37.931" v="12"/>
        <pc:sldMkLst>
          <pc:docMk/>
          <pc:sldMk cId="2227678844" sldId="290"/>
        </pc:sldMkLst>
      </pc:sldChg>
      <pc:sldChg chg="del">
        <pc:chgData name="UNEB - Daniele Silva" userId="S::daniele.silva@adventistas.org::28c7a02c-036e-4b21-943b-613c38470abd" providerId="AD" clId="Web-{DB0A9FA3-B32E-1E35-889B-AD208C05F546}" dt="2024-10-28T08:56:42.138" v="23"/>
        <pc:sldMkLst>
          <pc:docMk/>
          <pc:sldMk cId="874899609" sldId="294"/>
        </pc:sldMkLst>
      </pc:sldChg>
      <pc:sldChg chg="addSp delSp modSp add">
        <pc:chgData name="UNEB - Daniele Silva" userId="S::daniele.silva@adventistas.org::28c7a02c-036e-4b21-943b-613c38470abd" providerId="AD" clId="Web-{DB0A9FA3-B32E-1E35-889B-AD208C05F546}" dt="2024-10-28T08:55:34.259" v="11" actId="1076"/>
        <pc:sldMkLst>
          <pc:docMk/>
          <pc:sldMk cId="4071589238" sldId="310"/>
        </pc:sldMkLst>
        <pc:spChg chg="add mod">
          <ac:chgData name="UNEB - Daniele Silva" userId="S::daniele.silva@adventistas.org::28c7a02c-036e-4b21-943b-613c38470abd" providerId="AD" clId="Web-{DB0A9FA3-B32E-1E35-889B-AD208C05F546}" dt="2024-10-28T08:55:34.243" v="9" actId="1076"/>
          <ac:spMkLst>
            <pc:docMk/>
            <pc:sldMk cId="4071589238" sldId="310"/>
            <ac:spMk id="3" creationId="{591C4EC5-3BE3-6E25-B4C5-8C993AF79671}"/>
          </ac:spMkLst>
        </pc:spChg>
        <pc:spChg chg="del">
          <ac:chgData name="UNEB - Daniele Silva" userId="S::daniele.silva@adventistas.org::28c7a02c-036e-4b21-943b-613c38470abd" providerId="AD" clId="Web-{DB0A9FA3-B32E-1E35-889B-AD208C05F546}" dt="2024-10-28T08:55:21.399" v="3"/>
          <ac:spMkLst>
            <pc:docMk/>
            <pc:sldMk cId="4071589238" sldId="310"/>
            <ac:spMk id="6" creationId="{04260FEE-B6C4-1181-FBED-B84F27108C1C}"/>
          </ac:spMkLst>
        </pc:spChg>
        <pc:spChg chg="del">
          <ac:chgData name="UNEB - Daniele Silva" userId="S::daniele.silva@adventistas.org::28c7a02c-036e-4b21-943b-613c38470abd" providerId="AD" clId="Web-{DB0A9FA3-B32E-1E35-889B-AD208C05F546}" dt="2024-10-28T08:55:24.243" v="5"/>
          <ac:spMkLst>
            <pc:docMk/>
            <pc:sldMk cId="4071589238" sldId="310"/>
            <ac:spMk id="7" creationId="{D963D2E5-8740-224B-33E3-352B7D014EC6}"/>
          </ac:spMkLst>
        </pc:spChg>
        <pc:spChg chg="del">
          <ac:chgData name="UNEB - Daniele Silva" userId="S::daniele.silva@adventistas.org::28c7a02c-036e-4b21-943b-613c38470abd" providerId="AD" clId="Web-{DB0A9FA3-B32E-1E35-889B-AD208C05F546}" dt="2024-10-28T08:55:22.868" v="4"/>
          <ac:spMkLst>
            <pc:docMk/>
            <pc:sldMk cId="4071589238" sldId="310"/>
            <ac:spMk id="8" creationId="{635E410E-B13D-BC4D-85D0-47CB78F874A5}"/>
          </ac:spMkLst>
        </pc:spChg>
        <pc:spChg chg="add mod">
          <ac:chgData name="UNEB - Daniele Silva" userId="S::daniele.silva@adventistas.org::28c7a02c-036e-4b21-943b-613c38470abd" providerId="AD" clId="Web-{DB0A9FA3-B32E-1E35-889B-AD208C05F546}" dt="2024-10-28T08:55:34.259" v="10" actId="1076"/>
          <ac:spMkLst>
            <pc:docMk/>
            <pc:sldMk cId="4071589238" sldId="310"/>
            <ac:spMk id="12" creationId="{779DCA50-E522-31D7-5DC5-BA6D31588238}"/>
          </ac:spMkLst>
        </pc:spChg>
        <pc:spChg chg="add mod">
          <ac:chgData name="UNEB - Daniele Silva" userId="S::daniele.silva@adventistas.org::28c7a02c-036e-4b21-943b-613c38470abd" providerId="AD" clId="Web-{DB0A9FA3-B32E-1E35-889B-AD208C05F546}" dt="2024-10-28T08:55:34.259" v="11" actId="1076"/>
          <ac:spMkLst>
            <pc:docMk/>
            <pc:sldMk cId="4071589238" sldId="310"/>
            <ac:spMk id="14" creationId="{D981E7C8-47AD-5DE6-EA00-D4AFF2E92357}"/>
          </ac:spMkLst>
        </pc:spChg>
      </pc:sldChg>
      <pc:sldChg chg="add del replId">
        <pc:chgData name="UNEB - Daniele Silva" userId="S::daniele.silva@adventistas.org::28c7a02c-036e-4b21-943b-613c38470abd" providerId="AD" clId="Web-{DB0A9FA3-B32E-1E35-889B-AD208C05F546}" dt="2024-10-28T08:54:36.304" v="1"/>
        <pc:sldMkLst>
          <pc:docMk/>
          <pc:sldMk cId="4113830355" sldId="310"/>
        </pc:sldMkLst>
      </pc:sldChg>
      <pc:sldChg chg="addSp delSp modSp add">
        <pc:chgData name="UNEB - Daniele Silva" userId="S::daniele.silva@adventistas.org::28c7a02c-036e-4b21-943b-613c38470abd" providerId="AD" clId="Web-{DB0A9FA3-B32E-1E35-889B-AD208C05F546}" dt="2024-10-28T08:56:39.060" v="22" actId="1076"/>
        <pc:sldMkLst>
          <pc:docMk/>
          <pc:sldMk cId="3334832962" sldId="311"/>
        </pc:sldMkLst>
        <pc:spChg chg="add mod">
          <ac:chgData name="UNEB - Daniele Silva" userId="S::daniele.silva@adventistas.org::28c7a02c-036e-4b21-943b-613c38470abd" providerId="AD" clId="Web-{DB0A9FA3-B32E-1E35-889B-AD208C05F546}" dt="2024-10-28T08:56:39.060" v="20" actId="1076"/>
          <ac:spMkLst>
            <pc:docMk/>
            <pc:sldMk cId="3334832962" sldId="311"/>
            <ac:spMk id="3" creationId="{86EE0B2F-8DB7-9BDA-923C-7A77DDE5CBD4}"/>
          </ac:spMkLst>
        </pc:spChg>
        <pc:spChg chg="del">
          <ac:chgData name="UNEB - Daniele Silva" userId="S::daniele.silva@adventistas.org::28c7a02c-036e-4b21-943b-613c38470abd" providerId="AD" clId="Web-{DB0A9FA3-B32E-1E35-889B-AD208C05F546}" dt="2024-10-28T08:56:29.544" v="16"/>
          <ac:spMkLst>
            <pc:docMk/>
            <pc:sldMk cId="3334832962" sldId="311"/>
            <ac:spMk id="6" creationId="{04260FEE-B6C4-1181-FBED-B84F27108C1C}"/>
          </ac:spMkLst>
        </pc:spChg>
        <pc:spChg chg="del">
          <ac:chgData name="UNEB - Daniele Silva" userId="S::daniele.silva@adventistas.org::28c7a02c-036e-4b21-943b-613c38470abd" providerId="AD" clId="Web-{DB0A9FA3-B32E-1E35-889B-AD208C05F546}" dt="2024-10-28T08:56:29.544" v="15"/>
          <ac:spMkLst>
            <pc:docMk/>
            <pc:sldMk cId="3334832962" sldId="311"/>
            <ac:spMk id="7" creationId="{BD07C37E-CF16-E1E3-46A8-F9FCF46FD044}"/>
          </ac:spMkLst>
        </pc:spChg>
        <pc:spChg chg="add mod">
          <ac:chgData name="UNEB - Daniele Silva" userId="S::daniele.silva@adventistas.org::28c7a02c-036e-4b21-943b-613c38470abd" providerId="AD" clId="Web-{DB0A9FA3-B32E-1E35-889B-AD208C05F546}" dt="2024-10-28T08:56:39.060" v="21" actId="1076"/>
          <ac:spMkLst>
            <pc:docMk/>
            <pc:sldMk cId="3334832962" sldId="311"/>
            <ac:spMk id="9" creationId="{B85AEDD7-9A69-F4C9-C704-19EB5F2F8AFC}"/>
          </ac:spMkLst>
        </pc:spChg>
        <pc:picChg chg="del">
          <ac:chgData name="UNEB - Daniele Silva" userId="S::daniele.silva@adventistas.org::28c7a02c-036e-4b21-943b-613c38470abd" providerId="AD" clId="Web-{DB0A9FA3-B32E-1E35-889B-AD208C05F546}" dt="2024-10-28T08:56:29.544" v="14"/>
          <ac:picMkLst>
            <pc:docMk/>
            <pc:sldMk cId="3334832962" sldId="311"/>
            <ac:picMk id="8" creationId="{21DA8048-2ED6-FA5F-0461-109B6DF426AF}"/>
          </ac:picMkLst>
        </pc:picChg>
        <pc:picChg chg="add mod">
          <ac:chgData name="UNEB - Daniele Silva" userId="S::daniele.silva@adventistas.org::28c7a02c-036e-4b21-943b-613c38470abd" providerId="AD" clId="Web-{DB0A9FA3-B32E-1E35-889B-AD208C05F546}" dt="2024-10-28T08:56:39.060" v="22" actId="1076"/>
          <ac:picMkLst>
            <pc:docMk/>
            <pc:sldMk cId="3334832962" sldId="311"/>
            <ac:picMk id="11" creationId="{E2687C83-EFEC-0F06-1924-A4AAEC09407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ABF40A-B63B-4166-BBED-8A333DECC098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9E879-1E62-4B52-89F8-B2A44F7429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0849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9E879-1E62-4B52-89F8-B2A44F7429BF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3499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C6F6E3-421E-156B-E8EA-C612C4253C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CF1BFB-1596-C18A-4A94-E21213886E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EE4108-F2F4-7373-0592-D8D5F9917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3AE572-3988-244A-2B1A-D243B5FF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2A7182-D45B-94C9-31F1-E270C4647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99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C66695-2BD3-140E-05DF-7D8AF0982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F5B3FB3-1763-CB16-CD59-ABDAC9A087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2905456-3EB7-4130-B7D4-66544A4DF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906CCD-6775-F705-AD62-E3D3665CE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5221CE-ADBB-B3CF-E558-CE19D0AB6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F5DC847-5D27-980E-9AA1-94F1C7F622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1B5EDC1-FE04-8932-0A15-C034EAF7A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90A573-B557-5238-1C78-720328FF4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F2C757-C54C-A87A-EBDB-9CB582683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E4982D-54B6-CED6-70C5-88538BF97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029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01D4A4-677F-B020-96EB-8E62192A0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C2A78F-8F3E-815B-FD1C-1B9D9FB67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FA1A0C-7D2A-20CA-80CB-541D97FE9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F73D00-136E-BE83-48CE-965E371A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F8B78C-E384-1746-D00B-142E6058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99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F5B93A-FA49-8609-6336-0E9FEA986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909903D-36A8-2DDB-6208-F01EC8B40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8E2B5B5-9252-5609-C6A8-B7F336F32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8D1ABA9-3081-B645-3C8E-A95395942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05FBF2-1CAD-6813-50AB-E25A9C3F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082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430449-8746-78AD-BDEB-67C263950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D56CD8-C5DB-24DE-9AA5-FAEB6B4F5D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59F63ED-BD6B-EED4-A718-87D9907F3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0A6ECF4-7D0B-252D-4BFA-EDBC77498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6CBFD5A-D99D-36DA-7776-F99C1674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ABFAF3C-F9C5-1EED-17FE-C2AA236E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48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42DC05-F905-6A31-853A-013F4D96F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7B70987-E1C4-4715-2E37-8E9497377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42B3A2-4E38-EEF1-9462-1B05139ED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3CF1C44-B1E8-091D-A115-371332C24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4FE1122-0C75-C053-4A5B-71C9DEFF50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29D9735-5AE9-B509-1AEE-252A53DF4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99A6D55-ED39-9F4C-9C82-493EC8F45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D35BF5E-F146-8A94-F6DD-DCFF09112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836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E94F22-28D6-650F-0C5E-1E4724AF6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6E7B043-0A42-7844-272C-9652555F0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5527E8D-7520-D6CE-8637-122C0C035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79C720D-7C1A-1DCE-CBAE-C98B60523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395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8653727-C315-9ADC-DBB9-3427A531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CDAB7CE-0551-8DE2-952F-26F70F60D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48F897B-8337-A3F3-7183-0083E986D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17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73F080-7C08-8C7E-FF73-E21EF49D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FC8568-1C56-477E-FFD1-E8D2BE72B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>
                <a:latin typeface="Bahnschrift Light Condensed" panose="020B0502040204020203" pitchFamily="34" charset="0"/>
              </a:defRPr>
            </a:lvl2pPr>
            <a:lvl3pPr>
              <a:defRPr sz="2400">
                <a:latin typeface="Bahnschrift Light Condensed" panose="020B0502040204020203" pitchFamily="34" charset="0"/>
              </a:defRPr>
            </a:lvl3pPr>
            <a:lvl4pPr>
              <a:defRPr sz="2000">
                <a:latin typeface="Bahnschrift Light Condensed" panose="020B0502040204020203" pitchFamily="34" charset="0"/>
              </a:defRPr>
            </a:lvl4pPr>
            <a:lvl5pPr>
              <a:defRPr sz="2000">
                <a:latin typeface="Bahnschrift Light Condensed" panose="020B0502040204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3CB9480-9A30-D225-5A38-66991AD25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84644A-AE41-E633-C885-86245CF78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61573B9-D436-12BA-FF3F-C9E52CD69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B8DAC92-8B02-99E2-80C1-44FFFB867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506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3CDA7F-D1F6-11EB-7592-99B695932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FE6C4E6-4CC0-8ACD-5D93-6C10499309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308C60F-0AA5-C9A0-FDC7-89B5C5053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0183174-2720-765B-30B3-2ABD1E72F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79559C5-ABC9-1490-D16C-E87473181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B5276CA-8389-3D45-BF0E-B2AA5B08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26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A9F2E17-FA67-058C-F585-2DFE7B235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DF2EA21-FC64-3807-F3B1-265F4763F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0"/>
            <a:r>
              <a:rPr lang="pt-BR" dirty="0"/>
              <a:t>Segundo nível</a:t>
            </a:r>
          </a:p>
          <a:p>
            <a:pPr lvl="0"/>
            <a:r>
              <a:rPr lang="pt-BR" dirty="0"/>
              <a:t>Terceiro nível</a:t>
            </a:r>
          </a:p>
          <a:p>
            <a:pPr lvl="0"/>
            <a:r>
              <a:rPr lang="pt-BR" dirty="0"/>
              <a:t>Quarto nível</a:t>
            </a:r>
          </a:p>
          <a:p>
            <a:pPr lvl="0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EEB1334-99B2-83C8-43BB-35201ACD3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B8C3B8-1BAF-9AAE-C655-88239E797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5819F7-9EDB-8C10-170F-EB515844D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879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brade Black" panose="000009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Bahnschrift Light Condensed" panose="020B0502040204020203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hyperlink" Target="https://www.uclastresslab.org/pubs/Toussaint_JHP_2014.pdf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alendário&#10;&#10;Descrição gerada automaticamente">
            <a:extLst>
              <a:ext uri="{FF2B5EF4-FFF2-40B4-BE49-F238E27FC236}">
                <a16:creationId xmlns:a16="http://schemas.microsoft.com/office/drawing/2014/main" id="{832BC053-0155-4FA3-0549-8B4118E80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3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pessoa, homem, vestindo, olhando&#10;&#10;Descrição gerada automaticamente">
            <a:extLst>
              <a:ext uri="{FF2B5EF4-FFF2-40B4-BE49-F238E27FC236}">
                <a16:creationId xmlns:a16="http://schemas.microsoft.com/office/drawing/2014/main" id="{4C4F466F-082B-F2BB-25EE-3521DF748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8" name="Imagem 7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BCE6C35C-A337-531B-6466-B28EDA4E3B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066072" y="4588202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7998541" y="1328493"/>
            <a:ext cx="875071" cy="7097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EB94CFD-849B-46A0-5B93-4434CF3CE5A6}"/>
              </a:ext>
            </a:extLst>
          </p:cNvPr>
          <p:cNvSpPr txBox="1"/>
          <p:nvPr/>
        </p:nvSpPr>
        <p:spPr>
          <a:xfrm>
            <a:off x="5024285" y="3187003"/>
            <a:ext cx="6823586" cy="1307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3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colocar esse comportamento em prática?</a:t>
            </a:r>
            <a:endParaRPr lang="pt-BR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F441B69-1A8D-B7B8-054E-DBBA94E58081}"/>
              </a:ext>
            </a:extLst>
          </p:cNvPr>
          <p:cNvSpPr txBox="1"/>
          <p:nvPr/>
        </p:nvSpPr>
        <p:spPr>
          <a:xfrm>
            <a:off x="5160975" y="1661375"/>
            <a:ext cx="60960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15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Como</a:t>
            </a:r>
            <a:endParaRPr lang="pt-BR" sz="115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41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amisa, quarto&#10;&#10;Descrição gerada automaticamente">
            <a:extLst>
              <a:ext uri="{FF2B5EF4-FFF2-40B4-BE49-F238E27FC236}">
                <a16:creationId xmlns:a16="http://schemas.microsoft.com/office/drawing/2014/main" id="{D96AC1F9-CA58-58D8-FC58-30E6130A1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8" name="Imagem 7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DDD65459-A03D-B253-2636-B52506EA1F6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183740" y="5509225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8116211" y="2597202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3333B33-165B-4D52-6478-1AFA882C5558}"/>
              </a:ext>
            </a:extLst>
          </p:cNvPr>
          <p:cNvSpPr txBox="1"/>
          <p:nvPr/>
        </p:nvSpPr>
        <p:spPr>
          <a:xfrm>
            <a:off x="5466419" y="4066939"/>
            <a:ext cx="6174658" cy="1321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3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é um processo gradual e não ocorre da noite para o dia.</a:t>
            </a:r>
            <a:endParaRPr lang="pt-BR" sz="32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07050E3-B7AF-6CCD-4736-54F3D3564FCA}"/>
              </a:ext>
            </a:extLst>
          </p:cNvPr>
          <p:cNvSpPr txBox="1"/>
          <p:nvPr/>
        </p:nvSpPr>
        <p:spPr>
          <a:xfrm>
            <a:off x="6538451" y="3190568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O perdão </a:t>
            </a:r>
            <a:endParaRPr lang="pt-BR" sz="60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60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essoa posando para foto&#10;&#10;Descrição gerada automaticamente">
            <a:extLst>
              <a:ext uri="{FF2B5EF4-FFF2-40B4-BE49-F238E27FC236}">
                <a16:creationId xmlns:a16="http://schemas.microsoft.com/office/drawing/2014/main" id="{F579769B-0470-93C4-B433-3E4D8110F959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Imagem 2" descr="Pessoa posando para foto&#10;&#10;Descrição gerada automaticamente">
            <a:extLst>
              <a:ext uri="{FF2B5EF4-FFF2-40B4-BE49-F238E27FC236}">
                <a16:creationId xmlns:a16="http://schemas.microsoft.com/office/drawing/2014/main" id="{C20E1C94-6CBE-91BA-8368-9252659A3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91999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A4698A78-65C9-C7EF-9BFE-7DD7BDA3B1A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480287" y="5092555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412756" y="1463890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895698" y="2173625"/>
            <a:ext cx="6174658" cy="2848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Somente quando tivermos a presença de Deus em nossas vidas é que estaremos capacitados a realmente perdoar. </a:t>
            </a:r>
            <a:endParaRPr lang="pt-BR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14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ão segurando uma placa&#10;&#10;Descrição gerada automaticamente">
            <a:extLst>
              <a:ext uri="{FF2B5EF4-FFF2-40B4-BE49-F238E27FC236}">
                <a16:creationId xmlns:a16="http://schemas.microsoft.com/office/drawing/2014/main" id="{41A09292-6B53-CD09-4130-F1B66EF38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036573" y="4040762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7880554" y="1174742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4454011" y="3276257"/>
            <a:ext cx="7452851" cy="667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0510" algn="ctr">
              <a:lnSpc>
                <a:spcPct val="130000"/>
              </a:lnSpc>
            </a:pPr>
            <a:r>
              <a:rPr lang="pt-BR" sz="3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assim também perdoai vós.</a:t>
            </a:r>
            <a:endParaRPr lang="pt-BR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00EF3D6-D6D2-FBEE-9BB2-55E9666824E3}"/>
              </a:ext>
            </a:extLst>
          </p:cNvPr>
          <p:cNvSpPr txBox="1"/>
          <p:nvPr/>
        </p:nvSpPr>
        <p:spPr>
          <a:xfrm>
            <a:off x="5181600" y="1884477"/>
            <a:ext cx="62729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solidFill>
                  <a:srgbClr val="000000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Assim como o Senhor vos perdoou, </a:t>
            </a:r>
            <a:endParaRPr lang="pt-BR" sz="4400" dirty="0"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40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Rosto de mulher sorrindo&#10;&#10;Descrição gerada automaticamente">
            <a:extLst>
              <a:ext uri="{FF2B5EF4-FFF2-40B4-BE49-F238E27FC236}">
                <a16:creationId xmlns:a16="http://schemas.microsoft.com/office/drawing/2014/main" id="{F488E3B3-B6F6-DF6D-C595-DA0E6E61D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Imagem 1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8F5EB26C-7ACD-4882-38EC-C584BBE8D1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4917092" y="2953861"/>
            <a:ext cx="6252354" cy="145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ctr">
              <a:lnSpc>
                <a:spcPct val="130000"/>
              </a:lnSpc>
            </a:pPr>
            <a:r>
              <a:rPr lang="pt-BR" sz="3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é o nosso maior exemplo de perdão. </a:t>
            </a:r>
            <a:endParaRPr lang="pt-BR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58BF8F-9753-C4AB-E808-F57C10B0255C}"/>
              </a:ext>
            </a:extLst>
          </p:cNvPr>
          <p:cNvSpPr txBox="1"/>
          <p:nvPr/>
        </p:nvSpPr>
        <p:spPr>
          <a:xfrm>
            <a:off x="5231963" y="1213009"/>
            <a:ext cx="581327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38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Jesus</a:t>
            </a:r>
            <a:endParaRPr lang="pt-BR" sz="138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  <p:pic>
        <p:nvPicPr>
          <p:cNvPr id="11" name="Imagem 10" descr="Diagrama&#10;&#10;Descrição gerada automaticamente">
            <a:extLst>
              <a:ext uri="{FF2B5EF4-FFF2-40B4-BE49-F238E27FC236}">
                <a16:creationId xmlns:a16="http://schemas.microsoft.com/office/drawing/2014/main" id="{589BE556-3ECA-4545-3421-3A2B8D0C4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6673263" y="4550293"/>
            <a:ext cx="2740011" cy="183432"/>
          </a:xfrm>
          <a:prstGeom prst="rect">
            <a:avLst/>
          </a:prstGeom>
        </p:spPr>
      </p:pic>
      <p:pic>
        <p:nvPicPr>
          <p:cNvPr id="12" name="Imagem 11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08251DF1-A5AA-ADDA-2C43-693ED6776D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7701064" y="932771"/>
            <a:ext cx="875071" cy="709735"/>
          </a:xfrm>
          <a:prstGeom prst="rect">
            <a:avLst/>
          </a:prstGeom>
        </p:spPr>
      </p:pic>
      <p:pic>
        <p:nvPicPr>
          <p:cNvPr id="13" name="Imagem 12" descr="Forma&#10;&#10;Descrição gerada automaticamente com confiança baixa">
            <a:extLst>
              <a:ext uri="{FF2B5EF4-FFF2-40B4-BE49-F238E27FC236}">
                <a16:creationId xmlns:a16="http://schemas.microsoft.com/office/drawing/2014/main" id="{75F62EBD-2B53-C22A-2DEC-4FCBE86313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8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5211B-7681-D95A-815F-54FEA5067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Rosto de mulher sorrindo&#10;&#10;Descrição gerada automaticamente">
            <a:extLst>
              <a:ext uri="{FF2B5EF4-FFF2-40B4-BE49-F238E27FC236}">
                <a16:creationId xmlns:a16="http://schemas.microsoft.com/office/drawing/2014/main" id="{33C6AE6B-76FA-93EF-A07E-AA22C1A83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Imagem 1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6B83FC4F-A550-EBA9-D9AA-3A97D95D84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6422378-12DD-F7D1-D71F-34A7F96017C7}"/>
              </a:ext>
            </a:extLst>
          </p:cNvPr>
          <p:cNvSpPr txBox="1"/>
          <p:nvPr/>
        </p:nvSpPr>
        <p:spPr>
          <a:xfrm>
            <a:off x="5031605" y="2293977"/>
            <a:ext cx="6174658" cy="2270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3600" i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“Pai, perdoa-lhes, porque não sabem o que fazem.” </a:t>
            </a:r>
            <a:endParaRPr lang="pt-BR" sz="4000" i="1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pt-BR" sz="40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(Lucas 23:34)</a:t>
            </a:r>
            <a:endParaRPr lang="pt-BR" sz="4400" dirty="0">
              <a:solidFill>
                <a:srgbClr val="5E3212"/>
              </a:solidFill>
              <a:effectLst/>
              <a:latin typeface="Abrade Black" panose="000009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13" name="Imagem 12" descr="Forma&#10;&#10;Descrição gerada automaticamente com confiança baixa">
            <a:extLst>
              <a:ext uri="{FF2B5EF4-FFF2-40B4-BE49-F238E27FC236}">
                <a16:creationId xmlns:a16="http://schemas.microsoft.com/office/drawing/2014/main" id="{8C7CFB4D-3A70-E1EA-4200-A4B7CECA2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  <p:pic>
        <p:nvPicPr>
          <p:cNvPr id="2" name="Imagem 1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815E47B9-4935-56AB-D492-DA853FCFBE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7782231" y="1479542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4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Pessoa em pé em frente a parede branca&#10;&#10;Descrição gerada automaticamente com confiança média">
            <a:extLst>
              <a:ext uri="{FF2B5EF4-FFF2-40B4-BE49-F238E27FC236}">
                <a16:creationId xmlns:a16="http://schemas.microsoft.com/office/drawing/2014/main" id="{B3BDFE66-115E-8C66-D3E6-68D1CB405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277465" y="4545403"/>
            <a:ext cx="2740011" cy="183432"/>
          </a:xfrm>
          <a:prstGeom prst="rect">
            <a:avLst/>
          </a:prstGeom>
        </p:spPr>
      </p:pic>
      <p:pic>
        <p:nvPicPr>
          <p:cNvPr id="14" name="Imagem 13" descr="Forma&#10;&#10;Descrição gerada automaticamente com confiança baixa">
            <a:extLst>
              <a:ext uri="{FF2B5EF4-FFF2-40B4-BE49-F238E27FC236}">
                <a16:creationId xmlns:a16="http://schemas.microsoft.com/office/drawing/2014/main" id="{8A3360E3-7799-D913-033B-C98870354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6EE0B2F-8DB7-9BDA-923C-7A77DDE5CBD4}"/>
              </a:ext>
            </a:extLst>
          </p:cNvPr>
          <p:cNvSpPr txBox="1"/>
          <p:nvPr/>
        </p:nvSpPr>
        <p:spPr>
          <a:xfrm>
            <a:off x="5844807" y="2963787"/>
            <a:ext cx="5417573" cy="145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3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pois perdoar é am</a:t>
            </a:r>
            <a:r>
              <a:rPr lang="pt-BR" sz="3600" dirty="0">
                <a:solidFill>
                  <a:schemeClr val="bg1"/>
                </a:solidFill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</a:t>
            </a:r>
            <a:r>
              <a:rPr lang="pt-BR" sz="3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 em seu nível mais alto. </a:t>
            </a:r>
            <a:endParaRPr lang="pt-BR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85AEDD7-9A69-F4C9-C704-19EB5F2F8AFC}"/>
              </a:ext>
            </a:extLst>
          </p:cNvPr>
          <p:cNvSpPr txBox="1"/>
          <p:nvPr/>
        </p:nvSpPr>
        <p:spPr>
          <a:xfrm>
            <a:off x="6513400" y="1864479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200" dirty="0">
                <a:solidFill>
                  <a:srgbClr val="FFC000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Perdoe, </a:t>
            </a:r>
            <a:endParaRPr lang="pt-BR" sz="7200" dirty="0">
              <a:solidFill>
                <a:srgbClr val="FFC000"/>
              </a:solidFill>
              <a:latin typeface="Abrade Black" panose="00000900000000000000" pitchFamily="2" charset="0"/>
            </a:endParaRPr>
          </a:p>
        </p:txBody>
      </p:sp>
      <p:pic>
        <p:nvPicPr>
          <p:cNvPr id="11" name="Imagem 10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E2687C83-EFEC-0F06-1924-A4AAEC094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8043278" y="1158755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32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Forma&#10;&#10;Descrição gerada automaticamente">
            <a:extLst>
              <a:ext uri="{FF2B5EF4-FFF2-40B4-BE49-F238E27FC236}">
                <a16:creationId xmlns:a16="http://schemas.microsoft.com/office/drawing/2014/main" id="{4BD663D1-64F7-B182-7B88-5E7677764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65581162-D7D9-F247-9D42-44580AABB1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758910" y="4710817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691381" y="1443218"/>
            <a:ext cx="875071" cy="7097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4ED7596-97A2-ECD5-434C-15A42811468E}"/>
              </a:ext>
            </a:extLst>
          </p:cNvPr>
          <p:cNvSpPr txBox="1"/>
          <p:nvPr/>
        </p:nvSpPr>
        <p:spPr>
          <a:xfrm>
            <a:off x="1041588" y="2152953"/>
            <a:ext cx="6174658" cy="2406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4000" dirty="0">
                <a:solidFill>
                  <a:srgbClr val="000000"/>
                </a:solidFill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 </a:t>
            </a:r>
            <a:r>
              <a:rPr lang="pt-BR" sz="40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família não sobrevive sem perdão, pois todos somos imperfeitos. </a:t>
            </a:r>
            <a:endParaRPr lang="pt-BR" sz="40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Imagem 1" descr="Forma&#10;&#10;Descrição gerada automaticamente com confiança baixa">
            <a:extLst>
              <a:ext uri="{FF2B5EF4-FFF2-40B4-BE49-F238E27FC236}">
                <a16:creationId xmlns:a16="http://schemas.microsoft.com/office/drawing/2014/main" id="{8DF3F604-F29B-EAEE-7DAD-014167A984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Homem com os braços para cima&#10;&#10;Descrição gerada automaticamente com confiança média">
            <a:extLst>
              <a:ext uri="{FF2B5EF4-FFF2-40B4-BE49-F238E27FC236}">
                <a16:creationId xmlns:a16="http://schemas.microsoft.com/office/drawing/2014/main" id="{DD1479B8-1C26-3E05-093C-3ECCB130D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m 7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7F2D5F8D-4B28-AC2F-0E44-2CA5D7C53A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1874007" y="4356331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2806476" y="1328359"/>
            <a:ext cx="875071" cy="7097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4ED7596-97A2-ECD5-434C-15A42811468E}"/>
              </a:ext>
            </a:extLst>
          </p:cNvPr>
          <p:cNvSpPr txBox="1"/>
          <p:nvPr/>
        </p:nvSpPr>
        <p:spPr>
          <a:xfrm>
            <a:off x="510645" y="2022128"/>
            <a:ext cx="5388709" cy="2287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8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Está na hora de você começar a viver nesta Terra um pouco do que um dia viveremos no Céu.</a:t>
            </a:r>
            <a:endParaRPr lang="pt-BR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 descr="Forma&#10;&#10;Descrição gerada automaticamente com confiança baixa">
            <a:extLst>
              <a:ext uri="{FF2B5EF4-FFF2-40B4-BE49-F238E27FC236}">
                <a16:creationId xmlns:a16="http://schemas.microsoft.com/office/drawing/2014/main" id="{6F81E390-31AA-CF52-AC3F-ECE6448ED8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0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AC5EB-018E-8175-E424-A36FD9360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alendário&#10;&#10;Descrição gerada automaticamente">
            <a:extLst>
              <a:ext uri="{FF2B5EF4-FFF2-40B4-BE49-F238E27FC236}">
                <a16:creationId xmlns:a16="http://schemas.microsoft.com/office/drawing/2014/main" id="{64B221CF-5163-0378-8FBF-EBED725A7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5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3C7BB9F8-5046-C22E-A63F-CC67E6E10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30A78DD0-B104-223A-F154-967D024A7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Forma&#10;&#10;Descrição gerada automaticamente com confiança baixa">
            <a:extLst>
              <a:ext uri="{FF2B5EF4-FFF2-40B4-BE49-F238E27FC236}">
                <a16:creationId xmlns:a16="http://schemas.microsoft.com/office/drawing/2014/main" id="{FBEBCDA0-1C12-1DF3-DE00-7D63A913B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7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Homem sentado na cama&#10;&#10;Descrição gerada automaticamente com confiança média">
            <a:extLst>
              <a:ext uri="{FF2B5EF4-FFF2-40B4-BE49-F238E27FC236}">
                <a16:creationId xmlns:a16="http://schemas.microsoft.com/office/drawing/2014/main" id="{5D701CFA-2C3E-DC92-1FC4-3053F8E7B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5037055" y="1694580"/>
            <a:ext cx="5943600" cy="1655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000000"/>
              </a:buClr>
              <a:buSzPts val="1100"/>
            </a:pPr>
            <a:r>
              <a:rPr lang="pt-BR" sz="3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Quantas vezes sofremos por não saber lidar com os conflitos relacionais!</a:t>
            </a:r>
            <a:endParaRPr lang="pt-BR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6717990" y="3609603"/>
            <a:ext cx="2740011" cy="183432"/>
          </a:xfrm>
          <a:prstGeom prst="rect">
            <a:avLst/>
          </a:prstGeom>
        </p:spPr>
      </p:pic>
      <p:pic>
        <p:nvPicPr>
          <p:cNvPr id="2" name="Imagem 1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DAB63E01-CB86-9816-F867-5EB2A922FD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7571319" y="1080451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8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ulher com a mão no cabelo&#10;&#10;Descrição gerada automaticamente com confiança média">
            <a:extLst>
              <a:ext uri="{FF2B5EF4-FFF2-40B4-BE49-F238E27FC236}">
                <a16:creationId xmlns:a16="http://schemas.microsoft.com/office/drawing/2014/main" id="{EBF2B140-512D-2263-7FE3-B86096E24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078360" y="3984231"/>
            <a:ext cx="2740011" cy="1834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86E4916-D656-AF0D-CC69-BFA42D0D9163}"/>
              </a:ext>
            </a:extLst>
          </p:cNvPr>
          <p:cNvSpPr txBox="1"/>
          <p:nvPr/>
        </p:nvSpPr>
        <p:spPr>
          <a:xfrm>
            <a:off x="5412658" y="2709304"/>
            <a:ext cx="6184490" cy="1155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que ajudarão a fortalecer e manter suas conexões firmes</a:t>
            </a:r>
            <a:endParaRPr lang="pt-B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1C1A62C-CD81-2394-FD2A-BD0509EED44A}"/>
              </a:ext>
            </a:extLst>
          </p:cNvPr>
          <p:cNvSpPr txBox="1"/>
          <p:nvPr/>
        </p:nvSpPr>
        <p:spPr>
          <a:xfrm>
            <a:off x="5412658" y="1600438"/>
            <a:ext cx="61844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000000"/>
                </a:solidFill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Colossenses 3:13 o</a:t>
            </a:r>
            <a:r>
              <a:rPr lang="pt-BR" sz="2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ferece </a:t>
            </a:r>
            <a:endParaRPr lang="pt-BR" sz="28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C95FE16-4FA9-5681-8429-4A2A0F99C89E}"/>
              </a:ext>
            </a:extLst>
          </p:cNvPr>
          <p:cNvSpPr txBox="1"/>
          <p:nvPr/>
        </p:nvSpPr>
        <p:spPr>
          <a:xfrm>
            <a:off x="4557250" y="2123658"/>
            <a:ext cx="77822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três pilares fundamentais </a:t>
            </a:r>
            <a:endParaRPr lang="pt-BR" sz="36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  <p:pic>
        <p:nvPicPr>
          <p:cNvPr id="13" name="Imagem 12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792AB7D1-1561-A6DB-C2FC-341AAFE5E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8010829" y="831154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7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ulher com camisa verde&#10;&#10;Descrição gerada automaticamente">
            <a:extLst>
              <a:ext uri="{FF2B5EF4-FFF2-40B4-BE49-F238E27FC236}">
                <a16:creationId xmlns:a16="http://schemas.microsoft.com/office/drawing/2014/main" id="{A81A0506-09CA-2876-4C10-8998AA943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m 10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5C695E0A-FEEE-2EFB-CF92-3A2058D867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728550" y="1678616"/>
            <a:ext cx="6370339" cy="2506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400" i="1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</a:t>
            </a:r>
            <a:r>
              <a:rPr lang="pt-BR" sz="2400" b="1" u="sng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Suportai-vos</a:t>
            </a:r>
            <a:r>
              <a:rPr lang="pt-BR" sz="2400" b="1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pt-BR" sz="24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uns aos outros, </a:t>
            </a:r>
            <a:r>
              <a:rPr lang="pt-BR" sz="2400" b="1" u="sng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perdoai-vos</a:t>
            </a:r>
            <a:r>
              <a:rPr lang="pt-BR" sz="2400" b="1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pt-BR" sz="24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mutuamente, caso alguém tenha motivo de queixa contra outrem. Assim como </a:t>
            </a:r>
            <a:r>
              <a:rPr lang="pt-BR" sz="2400" b="1" u="sng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 Senhor vos perdoou, assim também perdoai vós</a:t>
            </a:r>
            <a:r>
              <a:rPr lang="pt-BR" sz="24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.”</a:t>
            </a:r>
            <a:endParaRPr lang="pt-B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351984" y="4050024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284456" y="872196"/>
            <a:ext cx="875071" cy="70973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D08E0A2-17EA-2615-EF90-19CA47F839B0}"/>
              </a:ext>
            </a:extLst>
          </p:cNvPr>
          <p:cNvSpPr txBox="1"/>
          <p:nvPr/>
        </p:nvSpPr>
        <p:spPr>
          <a:xfrm>
            <a:off x="1632634" y="4233456"/>
            <a:ext cx="41787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kern="1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Colossenses 3:13</a:t>
            </a:r>
            <a:r>
              <a:rPr lang="pt-BR" sz="3600" b="1" i="1" kern="1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endParaRPr lang="pt-BR" sz="36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  <p:pic>
        <p:nvPicPr>
          <p:cNvPr id="8" name="Imagem 7" descr="Forma&#10;&#10;Descrição gerada automaticamente com confiança baixa">
            <a:extLst>
              <a:ext uri="{FF2B5EF4-FFF2-40B4-BE49-F238E27FC236}">
                <a16:creationId xmlns:a16="http://schemas.microsoft.com/office/drawing/2014/main" id="{A4B55578-99A7-1CF4-5088-C950EB5B25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7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endurado, luz, foto, diferente&#10;&#10;Descrição gerada automaticamente">
            <a:extLst>
              <a:ext uri="{FF2B5EF4-FFF2-40B4-BE49-F238E27FC236}">
                <a16:creationId xmlns:a16="http://schemas.microsoft.com/office/drawing/2014/main" id="{FC2E7230-F99C-403D-5BB1-FE4487502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m 11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14343BB7-97B4-F286-E250-35CDF2C953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107956" y="1174742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6722904" y="2882623"/>
            <a:ext cx="61746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uns aos outros</a:t>
            </a:r>
            <a:endParaRPr lang="pt-BR" sz="48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55FD20D-CC19-B0DD-6DD0-4BEAAEEFBC11}"/>
              </a:ext>
            </a:extLst>
          </p:cNvPr>
          <p:cNvSpPr txBox="1"/>
          <p:nvPr/>
        </p:nvSpPr>
        <p:spPr>
          <a:xfrm>
            <a:off x="6408272" y="2067352"/>
            <a:ext cx="56732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dirty="0">
                <a:solidFill>
                  <a:srgbClr val="000000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Suportai-vos</a:t>
            </a:r>
            <a:endParaRPr lang="pt-BR" sz="6000" dirty="0">
              <a:latin typeface="Abrade Black" panose="00000900000000000000" pitchFamily="2" charset="0"/>
            </a:endParaRPr>
          </a:p>
        </p:txBody>
      </p:sp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026622C2-0ECC-5D31-3C35-BC96758034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702810" y="3806570"/>
            <a:ext cx="2740011" cy="183432"/>
          </a:xfrm>
          <a:prstGeom prst="rect">
            <a:avLst/>
          </a:prstGeom>
        </p:spPr>
      </p:pic>
      <p:pic>
        <p:nvPicPr>
          <p:cNvPr id="9" name="Imagem 8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EB17E4FE-9CE3-1FF5-BB32-35C283D9A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8635279" y="1436747"/>
            <a:ext cx="875071" cy="709735"/>
          </a:xfrm>
          <a:prstGeom prst="rect">
            <a:avLst/>
          </a:prstGeom>
        </p:spPr>
      </p:pic>
      <p:pic>
        <p:nvPicPr>
          <p:cNvPr id="11" name="Imagem 10" descr="Forma&#10;&#10;Descrição gerada automaticamente com confiança baixa">
            <a:extLst>
              <a:ext uri="{FF2B5EF4-FFF2-40B4-BE49-F238E27FC236}">
                <a16:creationId xmlns:a16="http://schemas.microsoft.com/office/drawing/2014/main" id="{4FB615C7-4C68-5D43-8BDC-86EF9E48F7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3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essoa com a mão no rosto&#10;&#10;Descrição gerada automaticamente com confiança média">
            <a:extLst>
              <a:ext uri="{FF2B5EF4-FFF2-40B4-BE49-F238E27FC236}">
                <a16:creationId xmlns:a16="http://schemas.microsoft.com/office/drawing/2014/main" id="{1DA8F254-48AF-0150-C778-38A66244E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75487" y="4995952"/>
            <a:ext cx="2740011" cy="1834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6017341" y="3092513"/>
            <a:ext cx="61746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60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mutuamente</a:t>
            </a:r>
            <a:endParaRPr lang="pt-BR" sz="6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E1CA9C4-2D54-6908-7CA1-20D0FD71285D}"/>
              </a:ext>
            </a:extLst>
          </p:cNvPr>
          <p:cNvSpPr txBox="1"/>
          <p:nvPr/>
        </p:nvSpPr>
        <p:spPr>
          <a:xfrm>
            <a:off x="5525729" y="2149453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200" kern="1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Perdoai-vos</a:t>
            </a:r>
            <a:endParaRPr lang="pt-BR" sz="72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897021E9-68D3-D057-9AA2-F55EE56F8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125064" y="4202951"/>
            <a:ext cx="2740011" cy="183432"/>
          </a:xfrm>
          <a:prstGeom prst="rect">
            <a:avLst/>
          </a:prstGeom>
        </p:spPr>
      </p:pic>
      <p:pic>
        <p:nvPicPr>
          <p:cNvPr id="9" name="Imagem 8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D2ACAB0C-C0C3-EABE-2A34-86FF0E1092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8057533" y="1529609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8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ulher posando para foto&#10;&#10;Descrição gerada automaticamente">
            <a:extLst>
              <a:ext uri="{FF2B5EF4-FFF2-40B4-BE49-F238E27FC236}">
                <a16:creationId xmlns:a16="http://schemas.microsoft.com/office/drawing/2014/main" id="{BE7A4F17-A95D-03FF-8D30-FC36E25DF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m 12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DA6D5C44-509E-7242-368E-2FAF4200FB5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766915" y="984909"/>
            <a:ext cx="930131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pt-BR" sz="2800" b="1" dirty="0">
                <a:solidFill>
                  <a:srgbClr val="8D5525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Benefícios do perdão para nossa saúde.</a:t>
            </a:r>
            <a:endParaRPr lang="pt-BR" sz="2800" dirty="0">
              <a:solidFill>
                <a:srgbClr val="8D5525"/>
              </a:solidFill>
              <a:effectLst/>
              <a:latin typeface="Abrade Black" panose="00000900000000000000" pitchFamily="2" charset="0"/>
              <a:ea typeface="Times New Roman" panose="02020603050405020304" pitchFamily="18" charset="0"/>
            </a:endParaRPr>
          </a:p>
          <a:p>
            <a:r>
              <a:rPr lang="pt-BR" sz="1400" u="sng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https://www.uclastresslab.org/pubs/Toussaint_JHP_2014.pdf</a:t>
            </a:r>
            <a:endParaRPr lang="pt-BR" sz="1400" kern="100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Century Gothic" panose="020B0502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pt-BR" sz="2800" kern="100" dirty="0">
                <a:solidFill>
                  <a:srgbClr val="8D5525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ACB4522-5153-6CF7-F1CB-F555839D94A1}"/>
              </a:ext>
            </a:extLst>
          </p:cNvPr>
          <p:cNvSpPr txBox="1"/>
          <p:nvPr/>
        </p:nvSpPr>
        <p:spPr>
          <a:xfrm>
            <a:off x="452282" y="2131874"/>
            <a:ext cx="7737988" cy="3741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fontAlgn="base">
              <a:lnSpc>
                <a:spcPct val="130000"/>
              </a:lnSpc>
              <a:buFont typeface="+mj-lt"/>
              <a:buAutoNum type="arabicPeriod"/>
              <a:tabLst>
                <a:tab pos="-228600" algn="l"/>
              </a:tabLst>
            </a:pPr>
            <a:r>
              <a:rPr lang="pt-BR" sz="2000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	M</a:t>
            </a:r>
            <a:r>
              <a:rPr lang="pt-BR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enos	problemas de </a:t>
            </a:r>
            <a:r>
              <a:rPr lang="pt-BR" sz="2000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</a:t>
            </a:r>
            <a:r>
              <a:rPr lang="pt-BR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ariação na pressão </a:t>
            </a:r>
            <a:r>
              <a:rPr lang="pt-BR" sz="2000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	</a:t>
            </a:r>
            <a:r>
              <a:rPr lang="pt-BR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sanguínea</a:t>
            </a:r>
            <a:r>
              <a:rPr lang="pt-BR" sz="2000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  <a:endParaRPr lang="pt-BR" sz="20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fontAlgn="base">
              <a:lnSpc>
                <a:spcPct val="130000"/>
              </a:lnSpc>
              <a:buFont typeface="+mj-lt"/>
              <a:buAutoNum type="arabicPeriod"/>
              <a:tabLst>
                <a:tab pos="-228600" algn="l"/>
              </a:tabLst>
            </a:pPr>
            <a:r>
              <a:rPr lang="pt-BR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	Melhora do sistema imunológico</a:t>
            </a:r>
            <a:r>
              <a:rPr lang="pt-BR" sz="2000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</a:p>
          <a:p>
            <a:pPr marL="342900" lvl="0" fontAlgn="base">
              <a:lnSpc>
                <a:spcPct val="130000"/>
              </a:lnSpc>
              <a:buFont typeface="+mj-lt"/>
              <a:buAutoNum type="arabicPeriod"/>
              <a:tabLst>
                <a:tab pos="-228600" algn="l"/>
              </a:tabLst>
            </a:pPr>
            <a:r>
              <a:rPr lang="pt-BR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	Melhora da qualidade do sono, com isso </a:t>
            </a:r>
          </a:p>
          <a:p>
            <a:pPr marL="342900" lvl="0" fontAlgn="base">
              <a:lnSpc>
                <a:spcPct val="130000"/>
              </a:lnSpc>
              <a:tabLst>
                <a:tab pos="-228600" algn="l"/>
              </a:tabLst>
            </a:pPr>
            <a:r>
              <a:rPr lang="pt-BR" sz="2000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pt-BR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reduzindo a fadiga;</a:t>
            </a: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0" indent="-457200" fontAlgn="base">
              <a:lnSpc>
                <a:spcPct val="130000"/>
              </a:lnSpc>
              <a:buAutoNum type="arabicPeriod" startAt="4"/>
              <a:tabLst>
                <a:tab pos="-228600" algn="l"/>
              </a:tabLst>
            </a:pPr>
            <a:r>
              <a:rPr lang="pt-BR" sz="2000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	Diminuição </a:t>
            </a:r>
            <a:r>
              <a:rPr lang="pt-BR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 estresse, da ira;</a:t>
            </a: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0" indent="-457200" fontAlgn="base">
              <a:lnSpc>
                <a:spcPct val="130000"/>
              </a:lnSpc>
              <a:buAutoNum type="arabicPeriod" startAt="4"/>
              <a:tabLst>
                <a:tab pos="-228600" algn="l"/>
              </a:tabLst>
            </a:pPr>
            <a:r>
              <a:rPr lang="pt-BR" sz="2000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	</a:t>
            </a:r>
            <a:r>
              <a:rPr lang="pt-BR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Remissão dos sintomas depressivos e ansiosos;</a:t>
            </a: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0" indent="-457200" fontAlgn="base">
              <a:lnSpc>
                <a:spcPct val="130000"/>
              </a:lnSpc>
              <a:buAutoNum type="arabicPeriod" startAt="4"/>
              <a:tabLst>
                <a:tab pos="-228600" algn="l"/>
              </a:tabLst>
            </a:pPr>
            <a:r>
              <a:rPr lang="pt-BR" sz="2000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	</a:t>
            </a:r>
            <a:r>
              <a:rPr lang="pt-BR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Melhora </a:t>
            </a:r>
            <a:r>
              <a:rPr lang="pt-BR" sz="2000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</a:t>
            </a:r>
            <a:r>
              <a:rPr lang="pt-BR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saúde física, emocional e das </a:t>
            </a:r>
          </a:p>
          <a:p>
            <a:pPr marL="342900" lvl="0" fontAlgn="base">
              <a:lnSpc>
                <a:spcPct val="130000"/>
              </a:lnSpc>
              <a:tabLst>
                <a:tab pos="-228600" algn="l"/>
              </a:tabLst>
            </a:pPr>
            <a:r>
              <a:rPr lang="pt-BR" sz="2000" dirty="0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pt-BR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relações sociais.</a:t>
            </a:r>
            <a:endParaRPr lang="pt-BR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10" descr="Diagrama&#10;&#10;Descrição gerada automaticamente">
            <a:extLst>
              <a:ext uri="{FF2B5EF4-FFF2-40B4-BE49-F238E27FC236}">
                <a16:creationId xmlns:a16="http://schemas.microsoft.com/office/drawing/2014/main" id="{9FF23A0A-CDDD-2FEC-52C7-7C40605C79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842251" y="1833377"/>
            <a:ext cx="2740011" cy="183432"/>
          </a:xfrm>
          <a:prstGeom prst="rect">
            <a:avLst/>
          </a:prstGeom>
        </p:spPr>
      </p:pic>
      <p:pic>
        <p:nvPicPr>
          <p:cNvPr id="12" name="Imagem 11" descr="Forma&#10;&#10;Descrição gerada automaticamente com confiança baixa">
            <a:extLst>
              <a:ext uri="{FF2B5EF4-FFF2-40B4-BE49-F238E27FC236}">
                <a16:creationId xmlns:a16="http://schemas.microsoft.com/office/drawing/2014/main" id="{ECAAC400-3B40-0D35-B8CE-6B0E8BB049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7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de óculos com a mão no rosto&#10;&#10;Descrição gerada automaticamente">
            <a:extLst>
              <a:ext uri="{FF2B5EF4-FFF2-40B4-BE49-F238E27FC236}">
                <a16:creationId xmlns:a16="http://schemas.microsoft.com/office/drawing/2014/main" id="{77E1868B-5DCD-A1D3-03A2-922579CD6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m 10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E69547FD-C5F5-D876-B492-5AAF2E3A84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6860556" y="4533836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7694704" y="819169"/>
            <a:ext cx="875071" cy="7097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91C4EC5-3BE3-6E25-B4C5-8C993AF79671}"/>
              </a:ext>
            </a:extLst>
          </p:cNvPr>
          <p:cNvSpPr txBox="1"/>
          <p:nvPr/>
        </p:nvSpPr>
        <p:spPr>
          <a:xfrm>
            <a:off x="6444775" y="1521529"/>
            <a:ext cx="36625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Mas, afinal, </a:t>
            </a:r>
            <a:endParaRPr lang="pt-BR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79DCA50-E522-31D7-5DC5-BA6D31588238}"/>
              </a:ext>
            </a:extLst>
          </p:cNvPr>
          <p:cNvSpPr txBox="1"/>
          <p:nvPr/>
        </p:nvSpPr>
        <p:spPr>
          <a:xfrm>
            <a:off x="5286925" y="2928605"/>
            <a:ext cx="6174658" cy="1494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É estar em paz com algo que aconteceu, mesmo que prefiramos que não tivesse ocorrido. </a:t>
            </a:r>
            <a:endParaRPr lang="pt-BR" sz="24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981E7C8-47AD-5DE6-EA00-D4AFF2E92357}"/>
              </a:ext>
            </a:extLst>
          </p:cNvPr>
          <p:cNvSpPr txBox="1"/>
          <p:nvPr/>
        </p:nvSpPr>
        <p:spPr>
          <a:xfrm>
            <a:off x="4996874" y="2064513"/>
            <a:ext cx="67547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o que é o perdão? </a:t>
            </a:r>
            <a:endParaRPr lang="pt-BR" sz="54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89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8" ma:contentTypeDescription="Crie um novo documento." ma:contentTypeScope="" ma:versionID="e667ed11a7dc85a5ce8aef94a7e3c0c4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86402b3dae7abd56f70f156dc023e281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35DD8FA0-E45C-4CF3-8621-68DE49789C77}"/>
</file>

<file path=customXml/itemProps2.xml><?xml version="1.0" encoding="utf-8"?>
<ds:datastoreItem xmlns:ds="http://schemas.openxmlformats.org/officeDocument/2006/customXml" ds:itemID="{E75FDBBF-4D51-4073-A6D2-9D02C53CB546}"/>
</file>

<file path=customXml/itemProps3.xml><?xml version="1.0" encoding="utf-8"?>
<ds:datastoreItem xmlns:ds="http://schemas.openxmlformats.org/officeDocument/2006/customXml" ds:itemID="{CAD80625-7616-48B2-A291-604A0DF3A18E}"/>
</file>

<file path=docProps/app.xml><?xml version="1.0" encoding="utf-8"?>
<Properties xmlns="http://schemas.openxmlformats.org/officeDocument/2006/extended-properties" xmlns:vt="http://schemas.openxmlformats.org/officeDocument/2006/docPropsVTypes">
  <TotalTime>7499</TotalTime>
  <Words>308</Words>
  <Application>Microsoft Office PowerPoint</Application>
  <PresentationFormat>Widescreen</PresentationFormat>
  <Paragraphs>40</Paragraphs>
  <Slides>19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0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Daniele Santos</dc:creator>
  <cp:lastModifiedBy>Jhoseyr Santos</cp:lastModifiedBy>
  <cp:revision>29</cp:revision>
  <dcterms:created xsi:type="dcterms:W3CDTF">2024-09-22T13:50:24Z</dcterms:created>
  <dcterms:modified xsi:type="dcterms:W3CDTF">2024-10-28T08:56:44Z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