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9" r:id="rId2"/>
    <p:sldId id="283" r:id="rId3"/>
    <p:sldId id="284" r:id="rId4"/>
    <p:sldId id="258" r:id="rId5"/>
    <p:sldId id="285" r:id="rId6"/>
    <p:sldId id="286" r:id="rId7"/>
    <p:sldId id="288" r:id="rId8"/>
    <p:sldId id="289" r:id="rId9"/>
    <p:sldId id="290" r:id="rId10"/>
    <p:sldId id="291" r:id="rId11"/>
    <p:sldId id="306" r:id="rId12"/>
    <p:sldId id="292" r:id="rId13"/>
    <p:sldId id="293" r:id="rId14"/>
    <p:sldId id="301" r:id="rId15"/>
    <p:sldId id="307" r:id="rId16"/>
    <p:sldId id="294" r:id="rId17"/>
    <p:sldId id="295" r:id="rId18"/>
    <p:sldId id="302" r:id="rId19"/>
    <p:sldId id="311" r:id="rId20"/>
    <p:sldId id="310" r:id="rId21"/>
  </p:sldIdLst>
  <p:sldSz cx="12192000" cy="6858000"/>
  <p:notesSz cx="6858000" cy="9144000"/>
  <p:embeddedFontLst>
    <p:embeddedFont>
      <p:font typeface="Abrade Black" panose="00000900000000000000" charset="0"/>
      <p:bold r:id="rId22"/>
      <p:boldItalic r:id="rId23"/>
    </p:embeddedFont>
    <p:embeddedFont>
      <p:font typeface="Bahnschrift Light Condensed" panose="020B0502040204020203" pitchFamily="34" charset="0"/>
      <p:regular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5E3212"/>
    <a:srgbClr val="FE0801"/>
    <a:srgbClr val="CA500A"/>
    <a:srgbClr val="000000"/>
    <a:srgbClr val="1B1E22"/>
    <a:srgbClr val="2C474E"/>
    <a:srgbClr val="33525A"/>
    <a:srgbClr val="2D3E3F"/>
    <a:srgbClr val="202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A8825E-7E81-D870-F1DE-13A3ED1A9A1F}" v="12" dt="2024-10-28T08:59:09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2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A - Elair Voos Dos Santos" userId="6daeaf2c-d119-439e-b673-6ad9fb1db9b7" providerId="ADAL" clId="{3B63ABAD-1D12-4974-ADF7-51C73EE699F2}"/>
    <pc:docChg chg="undo redo custSel modSld">
      <pc:chgData name="EA - Elair Voos Dos Santos" userId="6daeaf2c-d119-439e-b673-6ad9fb1db9b7" providerId="ADAL" clId="{3B63ABAD-1D12-4974-ADF7-51C73EE699F2}" dt="2024-10-24T13:16:52.303" v="30" actId="20577"/>
      <pc:docMkLst>
        <pc:docMk/>
      </pc:docMkLst>
      <pc:sldChg chg="modSp mod">
        <pc:chgData name="EA - Elair Voos Dos Santos" userId="6daeaf2c-d119-439e-b673-6ad9fb1db9b7" providerId="ADAL" clId="{3B63ABAD-1D12-4974-ADF7-51C73EE699F2}" dt="2024-10-23T21:32:14.375" v="20" actId="20577"/>
        <pc:sldMkLst>
          <pc:docMk/>
          <pc:sldMk cId="2576275060" sldId="258"/>
        </pc:sldMkLst>
        <pc:spChg chg="mod">
          <ac:chgData name="EA - Elair Voos Dos Santos" userId="6daeaf2c-d119-439e-b673-6ad9fb1db9b7" providerId="ADAL" clId="{3B63ABAD-1D12-4974-ADF7-51C73EE699F2}" dt="2024-10-23T21:32:14.375" v="20" actId="20577"/>
          <ac:spMkLst>
            <pc:docMk/>
            <pc:sldMk cId="2576275060" sldId="258"/>
            <ac:spMk id="7" creationId="{BE66D822-8B1D-8C6A-7BDE-D9957EE8427E}"/>
          </ac:spMkLst>
        </pc:spChg>
      </pc:sldChg>
      <pc:sldChg chg="modSp mod">
        <pc:chgData name="EA - Elair Voos Dos Santos" userId="6daeaf2c-d119-439e-b673-6ad9fb1db9b7" providerId="ADAL" clId="{3B63ABAD-1D12-4974-ADF7-51C73EE699F2}" dt="2024-10-24T12:45:44.695" v="25" actId="20577"/>
        <pc:sldMkLst>
          <pc:docMk/>
          <pc:sldMk cId="874899609" sldId="294"/>
        </pc:sldMkLst>
        <pc:spChg chg="mod">
          <ac:chgData name="EA - Elair Voos Dos Santos" userId="6daeaf2c-d119-439e-b673-6ad9fb1db9b7" providerId="ADAL" clId="{3B63ABAD-1D12-4974-ADF7-51C73EE699F2}" dt="2024-10-24T12:45:44.695" v="25" actId="20577"/>
          <ac:spMkLst>
            <pc:docMk/>
            <pc:sldMk cId="874899609" sldId="294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3B63ABAD-1D12-4974-ADF7-51C73EE699F2}" dt="2024-10-23T21:32:44.563" v="24" actId="207"/>
        <pc:sldMkLst>
          <pc:docMk/>
          <pc:sldMk cId="1583409698" sldId="302"/>
        </pc:sldMkLst>
        <pc:spChg chg="mod">
          <ac:chgData name="EA - Elair Voos Dos Santos" userId="6daeaf2c-d119-439e-b673-6ad9fb1db9b7" providerId="ADAL" clId="{3B63ABAD-1D12-4974-ADF7-51C73EE699F2}" dt="2024-10-23T21:32:14.638" v="21" actId="20577"/>
          <ac:spMkLst>
            <pc:docMk/>
            <pc:sldMk cId="1583409698" sldId="302"/>
            <ac:spMk id="3" creationId="{C4ED7596-97A2-ECD5-434C-15A42811468E}"/>
          </ac:spMkLst>
        </pc:spChg>
        <pc:spChg chg="mod">
          <ac:chgData name="EA - Elair Voos Dos Santos" userId="6daeaf2c-d119-439e-b673-6ad9fb1db9b7" providerId="ADAL" clId="{3B63ABAD-1D12-4974-ADF7-51C73EE699F2}" dt="2024-10-23T21:32:44.563" v="24" actId="207"/>
          <ac:spMkLst>
            <pc:docMk/>
            <pc:sldMk cId="1583409698" sldId="302"/>
            <ac:spMk id="6" creationId="{109947AA-921F-F0B9-E8FA-ACED58538F51}"/>
          </ac:spMkLst>
        </pc:spChg>
      </pc:sldChg>
      <pc:sldChg chg="modSp mod">
        <pc:chgData name="EA - Elair Voos Dos Santos" userId="6daeaf2c-d119-439e-b673-6ad9fb1db9b7" providerId="ADAL" clId="{3B63ABAD-1D12-4974-ADF7-51C73EE699F2}" dt="2024-10-24T13:16:52.303" v="30" actId="20577"/>
        <pc:sldMkLst>
          <pc:docMk/>
          <pc:sldMk cId="120688336" sldId="308"/>
        </pc:sldMkLst>
        <pc:spChg chg="mod">
          <ac:chgData name="EA - Elair Voos Dos Santos" userId="6daeaf2c-d119-439e-b673-6ad9fb1db9b7" providerId="ADAL" clId="{3B63ABAD-1D12-4974-ADF7-51C73EE699F2}" dt="2024-10-24T13:16:52.303" v="30" actId="20577"/>
          <ac:spMkLst>
            <pc:docMk/>
            <pc:sldMk cId="120688336" sldId="308"/>
            <ac:spMk id="3" creationId="{C4ED7596-97A2-ECD5-434C-15A42811468E}"/>
          </ac:spMkLst>
        </pc:spChg>
      </pc:sldChg>
    </pc:docChg>
  </pc:docChgLst>
  <pc:docChgLst>
    <pc:chgData name="UNEB - Daniele Silva" userId="S::daniele.silva@adventistas.org::28c7a02c-036e-4b21-943b-613c38470abd" providerId="AD" clId="Web-{F7A8825E-7E81-D870-F1DE-13A3ED1A9A1F}"/>
    <pc:docChg chg="addSld delSld modSld">
      <pc:chgData name="UNEB - Daniele Silva" userId="S::daniele.silva@adventistas.org::28c7a02c-036e-4b21-943b-613c38470abd" providerId="AD" clId="Web-{F7A8825E-7E81-D870-F1DE-13A3ED1A9A1F}" dt="2024-10-28T08:59:09.573" v="5"/>
      <pc:docMkLst>
        <pc:docMk/>
      </pc:docMkLst>
      <pc:sldChg chg="del">
        <pc:chgData name="UNEB - Daniele Silva" userId="S::daniele.silva@adventistas.org::28c7a02c-036e-4b21-943b-613c38470abd" providerId="AD" clId="Web-{F7A8825E-7E81-D870-F1DE-13A3ED1A9A1F}" dt="2024-10-28T08:59:09.573" v="5"/>
        <pc:sldMkLst>
          <pc:docMk/>
          <pc:sldMk cId="120688336" sldId="308"/>
        </pc:sldMkLst>
      </pc:sldChg>
      <pc:sldChg chg="modSp add">
        <pc:chgData name="UNEB - Daniele Silva" userId="S::daniele.silva@adventistas.org::28c7a02c-036e-4b21-943b-613c38470abd" providerId="AD" clId="Web-{F7A8825E-7E81-D870-F1DE-13A3ED1A9A1F}" dt="2024-10-28T08:59:07.932" v="4" actId="20577"/>
        <pc:sldMkLst>
          <pc:docMk/>
          <pc:sldMk cId="852615603" sldId="311"/>
        </pc:sldMkLst>
        <pc:spChg chg="mod">
          <ac:chgData name="UNEB - Daniele Silva" userId="S::daniele.silva@adventistas.org::28c7a02c-036e-4b21-943b-613c38470abd" providerId="AD" clId="Web-{F7A8825E-7E81-D870-F1DE-13A3ED1A9A1F}" dt="2024-10-28T08:59:07.932" v="4" actId="20577"/>
          <ac:spMkLst>
            <pc:docMk/>
            <pc:sldMk cId="852615603" sldId="311"/>
            <ac:spMk id="3" creationId="{C4ED7596-97A2-ECD5-434C-15A42811468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6F6E3-421E-156B-E8EA-C612C4253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CF1BFB-1596-C18A-4A94-E21213886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EE4108-F2F4-7373-0592-D8D5F991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AE572-3988-244A-2B1A-D243B5FF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2A7182-D45B-94C9-31F1-E270C464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902681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66695-2BD3-140E-05DF-7D8AF098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5B3FB3-1763-CB16-CD59-ABDAC9A08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905456-3EB7-4130-B7D4-66544A4D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06CCD-6775-F705-AD62-E3D3665C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221CE-ADBB-B3CF-E558-CE19D0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9575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5DC847-5D27-980E-9AA1-94F1C7F62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B5EDC1-FE04-8932-0A15-C034EAF7A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0A573-B557-5238-1C78-720328FF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2C757-C54C-A87A-EBDB-9CB5826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4982D-54B6-CED6-70C5-88538BF9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29538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1D4A4-677F-B020-96EB-8E62192A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2A78F-8F3E-815B-FD1C-1B9D9FB6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FA1A0C-7D2A-20CA-80CB-541D97FE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F73D00-136E-BE83-48CE-965E371A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8B78C-E384-1746-D00B-142E6058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99917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5B93A-FA49-8609-6336-0E9FEA98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09903D-36A8-2DDB-6208-F01EC8B40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E2B5B5-9252-5609-C6A8-B7F336F3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D1ABA9-3081-B645-3C8E-A9539594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5FBF2-1CAD-6813-50AB-E25A9C3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826905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30449-8746-78AD-BDEB-67C26395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D56CD8-C5DB-24DE-9AA5-FAEB6B4F5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9F63ED-BD6B-EED4-A718-87D9907F3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A6ECF4-7D0B-252D-4BFA-EDBC7749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CBFD5A-D99D-36DA-7776-F99C1674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FAF3C-F9C5-1EED-17FE-C2AA23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480209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DC05-F905-6A31-853A-013F4D96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B70987-E1C4-4715-2E37-8E9497377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42B3A2-4E38-EEF1-9462-1B05139E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CF1C44-B1E8-091D-A115-371332C2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FE1122-0C75-C053-4A5B-71C9DEFF5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29D9735-5AE9-B509-1AEE-252A53DF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9A6D55-ED39-9F4C-9C82-493EC8F4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35BF5E-F146-8A94-F6DD-DCFF0911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362079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94F22-28D6-650F-0C5E-1E4724AF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6E7B043-0A42-7844-272C-9652555F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527E8D-7520-D6CE-8637-122C0C03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9C720D-7C1A-1DCE-CBAE-C98B6052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955340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8653727-C315-9ADC-DBB9-3427A531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AB7CE-0551-8DE2-952F-26F70F60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8F897B-8337-A3F3-7183-0083E986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177603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3F080-7C08-8C7E-FF73-E21EF49D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FC8568-1C56-477E-FFD1-E8D2BE72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Bahnschrift Light Condensed" panose="020B0502040204020203" pitchFamily="34" charset="0"/>
              </a:defRPr>
            </a:lvl2pPr>
            <a:lvl3pPr>
              <a:defRPr sz="2400">
                <a:latin typeface="Bahnschrift Light Condensed" panose="020B0502040204020203" pitchFamily="34" charset="0"/>
              </a:defRPr>
            </a:lvl3pPr>
            <a:lvl4pPr>
              <a:defRPr sz="2000">
                <a:latin typeface="Bahnschrift Light Condensed" panose="020B0502040204020203" pitchFamily="34" charset="0"/>
              </a:defRPr>
            </a:lvl4pPr>
            <a:lvl5pPr>
              <a:defRPr sz="2000">
                <a:latin typeface="Bahnschrift Light Condensed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CB9480-9A30-D225-5A38-66991AD2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84644A-AE41-E633-C885-86245CF7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1573B9-D436-12BA-FF3F-C9E52CD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8DAC92-8B02-99E2-80C1-44FFFB86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064136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CDA7F-D1F6-11EB-7592-99B69593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E6C4E6-4CC0-8ACD-5D93-6C104993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08C60F-0AA5-C9A0-FDC7-89B5C505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183174-2720-765B-30B3-2ABD1E72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9559C5-ABC9-1490-D16C-E8747318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5276CA-8389-3D45-BF0E-B2AA5B08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63546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A9F2E17-FA67-058C-F585-2DFE7B23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F2EA21-FC64-3807-F3B1-265F4763F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0"/>
            <a:r>
              <a:rPr lang="pt-BR" dirty="0"/>
              <a:t>Segundo nível</a:t>
            </a:r>
          </a:p>
          <a:p>
            <a:pPr lvl="0"/>
            <a:r>
              <a:rPr lang="pt-BR" dirty="0"/>
              <a:t>Terceiro nível</a:t>
            </a:r>
          </a:p>
          <a:p>
            <a:pPr lvl="0"/>
            <a:r>
              <a:rPr lang="pt-BR" dirty="0"/>
              <a:t>Quarto nível</a:t>
            </a:r>
          </a:p>
          <a:p>
            <a:pPr lvl="0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EB1334-99B2-83C8-43BB-35201ACD3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B8C3B8-1BAF-9AAE-C655-88239E797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5819F7-9EDB-8C10-170F-EB515844D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79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brade Black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Bahnschrift Light Condensed" panose="020B0502040204020203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832BC053-0155-4FA3-0549-8B4118E80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2553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mesa, perto, comida, bolo&#10;&#10;Descrição gerada automaticamente">
            <a:extLst>
              <a:ext uri="{FF2B5EF4-FFF2-40B4-BE49-F238E27FC236}">
                <a16:creationId xmlns:a16="http://schemas.microsoft.com/office/drawing/2014/main" id="{60C1D7DC-80B9-6B70-DC11-402B3B54B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C2E5C162-B0FF-9CC9-13C7-27C99ACCAC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8772934" y="3010793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B94CFD-849B-46A0-5B93-4434CF3CE5A6}"/>
              </a:ext>
            </a:extLst>
          </p:cNvPr>
          <p:cNvSpPr txBox="1"/>
          <p:nvPr/>
        </p:nvSpPr>
        <p:spPr>
          <a:xfrm>
            <a:off x="3313471" y="1504640"/>
            <a:ext cx="7629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pt-BR" sz="36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Conforme o bom propósito </a:t>
            </a:r>
            <a:endParaRPr lang="pt-BR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833C984-9D2A-8470-02E5-3EACDF1DE0F4}"/>
              </a:ext>
            </a:extLst>
          </p:cNvPr>
          <p:cNvSpPr txBox="1"/>
          <p:nvPr/>
        </p:nvSpPr>
        <p:spPr>
          <a:xfrm>
            <a:off x="4748981" y="1994513"/>
            <a:ext cx="74430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kern="100" dirty="0"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da sua vontade</a:t>
            </a:r>
            <a:endParaRPr lang="pt-BR" sz="6600" dirty="0">
              <a:latin typeface="Abrade Black" panose="00000900000000000000" pitchFamily="2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512A52FB-0BA9-8633-79D4-B16904B9D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8064FE7-F076-CEC5-F209-A7E7B04E96A0}"/>
              </a:ext>
            </a:extLst>
          </p:cNvPr>
          <p:cNvSpPr txBox="1"/>
          <p:nvPr/>
        </p:nvSpPr>
        <p:spPr>
          <a:xfrm>
            <a:off x="9473504" y="0"/>
            <a:ext cx="146979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600" b="1" spc="10" dirty="0">
                <a:solidFill>
                  <a:srgbClr val="FE0801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3</a:t>
            </a:r>
            <a:endParaRPr lang="pt-BR" sz="16600" kern="100" dirty="0">
              <a:solidFill>
                <a:srgbClr val="FE0801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 vestido branco&#10;&#10;Descrição gerada automaticamente">
            <a:extLst>
              <a:ext uri="{FF2B5EF4-FFF2-40B4-BE49-F238E27FC236}">
                <a16:creationId xmlns:a16="http://schemas.microsoft.com/office/drawing/2014/main" id="{4016E85A-C1AD-8242-0885-4599BA96E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3102083" y="2696410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3333B33-165B-4D52-6478-1AFA882C5558}"/>
              </a:ext>
            </a:extLst>
          </p:cNvPr>
          <p:cNvSpPr txBox="1"/>
          <p:nvPr/>
        </p:nvSpPr>
        <p:spPr>
          <a:xfrm>
            <a:off x="1027616" y="3115908"/>
            <a:ext cx="6086168" cy="1961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Para o </a:t>
            </a:r>
            <a:r>
              <a:rPr lang="pt-BR" sz="3200" b="1" u="sng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louvor da Sua gloriosa graça</a:t>
            </a:r>
            <a:r>
              <a:rPr lang="pt-BR" sz="32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 qual nos deu gratuitamente no Amado.</a:t>
            </a:r>
            <a:endParaRPr lang="pt-BR" sz="3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8259FCF-77B2-BF94-9829-5441C2BEC9A8}"/>
              </a:ext>
            </a:extLst>
          </p:cNvPr>
          <p:cNvSpPr txBox="1"/>
          <p:nvPr/>
        </p:nvSpPr>
        <p:spPr>
          <a:xfrm>
            <a:off x="1769401" y="828421"/>
            <a:ext cx="146979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600" b="1" spc="10" dirty="0">
                <a:solidFill>
                  <a:srgbClr val="5E3212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4</a:t>
            </a:r>
            <a:endParaRPr lang="pt-BR" sz="16600" kern="100" dirty="0">
              <a:solidFill>
                <a:srgbClr val="5E3212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820EE24E-DDDD-377C-C97A-6C44DF247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415845" y="1244358"/>
            <a:ext cx="9207905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srgbClr val="000000"/>
              </a:buClr>
            </a:pPr>
            <a:r>
              <a:rPr lang="pt-BR" sz="2800" i="1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pt-BR" sz="28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Tudo quanto te vier à mão para fazer, faze-o conforme as tuas forças.”</a:t>
            </a:r>
            <a:endParaRPr lang="pt-BR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47CD5C22-E4E5-825F-AB94-23EA6564C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1" y="522044"/>
            <a:ext cx="875071" cy="7097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C5981BB-8C1E-14EB-B9AC-CEFD0C56D235}"/>
              </a:ext>
            </a:extLst>
          </p:cNvPr>
          <p:cNvSpPr txBox="1"/>
          <p:nvPr/>
        </p:nvSpPr>
        <p:spPr>
          <a:xfrm>
            <a:off x="6617109" y="2399471"/>
            <a:ext cx="35396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kern="100" spc="1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Eclesiastes 9:10 </a:t>
            </a:r>
            <a:endParaRPr lang="pt-BR" sz="3200" b="1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49646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scuro, edifício, aceso, quarto&#10;&#10;Descrição gerada automaticamente">
            <a:extLst>
              <a:ext uri="{FF2B5EF4-FFF2-40B4-BE49-F238E27FC236}">
                <a16:creationId xmlns:a16="http://schemas.microsoft.com/office/drawing/2014/main" id="{1FB2AE28-4D25-352C-7902-36234D878A4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ntendo escuro, edifício, aceso, quarto&#10;&#10;Descrição gerada automaticamente">
            <a:extLst>
              <a:ext uri="{FF2B5EF4-FFF2-40B4-BE49-F238E27FC236}">
                <a16:creationId xmlns:a16="http://schemas.microsoft.com/office/drawing/2014/main" id="{C2D267A8-2770-2612-C233-EC8FDDDA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EC0A5EA-7396-A35F-E06F-1443A28971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869526" y="2627123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07956" y="1174742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737420" y="924232"/>
            <a:ext cx="10451689" cy="1484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ctr"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 você se interessa por determinados assuntos ou atividades, invista seu tempo neles e evite gastar energia em coisas que não têm a ver com seus interesses ou princípios bíblicos. </a:t>
            </a:r>
            <a:endParaRPr lang="pt-BR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F73B12AA-509A-869F-865F-DBA292649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022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CA28A460-E731-68FE-FBD3-7CD7D7242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2175487" y="1386228"/>
            <a:ext cx="822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pt-BR" sz="3200" i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“Portanto, sejam imitadores de Deus”.</a:t>
            </a:r>
            <a:endParaRPr lang="pt-BR" sz="32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D5F854D-76D9-B39B-97AE-99116E2D3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771532" y="522044"/>
            <a:ext cx="875071" cy="7097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6634D63-E31C-7AA3-EBEE-B6561D99A4E7}"/>
              </a:ext>
            </a:extLst>
          </p:cNvPr>
          <p:cNvSpPr txBox="1"/>
          <p:nvPr/>
        </p:nvSpPr>
        <p:spPr>
          <a:xfrm>
            <a:off x="6784257" y="1975554"/>
            <a:ext cx="2812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Efésios 5:1 </a:t>
            </a:r>
            <a:endParaRPr lang="pt-BR" sz="3600" b="1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85235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enina com a mão no queixo&#10;&#10;Descrição gerada automaticamente com confiança média">
            <a:extLst>
              <a:ext uri="{FF2B5EF4-FFF2-40B4-BE49-F238E27FC236}">
                <a16:creationId xmlns:a16="http://schemas.microsoft.com/office/drawing/2014/main" id="{9D9F60DD-C62E-3331-7125-F1E3D5890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000819" y="4750146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2933290" y="1471456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45652" y="2181191"/>
            <a:ext cx="5450348" cy="2444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intimidade com Deus muda suas ações e seus relacionamentos, criando um ambiente favorável para que novas oportunidades surjam em sua vida.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54888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65363F83-850B-8088-593C-36B43D868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70560" y="1117415"/>
            <a:ext cx="10430383" cy="1494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i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“Porque sou eu que conheço os planos que tenho para vocês, diz o Senhor, planos de fazê-los prosperar e não de lhes causar dano, planos de dar-lhes esperança e um futuro.”</a:t>
            </a:r>
            <a:endParaRPr lang="pt-BR" sz="24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43AAB2BE-3F74-9676-EF59-6CBD24C9A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771532" y="522044"/>
            <a:ext cx="875071" cy="7097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4A20708-93A8-607F-A478-A6969AFE9F7E}"/>
              </a:ext>
            </a:extLst>
          </p:cNvPr>
          <p:cNvSpPr txBox="1"/>
          <p:nvPr/>
        </p:nvSpPr>
        <p:spPr>
          <a:xfrm>
            <a:off x="7039566" y="2622203"/>
            <a:ext cx="3254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Jeremias 11:29 </a:t>
            </a:r>
            <a:endParaRPr lang="pt-BR" sz="32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99609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estrela, comida&#10;&#10;Descrição gerada automaticamente">
            <a:extLst>
              <a:ext uri="{FF2B5EF4-FFF2-40B4-BE49-F238E27FC236}">
                <a16:creationId xmlns:a16="http://schemas.microsoft.com/office/drawing/2014/main" id="{AFC7C99A-B7FF-B0CA-810F-181CB6C54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Uma imagem contendo estrela, comida&#10;&#10;Descrição gerada automaticamente">
            <a:extLst>
              <a:ext uri="{FF2B5EF4-FFF2-40B4-BE49-F238E27FC236}">
                <a16:creationId xmlns:a16="http://schemas.microsoft.com/office/drawing/2014/main" id="{4C069E0E-A8DA-D2BB-FCF8-D9976ABD7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2BC2F51-6A62-67E9-5303-AD15741298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5561736" y="5296689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2101487" y="5574391"/>
            <a:ext cx="10211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kern="10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infinitamente melhores para sua vida.</a:t>
            </a:r>
            <a:endParaRPr lang="pt-BR" sz="3200" kern="100" dirty="0">
              <a:solidFill>
                <a:srgbClr val="FFCC66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50E5096-9E68-8B95-4E92-01CBE1CD3135}"/>
              </a:ext>
            </a:extLst>
          </p:cNvPr>
          <p:cNvSpPr txBox="1"/>
          <p:nvPr/>
        </p:nvSpPr>
        <p:spPr>
          <a:xfrm>
            <a:off x="1111045" y="497352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kern="100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lang="pt-BR" sz="36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 planos Dele são </a:t>
            </a:r>
            <a:endParaRPr lang="pt-BR" sz="3600" dirty="0"/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D7655546-8395-1CC8-D20F-14F7E12B6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26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7B38AC3F-DDFB-C466-AE58-47AD36182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42634" y="5234287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75103" y="881600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374271" y="1609050"/>
            <a:ext cx="6518141" cy="3482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19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“Oxalá todos os que não aceitaram </a:t>
            </a:r>
          </a:p>
          <a:p>
            <a:pPr algn="ctr">
              <a:lnSpc>
                <a:spcPct val="130000"/>
              </a:lnSpc>
            </a:pPr>
            <a:r>
              <a:rPr lang="pt-BR" sz="19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Cristo reconhecessem que Ele tem algo incomparavelmente melhor para lhes oferecer, do que o que eles mesmos buscam. O homem pratica o maior dano e injustiça a sua própria alma, quando pensa e age contrariamente à vontade de Deus. Nenhuma felicidade legítima pode ser encontrada no caminho proibido por Aquele que sabe o que é melhor e vela pelo bem de Suas criaturas.” </a:t>
            </a:r>
            <a:endParaRPr lang="pt-BR" sz="19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09947AA-921F-F0B9-E8FA-ACED58538F51}"/>
              </a:ext>
            </a:extLst>
          </p:cNvPr>
          <p:cNvSpPr txBox="1"/>
          <p:nvPr/>
        </p:nvSpPr>
        <p:spPr>
          <a:xfrm>
            <a:off x="585342" y="55147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kern="10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Caminho a Cristo, p. 46</a:t>
            </a:r>
            <a:endParaRPr lang="pt-BR" sz="2400" dirty="0">
              <a:solidFill>
                <a:srgbClr val="FFCC66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09698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 com a mão&#10;&#10;Descrição gerada automaticamente com confiança média">
            <a:extLst>
              <a:ext uri="{FF2B5EF4-FFF2-40B4-BE49-F238E27FC236}">
                <a16:creationId xmlns:a16="http://schemas.microsoft.com/office/drawing/2014/main" id="{13C6FBDA-EF40-99AA-B883-F27865BC4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0"/>
            <a:ext cx="12191999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E4000DC-23A0-DC93-55DD-5A43FD12CE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49943" y="4310785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082412" y="1458692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1174629" y="2168427"/>
            <a:ext cx="4921363" cy="1974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/>
                <a:latin typeface="Century Gothic"/>
                <a:ea typeface="Aptos" panose="020B0004020202020204" pitchFamily="34" charset="0"/>
                <a:cs typeface="Calibri"/>
              </a:rPr>
              <a:t>Só vive o propósito quem está disposto a entregar a sua vida nas mãos de Deus. vale a pena pagar o preço</a:t>
            </a:r>
            <a:r>
              <a:rPr lang="pt-BR" sz="2400" dirty="0">
                <a:solidFill>
                  <a:schemeClr val="bg1"/>
                </a:solidFill>
                <a:latin typeface="Century Gothic"/>
                <a:ea typeface="Aptos" panose="020B0004020202020204" pitchFamily="34" charset="0"/>
                <a:cs typeface="Calibri"/>
              </a:rPr>
              <a:t>!</a:t>
            </a:r>
            <a:r>
              <a:rPr lang="pt-BR" sz="2400" dirty="0">
                <a:solidFill>
                  <a:schemeClr val="bg1"/>
                </a:solidFill>
                <a:effectLst/>
                <a:latin typeface="Century Gothic"/>
                <a:ea typeface="Aptos" panose="020B0004020202020204" pitchFamily="34" charset="0"/>
                <a:cs typeface="Calibri"/>
              </a:rPr>
              <a:t> </a:t>
            </a:r>
            <a:endParaRPr lang="pt-BR" sz="2400" kern="100" dirty="0">
              <a:solidFill>
                <a:schemeClr val="bg1"/>
              </a:solidFill>
              <a:effectLst/>
              <a:latin typeface="Century Gothic"/>
              <a:ea typeface="Aptos" panose="020B0004020202020204" pitchFamily="34" charset="0"/>
              <a:cs typeface="Calibri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E7AF2E3F-C3AA-7839-F4DC-EC1D7CD39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15603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com relógio&#10;&#10;Descrição gerada automaticamente com confiança média">
            <a:extLst>
              <a:ext uri="{FF2B5EF4-FFF2-40B4-BE49-F238E27FC236}">
                <a16:creationId xmlns:a16="http://schemas.microsoft.com/office/drawing/2014/main" id="{F0DA2746-6542-5C4E-36E7-B6726A123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Mão com relógio&#10;&#10;Descrição gerada automaticamente com confiança média">
            <a:extLst>
              <a:ext uri="{FF2B5EF4-FFF2-40B4-BE49-F238E27FC236}">
                <a16:creationId xmlns:a16="http://schemas.microsoft.com/office/drawing/2014/main" id="{66990349-A3DE-13A7-38CB-F1ECD91E4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92CB17DE-418C-89A0-5AC7-2D8AAA589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12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36491-6C46-1C5D-46B4-850C00CE7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732A3F6E-399A-0BE5-D76B-DC0F27C63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47249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com camisa xadrez&#10;&#10;Descrição gerada automaticamente">
            <a:extLst>
              <a:ext uri="{FF2B5EF4-FFF2-40B4-BE49-F238E27FC236}">
                <a16:creationId xmlns:a16="http://schemas.microsoft.com/office/drawing/2014/main" id="{13CF7381-0457-EED3-0D39-5CFAC8E38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C3F94A6-6978-8818-05D0-0BC988F14F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5589639" y="2108921"/>
            <a:ext cx="6484374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00000"/>
              </a:buClr>
              <a:buSzPts val="1100"/>
            </a:pPr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Já se perguntou qual é o seu 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225845" y="4445346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158314" y="1332737"/>
            <a:ext cx="875071" cy="7097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FCB85B3-BAC3-9992-878F-4ADA0043E8C9}"/>
              </a:ext>
            </a:extLst>
          </p:cNvPr>
          <p:cNvSpPr txBox="1"/>
          <p:nvPr/>
        </p:nvSpPr>
        <p:spPr>
          <a:xfrm>
            <a:off x="6378676" y="2656687"/>
            <a:ext cx="46113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propósito </a:t>
            </a:r>
            <a:endParaRPr lang="pt-BR" sz="6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6FF2B-438E-AE69-F0F1-DF865A3DC539}"/>
              </a:ext>
            </a:extLst>
          </p:cNvPr>
          <p:cNvSpPr txBox="1"/>
          <p:nvPr/>
        </p:nvSpPr>
        <p:spPr>
          <a:xfrm>
            <a:off x="7084141" y="3727674"/>
            <a:ext cx="320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neste mundo? </a:t>
            </a:r>
            <a:endParaRPr lang="pt-BR" sz="3200" dirty="0"/>
          </a:p>
        </p:txBody>
      </p:sp>
      <p:pic>
        <p:nvPicPr>
          <p:cNvPr id="11" name="Imagem 10" descr="Forma&#10;&#10;Descrição gerada automaticamente com confiança baixa">
            <a:extLst>
              <a:ext uri="{FF2B5EF4-FFF2-40B4-BE49-F238E27FC236}">
                <a16:creationId xmlns:a16="http://schemas.microsoft.com/office/drawing/2014/main" id="{6B6923CE-75BC-B9D7-BEF2-A718ED557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4659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C7F79C2B-4838-02B7-39CC-BA179E098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86E4916-D656-AF0D-CC69-BFA42D0D9163}"/>
              </a:ext>
            </a:extLst>
          </p:cNvPr>
          <p:cNvSpPr txBox="1"/>
          <p:nvPr/>
        </p:nvSpPr>
        <p:spPr>
          <a:xfrm>
            <a:off x="1337185" y="1231779"/>
            <a:ext cx="9743767" cy="1260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pt-BR" sz="2000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Em amor nos </a:t>
            </a:r>
            <a:r>
              <a:rPr lang="pt-BR" sz="2000" b="1" u="sng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predestinou</a:t>
            </a:r>
            <a:r>
              <a:rPr lang="pt-BR" sz="2000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para sermos adotados como </a:t>
            </a:r>
            <a:r>
              <a:rPr lang="pt-BR" sz="2000" b="1" u="sng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filhos</a:t>
            </a:r>
            <a:r>
              <a:rPr lang="pt-BR" sz="2000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por meio de Jesus Cristo, </a:t>
            </a:r>
            <a:r>
              <a:rPr lang="pt-BR" sz="2000" b="1" u="sng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conforme o bom propósito da sua vontade</a:t>
            </a:r>
            <a:r>
              <a:rPr lang="pt-BR" sz="2000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</a:t>
            </a:r>
            <a:r>
              <a:rPr lang="pt-BR" sz="2000" kern="100" spc="1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pt-BR" sz="2000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para o </a:t>
            </a:r>
            <a:r>
              <a:rPr lang="pt-BR" sz="2000" b="1" u="sng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louvor da sua gloriosa graça</a:t>
            </a:r>
            <a:r>
              <a:rPr lang="pt-BR" sz="2000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 qual nos deu gratuitamente no Amado.”</a:t>
            </a:r>
            <a:endParaRPr lang="pt-B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E66D822-8B1D-8C6A-7BDE-D9957EE8427E}"/>
              </a:ext>
            </a:extLst>
          </p:cNvPr>
          <p:cNvSpPr txBox="1"/>
          <p:nvPr/>
        </p:nvSpPr>
        <p:spPr>
          <a:xfrm>
            <a:off x="6956322" y="2492317"/>
            <a:ext cx="3333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Efésios 1:5-6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E76C4FBE-BDF1-979E-0661-A2DF74A8E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771532" y="522044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5060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essoa, vestuário, segurando, mulher&#10;&#10;Descrição gerada automaticamente">
            <a:extLst>
              <a:ext uri="{FF2B5EF4-FFF2-40B4-BE49-F238E27FC236}">
                <a16:creationId xmlns:a16="http://schemas.microsoft.com/office/drawing/2014/main" id="{31DBC1D5-A362-AFFE-E379-D57C0D541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Uma imagem contendo pessoa, vestuário, segurando, mulher&#10;&#10;Descrição gerada automaticamente">
            <a:extLst>
              <a:ext uri="{FF2B5EF4-FFF2-40B4-BE49-F238E27FC236}">
                <a16:creationId xmlns:a16="http://schemas.microsoft.com/office/drawing/2014/main" id="{932CB6B0-BD57-0286-A55F-203CF8A81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E763E50-5E22-2C8E-0DBC-D138FAAB5D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935026" y="2644803"/>
            <a:ext cx="5009533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indicam o propósito de Deus para a nossa vida.</a:t>
            </a:r>
            <a:endParaRPr lang="pt-BR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5" y="3844420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07954" y="1250584"/>
            <a:ext cx="875071" cy="7097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097B560-3DB7-D9BB-9EEC-DCB792D533CF}"/>
              </a:ext>
            </a:extLst>
          </p:cNvPr>
          <p:cNvSpPr txBox="1"/>
          <p:nvPr/>
        </p:nvSpPr>
        <p:spPr>
          <a:xfrm>
            <a:off x="935026" y="186204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kern="100" dirty="0">
                <a:solidFill>
                  <a:schemeClr val="bg1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Quatro sinais </a:t>
            </a:r>
            <a:endParaRPr lang="pt-BR" sz="5400" dirty="0">
              <a:solidFill>
                <a:schemeClr val="bg1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BCD0F4CE-28AF-1830-D413-60B67842D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3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12B2D315-AD21-A787-0956-7526D8E36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C1782F6-4E88-76CD-19C6-C9345CB09F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901CD7A9-77FF-8C6D-231E-19C1A67945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100692" y="2664884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4012201" y="1582274"/>
            <a:ext cx="79739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spc="1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Nos predestinou</a:t>
            </a:r>
            <a:endParaRPr lang="pt-BR" sz="6600" kern="100" dirty="0">
              <a:solidFill>
                <a:srgbClr val="5E3212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B3E5C52-73D0-EF7F-FF0B-94C69A13D977}"/>
              </a:ext>
            </a:extLst>
          </p:cNvPr>
          <p:cNvSpPr txBox="1"/>
          <p:nvPr/>
        </p:nvSpPr>
        <p:spPr>
          <a:xfrm>
            <a:off x="3187205" y="782122"/>
            <a:ext cx="146979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600" b="1" spc="10" dirty="0">
                <a:solidFill>
                  <a:srgbClr val="1B1E2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1</a:t>
            </a:r>
            <a:endParaRPr lang="pt-BR" sz="16600" kern="100" dirty="0">
              <a:solidFill>
                <a:srgbClr val="1B1E22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homem, olhando, mulher, frente&#10;&#10;Descrição gerada automaticamente">
            <a:extLst>
              <a:ext uri="{FF2B5EF4-FFF2-40B4-BE49-F238E27FC236}">
                <a16:creationId xmlns:a16="http://schemas.microsoft.com/office/drawing/2014/main" id="{B77C0CC4-B9BE-DB5B-6B45-40A1B65CE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ACA9513-0E64-19C5-9FFA-0FD862873F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F6817AB-5C0A-049A-2D7F-25E933A00A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3247079" y="2062139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3145567" y="1131424"/>
            <a:ext cx="61746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pt-BR" sz="4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Sermos adotados </a:t>
            </a:r>
            <a:endParaRPr lang="pt-BR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F3C826D-39C8-1231-31A5-04BBD629F524}"/>
              </a:ext>
            </a:extLst>
          </p:cNvPr>
          <p:cNvSpPr txBox="1"/>
          <p:nvPr/>
        </p:nvSpPr>
        <p:spPr>
          <a:xfrm>
            <a:off x="5889399" y="1589246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como filhos</a:t>
            </a:r>
            <a:endParaRPr lang="pt-BR" sz="60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02A630-45B5-9BDB-490D-9FE90C6BA448}"/>
              </a:ext>
            </a:extLst>
          </p:cNvPr>
          <p:cNvSpPr txBox="1"/>
          <p:nvPr/>
        </p:nvSpPr>
        <p:spPr>
          <a:xfrm>
            <a:off x="1798243" y="365433"/>
            <a:ext cx="146979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600" b="1" spc="10" dirty="0">
                <a:solidFill>
                  <a:srgbClr val="CA500A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2</a:t>
            </a:r>
            <a:endParaRPr lang="pt-BR" sz="16600" kern="100" dirty="0">
              <a:solidFill>
                <a:srgbClr val="CA500A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7D71099F-D5AC-D3AB-E8A5-2AE4CAD94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ACB4522-5153-6CF7-F1CB-F555839D94A1}"/>
              </a:ext>
            </a:extLst>
          </p:cNvPr>
          <p:cNvSpPr txBox="1"/>
          <p:nvPr/>
        </p:nvSpPr>
        <p:spPr>
          <a:xfrm>
            <a:off x="830824" y="1278202"/>
            <a:ext cx="10530347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i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“Vejam como é grande o amor que o Pai nos concedeu: sermos chamados filhos de Deus, o que de fato somos!”</a:t>
            </a:r>
            <a:endParaRPr lang="pt-BR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67E5F3-C0F8-62DC-6C27-B35F3E10B5F8}"/>
              </a:ext>
            </a:extLst>
          </p:cNvPr>
          <p:cNvSpPr txBox="1"/>
          <p:nvPr/>
        </p:nvSpPr>
        <p:spPr>
          <a:xfrm>
            <a:off x="7629833" y="247004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1 João 3:1 </a:t>
            </a:r>
            <a:endParaRPr lang="pt-BR" sz="40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45DC5B9-8EA1-283C-FDA9-81657BC05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771532" y="522044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1084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48E9B1AD-228E-265B-70C5-B6C9781A9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963D2E5-8740-224B-33E3-352B7D014EC6}"/>
              </a:ext>
            </a:extLst>
          </p:cNvPr>
          <p:cNvSpPr txBox="1"/>
          <p:nvPr/>
        </p:nvSpPr>
        <p:spPr>
          <a:xfrm>
            <a:off x="801327" y="1231779"/>
            <a:ext cx="10589342" cy="1494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i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pt-BR" sz="2400" i="1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Já não os chamo servos, porque o servo não sabe o que o seu senhor faz. Em vez disso, eu os tenho chamado amigos, porque tudo o que ouvi de meu Pai eu lhes tornei conhecido.”</a:t>
            </a:r>
            <a:endParaRPr lang="pt-BR" sz="24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004D14B4-1389-B6A1-D8AD-76BC2A214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771532" y="522044"/>
            <a:ext cx="875071" cy="7097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7781B5D-DC4C-89D0-9CE1-C8629245C84A}"/>
              </a:ext>
            </a:extLst>
          </p:cNvPr>
          <p:cNvSpPr txBox="1"/>
          <p:nvPr/>
        </p:nvSpPr>
        <p:spPr>
          <a:xfrm>
            <a:off x="7767484" y="2725971"/>
            <a:ext cx="2740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João 15:15</a:t>
            </a:r>
            <a:r>
              <a:rPr lang="pt-BR" sz="4000" b="1" i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4000" b="1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8844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BD6C742A-F0A7-4BE2-8AAF-34F81349F364}"/>
</file>

<file path=customXml/itemProps2.xml><?xml version="1.0" encoding="utf-8"?>
<ds:datastoreItem xmlns:ds="http://schemas.openxmlformats.org/officeDocument/2006/customXml" ds:itemID="{51CA4EC6-8349-4256-BC1F-6FDEB8563CFE}"/>
</file>

<file path=customXml/itemProps3.xml><?xml version="1.0" encoding="utf-8"?>
<ds:datastoreItem xmlns:ds="http://schemas.openxmlformats.org/officeDocument/2006/customXml" ds:itemID="{B57502E6-A7D7-4720-8CE0-2788BE9D185E}"/>
</file>

<file path=docProps/app.xml><?xml version="1.0" encoding="utf-8"?>
<Properties xmlns="http://schemas.openxmlformats.org/officeDocument/2006/extended-properties" xmlns:vt="http://schemas.openxmlformats.org/officeDocument/2006/docPropsVTypes">
  <TotalTime>7234</TotalTime>
  <Words>409</Words>
  <Application>Microsoft Office PowerPoint</Application>
  <PresentationFormat>Widescreen</PresentationFormat>
  <Paragraphs>35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Santos</dc:creator>
  <cp:lastModifiedBy>Jhoseyr Santos</cp:lastModifiedBy>
  <cp:revision>25</cp:revision>
  <dcterms:created xsi:type="dcterms:W3CDTF">2024-09-22T13:50:24Z</dcterms:created>
  <dcterms:modified xsi:type="dcterms:W3CDTF">2024-10-28T08:59:10Z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