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7.xml" ContentType="application/vnd.openxmlformats-officedocument.presentationml.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6" r:id="rId2"/>
    <p:sldId id="283" r:id="rId3"/>
    <p:sldId id="284" r:id="rId4"/>
    <p:sldId id="258" r:id="rId5"/>
    <p:sldId id="285" r:id="rId6"/>
    <p:sldId id="286" r:id="rId7"/>
    <p:sldId id="288" r:id="rId8"/>
    <p:sldId id="289" r:id="rId9"/>
    <p:sldId id="315" r:id="rId10"/>
    <p:sldId id="290" r:id="rId11"/>
    <p:sldId id="291" r:id="rId12"/>
    <p:sldId id="306" r:id="rId13"/>
    <p:sldId id="292" r:id="rId14"/>
    <p:sldId id="293" r:id="rId15"/>
    <p:sldId id="301" r:id="rId16"/>
    <p:sldId id="318" r:id="rId17"/>
    <p:sldId id="319" r:id="rId18"/>
    <p:sldId id="295" r:id="rId19"/>
    <p:sldId id="320" r:id="rId20"/>
    <p:sldId id="302" r:id="rId21"/>
    <p:sldId id="308" r:id="rId22"/>
    <p:sldId id="309" r:id="rId23"/>
    <p:sldId id="310" r:id="rId24"/>
    <p:sldId id="311" r:id="rId25"/>
    <p:sldId id="312" r:id="rId26"/>
    <p:sldId id="313" r:id="rId27"/>
    <p:sldId id="317" r:id="rId28"/>
  </p:sldIdLst>
  <p:sldSz cx="12192000" cy="6858000"/>
  <p:notesSz cx="6858000" cy="9144000"/>
  <p:embeddedFontLst>
    <p:embeddedFont>
      <p:font typeface="Abrade Black" panose="00000900000000000000" charset="0"/>
      <p:bold r:id="rId29"/>
      <p:boldItalic r:id="rId30"/>
    </p:embeddedFont>
    <p:embeddedFont>
      <p:font typeface="Bahnschrift Light Condensed" panose="020B0502040204020203" pitchFamily="34" charset="0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5E3212"/>
    <a:srgbClr val="EB3135"/>
    <a:srgbClr val="2C474E"/>
    <a:srgbClr val="EC5550"/>
    <a:srgbClr val="33525A"/>
    <a:srgbClr val="2D3E3F"/>
    <a:srgbClr val="202B2C"/>
    <a:srgbClr val="4E2150"/>
    <a:srgbClr val="8D5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8F9C1-B2E1-F9B5-897F-97BBD3E573DA}" v="15" dt="2024-10-28T09:02:13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EB - Daniele Silva" userId="S::daniele.silva@adventistas.org::28c7a02c-036e-4b21-943b-613c38470abd" providerId="AD" clId="Web-{DF68F9C1-B2E1-F9B5-897F-97BBD3E573DA}"/>
    <pc:docChg chg="addSld delSld modSld">
      <pc:chgData name="UNEB - Daniele Silva" userId="S::daniele.silva@adventistas.org::28c7a02c-036e-4b21-943b-613c38470abd" providerId="AD" clId="Web-{DF68F9C1-B2E1-F9B5-897F-97BBD3E573DA}" dt="2024-10-28T09:02:13.904" v="14" actId="1076"/>
      <pc:docMkLst>
        <pc:docMk/>
      </pc:docMkLst>
      <pc:sldChg chg="del">
        <pc:chgData name="UNEB - Daniele Silva" userId="S::daniele.silva@adventistas.org::28c7a02c-036e-4b21-943b-613c38470abd" providerId="AD" clId="Web-{DF68F9C1-B2E1-F9B5-897F-97BBD3E573DA}" dt="2024-10-28T09:01:25.840" v="8"/>
        <pc:sldMkLst>
          <pc:docMk/>
          <pc:sldMk cId="874899609" sldId="294"/>
        </pc:sldMkLst>
      </pc:sldChg>
      <pc:sldChg chg="del">
        <pc:chgData name="UNEB - Daniele Silva" userId="S::daniele.silva@adventistas.org::28c7a02c-036e-4b21-943b-613c38470abd" providerId="AD" clId="Web-{DF68F9C1-B2E1-F9B5-897F-97BBD3E573DA}" dt="2024-10-28T09:01:04.496" v="6"/>
        <pc:sldMkLst>
          <pc:docMk/>
          <pc:sldMk cId="4195254888" sldId="307"/>
        </pc:sldMkLst>
      </pc:sldChg>
      <pc:sldChg chg="addSp delSp modSp add">
        <pc:chgData name="UNEB - Daniele Silva" userId="S::daniele.silva@adventistas.org::28c7a02c-036e-4b21-943b-613c38470abd" providerId="AD" clId="Web-{DF68F9C1-B2E1-F9B5-897F-97BBD3E573DA}" dt="2024-10-28T09:00:54.120" v="5" actId="1076"/>
        <pc:sldMkLst>
          <pc:docMk/>
          <pc:sldMk cId="1075460084" sldId="318"/>
        </pc:sldMkLst>
        <pc:spChg chg="add mod">
          <ac:chgData name="UNEB - Daniele Silva" userId="S::daniele.silva@adventistas.org::28c7a02c-036e-4b21-943b-613c38470abd" providerId="AD" clId="Web-{DF68F9C1-B2E1-F9B5-897F-97BBD3E573DA}" dt="2024-10-28T09:00:54.120" v="5" actId="1076"/>
          <ac:spMkLst>
            <pc:docMk/>
            <pc:sldMk cId="1075460084" sldId="318"/>
            <ac:spMk id="4" creationId="{E19D8DD5-B8EE-1AEE-D6AE-E54AD4E9E52B}"/>
          </ac:spMkLst>
        </pc:spChg>
        <pc:spChg chg="del">
          <ac:chgData name="UNEB - Daniele Silva" userId="S::daniele.silva@adventistas.org::28c7a02c-036e-4b21-943b-613c38470abd" providerId="AD" clId="Web-{DF68F9C1-B2E1-F9B5-897F-97BBD3E573DA}" dt="2024-10-28T09:00:34.338" v="1"/>
          <ac:spMkLst>
            <pc:docMk/>
            <pc:sldMk cId="1075460084" sldId="318"/>
            <ac:spMk id="6" creationId="{04260FEE-B6C4-1181-FBED-B84F27108C1C}"/>
          </ac:spMkLst>
        </pc:spChg>
      </pc:sldChg>
      <pc:sldChg chg="add">
        <pc:chgData name="UNEB - Daniele Silva" userId="S::daniele.silva@adventistas.org::28c7a02c-036e-4b21-943b-613c38470abd" providerId="AD" clId="Web-{DF68F9C1-B2E1-F9B5-897F-97BBD3E573DA}" dt="2024-10-28T09:01:16.105" v="7"/>
        <pc:sldMkLst>
          <pc:docMk/>
          <pc:sldMk cId="2704810221" sldId="319"/>
        </pc:sldMkLst>
      </pc:sldChg>
      <pc:sldChg chg="addSp delSp modSp add addAnim delAnim">
        <pc:chgData name="UNEB - Daniele Silva" userId="S::daniele.silva@adventistas.org::28c7a02c-036e-4b21-943b-613c38470abd" providerId="AD" clId="Web-{DF68F9C1-B2E1-F9B5-897F-97BBD3E573DA}" dt="2024-10-28T09:02:13.904" v="14" actId="1076"/>
        <pc:sldMkLst>
          <pc:docMk/>
          <pc:sldMk cId="261491129" sldId="320"/>
        </pc:sldMkLst>
        <pc:spChg chg="del">
          <ac:chgData name="UNEB - Daniele Silva" userId="S::daniele.silva@adventistas.org::28c7a02c-036e-4b21-943b-613c38470abd" providerId="AD" clId="Web-{DF68F9C1-B2E1-F9B5-897F-97BBD3E573DA}" dt="2024-10-28T09:01:56.732" v="10"/>
          <ac:spMkLst>
            <pc:docMk/>
            <pc:sldMk cId="261491129" sldId="320"/>
            <ac:spMk id="3" creationId="{C4ED7596-97A2-ECD5-434C-15A42811468E}"/>
          </ac:spMkLst>
        </pc:spChg>
        <pc:spChg chg="add mod">
          <ac:chgData name="UNEB - Daniele Silva" userId="S::daniele.silva@adventistas.org::28c7a02c-036e-4b21-943b-613c38470abd" providerId="AD" clId="Web-{DF68F9C1-B2E1-F9B5-897F-97BBD3E573DA}" dt="2024-10-28T09:02:13.904" v="14" actId="1076"/>
          <ac:spMkLst>
            <pc:docMk/>
            <pc:sldMk cId="261491129" sldId="320"/>
            <ac:spMk id="4" creationId="{2040F53A-A47E-E7C3-21DD-6165CB1B9EF1}"/>
          </ac:spMkLst>
        </pc:spChg>
        <pc:spChg chg="del">
          <ac:chgData name="UNEB - Daniele Silva" userId="S::daniele.silva@adventistas.org::28c7a02c-036e-4b21-943b-613c38470abd" providerId="AD" clId="Web-{DF68F9C1-B2E1-F9B5-897F-97BBD3E573DA}" dt="2024-10-28T09:01:58.435" v="11"/>
          <ac:spMkLst>
            <pc:docMk/>
            <pc:sldMk cId="261491129" sldId="320"/>
            <ac:spMk id="6" creationId="{0638E4B5-4BF2-6E74-A252-C24702ABF705}"/>
          </ac:spMkLst>
        </pc:spChg>
        <pc:spChg chg="add">
          <ac:chgData name="UNEB - Daniele Silva" userId="S::daniele.silva@adventistas.org::28c7a02c-036e-4b21-943b-613c38470abd" providerId="AD" clId="Web-{DF68F9C1-B2E1-F9B5-897F-97BBD3E573DA}" dt="2024-10-28T09:01:59.919" v="13"/>
          <ac:spMkLst>
            <pc:docMk/>
            <pc:sldMk cId="261491129" sldId="320"/>
            <ac:spMk id="10" creationId="{89A55D9F-3563-6A95-DBC9-DE81948E4CBF}"/>
          </ac:spMkLst>
        </pc:spChg>
      </pc:sldChg>
    </pc:docChg>
  </pc:docChgLst>
  <pc:docChgLst>
    <pc:chgData name="EA - Elair Voos Dos Santos" userId="6daeaf2c-d119-439e-b673-6ad9fb1db9b7" providerId="ADAL" clId="{C0354985-7290-4186-9C44-3B75253EBDC4}"/>
    <pc:docChg chg="undo redo custSel modSld">
      <pc:chgData name="EA - Elair Voos Dos Santos" userId="6daeaf2c-d119-439e-b673-6ad9fb1db9b7" providerId="ADAL" clId="{C0354985-7290-4186-9C44-3B75253EBDC4}" dt="2024-10-24T14:27:54.219" v="190" actId="20577"/>
      <pc:docMkLst>
        <pc:docMk/>
      </pc:docMkLst>
      <pc:sldChg chg="modSp mod">
        <pc:chgData name="EA - Elair Voos Dos Santos" userId="6daeaf2c-d119-439e-b673-6ad9fb1db9b7" providerId="ADAL" clId="{C0354985-7290-4186-9C44-3B75253EBDC4}" dt="2024-10-24T13:26:57.633" v="11" actId="20577"/>
        <pc:sldMkLst>
          <pc:docMk/>
          <pc:sldMk cId="2576275060" sldId="258"/>
        </pc:sldMkLst>
        <pc:spChg chg="mod">
          <ac:chgData name="EA - Elair Voos Dos Santos" userId="6daeaf2c-d119-439e-b673-6ad9fb1db9b7" providerId="ADAL" clId="{C0354985-7290-4186-9C44-3B75253EBDC4}" dt="2024-10-24T13:26:57.633" v="11" actId="20577"/>
          <ac:spMkLst>
            <pc:docMk/>
            <pc:sldMk cId="2576275060" sldId="258"/>
            <ac:spMk id="6" creationId="{C86E4916-D656-AF0D-CC69-BFA42D0D9163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3:25:57.820" v="7" actId="1076"/>
        <pc:sldMkLst>
          <pc:docMk/>
          <pc:sldMk cId="2111971229" sldId="283"/>
        </pc:sldMkLst>
        <pc:picChg chg="mod">
          <ac:chgData name="EA - Elair Voos Dos Santos" userId="6daeaf2c-d119-439e-b673-6ad9fb1db9b7" providerId="ADAL" clId="{C0354985-7290-4186-9C44-3B75253EBDC4}" dt="2024-10-24T13:25:57.820" v="7" actId="1076"/>
          <ac:picMkLst>
            <pc:docMk/>
            <pc:sldMk cId="2111971229" sldId="283"/>
            <ac:picMk id="6" creationId="{DBA74C64-540C-6CC6-460A-FF2437C3A66B}"/>
          </ac:picMkLst>
        </pc:picChg>
        <pc:picChg chg="mod">
          <ac:chgData name="EA - Elair Voos Dos Santos" userId="6daeaf2c-d119-439e-b673-6ad9fb1db9b7" providerId="ADAL" clId="{C0354985-7290-4186-9C44-3B75253EBDC4}" dt="2024-10-24T13:25:57.415" v="6" actId="1076"/>
          <ac:picMkLst>
            <pc:docMk/>
            <pc:sldMk cId="2111971229" sldId="283"/>
            <ac:picMk id="8" creationId="{DC1A9121-BC36-0483-3014-CAF7E743E72F}"/>
          </ac:picMkLst>
        </pc:picChg>
      </pc:sldChg>
      <pc:sldChg chg="modSp mod">
        <pc:chgData name="EA - Elair Voos Dos Santos" userId="6daeaf2c-d119-439e-b673-6ad9fb1db9b7" providerId="ADAL" clId="{C0354985-7290-4186-9C44-3B75253EBDC4}" dt="2024-10-24T13:26:25.481" v="10" actId="20577"/>
        <pc:sldMkLst>
          <pc:docMk/>
          <pc:sldMk cId="3222384659" sldId="284"/>
        </pc:sldMkLst>
        <pc:spChg chg="mod">
          <ac:chgData name="EA - Elair Voos Dos Santos" userId="6daeaf2c-d119-439e-b673-6ad9fb1db9b7" providerId="ADAL" clId="{C0354985-7290-4186-9C44-3B75253EBDC4}" dt="2024-10-24T13:26:25.481" v="10" actId="20577"/>
          <ac:spMkLst>
            <pc:docMk/>
            <pc:sldMk cId="3222384659" sldId="284"/>
            <ac:spMk id="3" creationId="{A0EA243B-CBAF-D480-1B1B-66A5869FCDFA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3:27:04.258" v="12" actId="6549"/>
        <pc:sldMkLst>
          <pc:docMk/>
          <pc:sldMk cId="939773357" sldId="285"/>
        </pc:sldMkLst>
        <pc:spChg chg="mod">
          <ac:chgData name="EA - Elair Voos Dos Santos" userId="6daeaf2c-d119-439e-b673-6ad9fb1db9b7" providerId="ADAL" clId="{C0354985-7290-4186-9C44-3B75253EBDC4}" dt="2024-10-24T13:27:04.258" v="12" actId="6549"/>
          <ac:spMkLst>
            <pc:docMk/>
            <pc:sldMk cId="939773357" sldId="285"/>
            <ac:spMk id="3" creationId="{A0EA243B-CBAF-D480-1B1B-66A5869FCDFA}"/>
          </ac:spMkLst>
        </pc:spChg>
      </pc:sldChg>
      <pc:sldChg chg="modSp">
        <pc:chgData name="EA - Elair Voos Dos Santos" userId="6daeaf2c-d119-439e-b673-6ad9fb1db9b7" providerId="ADAL" clId="{C0354985-7290-4186-9C44-3B75253EBDC4}" dt="2024-10-24T13:27:18.039" v="13" actId="20577"/>
        <pc:sldMkLst>
          <pc:docMk/>
          <pc:sldMk cId="562585852" sldId="288"/>
        </pc:sldMkLst>
        <pc:spChg chg="mod">
          <ac:chgData name="EA - Elair Voos Dos Santos" userId="6daeaf2c-d119-439e-b673-6ad9fb1db9b7" providerId="ADAL" clId="{C0354985-7290-4186-9C44-3B75253EBDC4}" dt="2024-10-24T13:27:18.039" v="13" actId="20577"/>
          <ac:spMkLst>
            <pc:docMk/>
            <pc:sldMk cId="562585852" sldId="288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4:27:13.292" v="178" actId="20577"/>
        <pc:sldMkLst>
          <pc:docMk/>
          <pc:sldMk cId="730571084" sldId="289"/>
        </pc:sldMkLst>
        <pc:spChg chg="mod">
          <ac:chgData name="EA - Elair Voos Dos Santos" userId="6daeaf2c-d119-439e-b673-6ad9fb1db9b7" providerId="ADAL" clId="{C0354985-7290-4186-9C44-3B75253EBDC4}" dt="2024-10-24T14:27:13.292" v="178" actId="20577"/>
          <ac:spMkLst>
            <pc:docMk/>
            <pc:sldMk cId="730571084" sldId="289"/>
            <ac:spMk id="3" creationId="{2ACB4522-5153-6CF7-F1CB-F555839D94A1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3:30:13.790" v="27" actId="1076"/>
        <pc:sldMkLst>
          <pc:docMk/>
          <pc:sldMk cId="3748413422" sldId="291"/>
        </pc:sldMkLst>
        <pc:spChg chg="mod">
          <ac:chgData name="EA - Elair Voos Dos Santos" userId="6daeaf2c-d119-439e-b673-6ad9fb1db9b7" providerId="ADAL" clId="{C0354985-7290-4186-9C44-3B75253EBDC4}" dt="2024-10-24T13:29:58.023" v="20" actId="20577"/>
          <ac:spMkLst>
            <pc:docMk/>
            <pc:sldMk cId="3748413422" sldId="291"/>
            <ac:spMk id="3" creationId="{2EB94CFD-849B-46A0-5B93-4434CF3CE5A6}"/>
          </ac:spMkLst>
        </pc:spChg>
        <pc:spChg chg="mod">
          <ac:chgData name="EA - Elair Voos Dos Santos" userId="6daeaf2c-d119-439e-b673-6ad9fb1db9b7" providerId="ADAL" clId="{C0354985-7290-4186-9C44-3B75253EBDC4}" dt="2024-10-24T13:30:13.790" v="27" actId="1076"/>
          <ac:spMkLst>
            <pc:docMk/>
            <pc:sldMk cId="3748413422" sldId="291"/>
            <ac:spMk id="6" creationId="{02EF7B8B-D319-0006-07C6-F6BEEF2E3BB8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3:46:43.148" v="38" actId="20577"/>
        <pc:sldMkLst>
          <pc:docMk/>
          <pc:sldMk cId="1450932687" sldId="295"/>
        </pc:sldMkLst>
        <pc:spChg chg="mod">
          <ac:chgData name="EA - Elair Voos Dos Santos" userId="6daeaf2c-d119-439e-b673-6ad9fb1db9b7" providerId="ADAL" clId="{C0354985-7290-4186-9C44-3B75253EBDC4}" dt="2024-10-24T13:46:43.148" v="38" actId="20577"/>
          <ac:spMkLst>
            <pc:docMk/>
            <pc:sldMk cId="1450932687" sldId="295"/>
            <ac:spMk id="3" creationId="{C4ED7596-97A2-ECD5-434C-15A42811468E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3:43:25.759" v="28" actId="20577"/>
        <pc:sldMkLst>
          <pc:docMk/>
          <pc:sldMk cId="2934485235" sldId="301"/>
        </pc:sldMkLst>
        <pc:spChg chg="mod">
          <ac:chgData name="EA - Elair Voos Dos Santos" userId="6daeaf2c-d119-439e-b673-6ad9fb1db9b7" providerId="ADAL" clId="{C0354985-7290-4186-9C44-3B75253EBDC4}" dt="2024-10-24T13:43:25.759" v="28" actId="20577"/>
          <ac:spMkLst>
            <pc:docMk/>
            <pc:sldMk cId="2934485235" sldId="301"/>
            <ac:spMk id="6" creationId="{04260FEE-B6C4-1181-FBED-B84F27108C1C}"/>
          </ac:spMkLst>
        </pc:spChg>
      </pc:sldChg>
      <pc:sldChg chg="modSp">
        <pc:chgData name="EA - Elair Voos Dos Santos" userId="6daeaf2c-d119-439e-b673-6ad9fb1db9b7" providerId="ADAL" clId="{C0354985-7290-4186-9C44-3B75253EBDC4}" dt="2024-10-24T14:00:07.780" v="53" actId="20577"/>
        <pc:sldMkLst>
          <pc:docMk/>
          <pc:sldMk cId="1583409698" sldId="302"/>
        </pc:sldMkLst>
        <pc:spChg chg="mod">
          <ac:chgData name="EA - Elair Voos Dos Santos" userId="6daeaf2c-d119-439e-b673-6ad9fb1db9b7" providerId="ADAL" clId="{C0354985-7290-4186-9C44-3B75253EBDC4}" dt="2024-10-24T14:00:07.780" v="53" actId="20577"/>
          <ac:spMkLst>
            <pc:docMk/>
            <pc:sldMk cId="1583409698" sldId="302"/>
            <ac:spMk id="6" creationId="{0638E4B5-4BF2-6E74-A252-C24702ABF705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4:27:54.219" v="190" actId="20577"/>
        <pc:sldMkLst>
          <pc:docMk/>
          <pc:sldMk cId="4195254888" sldId="307"/>
        </pc:sldMkLst>
        <pc:spChg chg="mod">
          <ac:chgData name="EA - Elair Voos Dos Santos" userId="6daeaf2c-d119-439e-b673-6ad9fb1db9b7" providerId="ADAL" clId="{C0354985-7290-4186-9C44-3B75253EBDC4}" dt="2024-10-24T14:27:54.219" v="190" actId="20577"/>
          <ac:spMkLst>
            <pc:docMk/>
            <pc:sldMk cId="4195254888" sldId="307"/>
            <ac:spMk id="6" creationId="{04260FEE-B6C4-1181-FBED-B84F27108C1C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4:02:02.868" v="64" actId="1076"/>
        <pc:sldMkLst>
          <pc:docMk/>
          <pc:sldMk cId="120688336" sldId="308"/>
        </pc:sldMkLst>
        <pc:spChg chg="mod">
          <ac:chgData name="EA - Elair Voos Dos Santos" userId="6daeaf2c-d119-439e-b673-6ad9fb1db9b7" providerId="ADAL" clId="{C0354985-7290-4186-9C44-3B75253EBDC4}" dt="2024-10-24T14:02:01.008" v="63" actId="20577"/>
          <ac:spMkLst>
            <pc:docMk/>
            <pc:sldMk cId="120688336" sldId="308"/>
            <ac:spMk id="3" creationId="{C4ED7596-97A2-ECD5-434C-15A42811468E}"/>
          </ac:spMkLst>
        </pc:spChg>
        <pc:picChg chg="mod">
          <ac:chgData name="EA - Elair Voos Dos Santos" userId="6daeaf2c-d119-439e-b673-6ad9fb1db9b7" providerId="ADAL" clId="{C0354985-7290-4186-9C44-3B75253EBDC4}" dt="2024-10-24T14:02:02.868" v="64" actId="1076"/>
          <ac:picMkLst>
            <pc:docMk/>
            <pc:sldMk cId="120688336" sldId="308"/>
            <ac:picMk id="7" creationId="{A2926838-2D17-B8C0-9B1F-65D5314BD5E8}"/>
          </ac:picMkLst>
        </pc:picChg>
      </pc:sldChg>
      <pc:sldChg chg="modSp mod">
        <pc:chgData name="EA - Elair Voos Dos Santos" userId="6daeaf2c-d119-439e-b673-6ad9fb1db9b7" providerId="ADAL" clId="{C0354985-7290-4186-9C44-3B75253EBDC4}" dt="2024-10-24T14:02:43.930" v="65" actId="20577"/>
        <pc:sldMkLst>
          <pc:docMk/>
          <pc:sldMk cId="3060558100" sldId="309"/>
        </pc:sldMkLst>
        <pc:spChg chg="mod">
          <ac:chgData name="EA - Elair Voos Dos Santos" userId="6daeaf2c-d119-439e-b673-6ad9fb1db9b7" providerId="ADAL" clId="{C0354985-7290-4186-9C44-3B75253EBDC4}" dt="2024-10-24T14:02:43.930" v="65" actId="20577"/>
          <ac:spMkLst>
            <pc:docMk/>
            <pc:sldMk cId="3060558100" sldId="309"/>
            <ac:spMk id="3" creationId="{C4ED7596-97A2-ECD5-434C-15A42811468E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4:05:24.508" v="93" actId="20577"/>
        <pc:sldMkLst>
          <pc:docMk/>
          <pc:sldMk cId="3070082965" sldId="311"/>
        </pc:sldMkLst>
        <pc:spChg chg="mod">
          <ac:chgData name="EA - Elair Voos Dos Santos" userId="6daeaf2c-d119-439e-b673-6ad9fb1db9b7" providerId="ADAL" clId="{C0354985-7290-4186-9C44-3B75253EBDC4}" dt="2024-10-24T14:05:24.508" v="93" actId="20577"/>
          <ac:spMkLst>
            <pc:docMk/>
            <pc:sldMk cId="3070082965" sldId="311"/>
            <ac:spMk id="3" creationId="{C4ED7596-97A2-ECD5-434C-15A42811468E}"/>
          </ac:spMkLst>
        </pc:spChg>
      </pc:sldChg>
      <pc:sldChg chg="modSp mod">
        <pc:chgData name="EA - Elair Voos Dos Santos" userId="6daeaf2c-d119-439e-b673-6ad9fb1db9b7" providerId="ADAL" clId="{C0354985-7290-4186-9C44-3B75253EBDC4}" dt="2024-10-24T14:08:10.554" v="134" actId="6549"/>
        <pc:sldMkLst>
          <pc:docMk/>
          <pc:sldMk cId="1855282238" sldId="313"/>
        </pc:sldMkLst>
        <pc:spChg chg="mod">
          <ac:chgData name="EA - Elair Voos Dos Santos" userId="6daeaf2c-d119-439e-b673-6ad9fb1db9b7" providerId="ADAL" clId="{C0354985-7290-4186-9C44-3B75253EBDC4}" dt="2024-10-24T14:08:10.554" v="134" actId="6549"/>
          <ac:spMkLst>
            <pc:docMk/>
            <pc:sldMk cId="1855282238" sldId="313"/>
            <ac:spMk id="3" creationId="{C4ED7596-97A2-ECD5-434C-15A42811468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6F6E3-421E-156B-E8EA-C612C4253C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CF1BFB-1596-C18A-4A94-E21213886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EE4108-F2F4-7373-0592-D8D5F9917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AE572-3988-244A-2B1A-D243B5FF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2A7182-D45B-94C9-31F1-E270C464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66695-2BD3-140E-05DF-7D8AF098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5B3FB3-1763-CB16-CD59-ABDAC9A08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905456-3EB7-4130-B7D4-66544A4D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06CCD-6775-F705-AD62-E3D3665C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5221CE-ADBB-B3CF-E558-CE19D0AB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5DC847-5D27-980E-9AA1-94F1C7F62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1B5EDC1-FE04-8932-0A15-C034EAF7A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0A573-B557-5238-1C78-720328FF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F2C757-C54C-A87A-EBDB-9CB58268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4982D-54B6-CED6-70C5-88538BF9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02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1D4A4-677F-B020-96EB-8E62192A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2A78F-8F3E-815B-FD1C-1B9D9FB6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FA1A0C-7D2A-20CA-80CB-541D97FE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F73D00-136E-BE83-48CE-965E371A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F8B78C-E384-1746-D00B-142E6058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9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5B93A-FA49-8609-6336-0E9FEA98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9903D-36A8-2DDB-6208-F01EC8B4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2B5B5-9252-5609-C6A8-B7F336F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D1ABA9-3081-B645-3C8E-A95395942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05FBF2-1CAD-6813-50AB-E25A9C3FE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08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30449-8746-78AD-BDEB-67C26395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D56CD8-C5DB-24DE-9AA5-FAEB6B4F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9F63ED-BD6B-EED4-A718-87D9907F3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A6ECF4-7D0B-252D-4BFA-EDBC7749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6CBFD5A-D99D-36DA-7776-F99C1674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FAF3C-F9C5-1EED-17FE-C2AA236E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4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DC05-F905-6A31-853A-013F4D96F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B70987-E1C4-4715-2E37-8E9497377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42B3A2-4E38-EEF1-9462-1B05139E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3CF1C44-B1E8-091D-A115-371332C24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FE1122-0C75-C053-4A5B-71C9DEFF5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latin typeface="Bahnschrift Light Condensed" panose="020B0502040204020203" pitchFamily="34" charset="0"/>
              </a:defRPr>
            </a:lvl2pPr>
            <a:lvl3pPr>
              <a:defRPr>
                <a:latin typeface="Bahnschrift Light Condensed" panose="020B0502040204020203" pitchFamily="34" charset="0"/>
              </a:defRPr>
            </a:lvl3pPr>
            <a:lvl4pPr>
              <a:defRPr>
                <a:latin typeface="Bahnschrift Light Condensed" panose="020B0502040204020203" pitchFamily="34" charset="0"/>
              </a:defRPr>
            </a:lvl4pPr>
            <a:lvl5pPr>
              <a:defRPr>
                <a:latin typeface="Bahnschrift Light Condensed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29D9735-5AE9-B509-1AEE-252A53DF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9A6D55-ED39-9F4C-9C82-493EC8F4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5BF5E-F146-8A94-F6DD-DCFF0911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94F22-28D6-650F-0C5E-1E4724AF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6E7B043-0A42-7844-272C-9652555F0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5527E8D-7520-D6CE-8637-122C0C03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9C720D-7C1A-1DCE-CBAE-C98B6052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8653727-C315-9ADC-DBB9-3427A531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DAB7CE-0551-8DE2-952F-26F70F60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8F897B-8337-A3F3-7183-0083E986D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1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73F080-7C08-8C7E-FF73-E21EF49D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FC8568-1C56-477E-FFD1-E8D2BE72B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Bahnschrift Light Condensed" panose="020B0502040204020203" pitchFamily="34" charset="0"/>
              </a:defRPr>
            </a:lvl2pPr>
            <a:lvl3pPr>
              <a:defRPr sz="2400">
                <a:latin typeface="Bahnschrift Light Condensed" panose="020B0502040204020203" pitchFamily="34" charset="0"/>
              </a:defRPr>
            </a:lvl3pPr>
            <a:lvl4pPr>
              <a:defRPr sz="2000">
                <a:latin typeface="Bahnschrift Light Condensed" panose="020B0502040204020203" pitchFamily="34" charset="0"/>
              </a:defRPr>
            </a:lvl4pPr>
            <a:lvl5pPr>
              <a:defRPr sz="2000">
                <a:latin typeface="Bahnschrift Light Condensed" panose="020B0502040204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CB9480-9A30-D225-5A38-66991AD25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4644A-AE41-E633-C885-86245CF7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573B9-D436-12BA-FF3F-C9E52CD6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DAC92-8B02-99E2-80C1-44FFFB86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0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CDA7F-D1F6-11EB-7592-99B69593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brade Black" panose="00000900000000000000" pitchFamily="2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E6C4E6-4CC0-8ACD-5D93-6C104993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08C60F-0AA5-C9A0-FDC7-89B5C505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183174-2720-765B-30B3-2ABD1E7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79559C5-ABC9-1490-D16C-E8747318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5276CA-8389-3D45-BF0E-B2AA5B080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A9F2E17-FA67-058C-F585-2DFE7B235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F2EA21-FC64-3807-F3B1-265F4763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0"/>
            <a:r>
              <a:rPr lang="pt-BR" dirty="0"/>
              <a:t>Segundo nível</a:t>
            </a:r>
          </a:p>
          <a:p>
            <a:pPr lvl="0"/>
            <a:r>
              <a:rPr lang="pt-BR" dirty="0"/>
              <a:t>Terceiro nível</a:t>
            </a:r>
          </a:p>
          <a:p>
            <a:pPr lvl="0"/>
            <a:r>
              <a:rPr lang="pt-BR" dirty="0"/>
              <a:t>Quarto nível</a:t>
            </a:r>
          </a:p>
          <a:p>
            <a:pPr lvl="0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EB1334-99B2-83C8-43BB-35201ACD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08AE7-F922-4FD2-84AA-B5F64FB80DD2}" type="datetimeFigureOut">
              <a:rPr lang="pt-BR" smtClean="0"/>
              <a:t>28/10/2024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B8C3B8-1BAF-9AAE-C655-88239E7972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819F7-9EDB-8C10-170F-EB515844D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C95723-E934-4918-AD62-CF3CDBE10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79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brade Black" panose="000009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Bahnschrift Light Condensed" panose="020B050204020402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832BC053-0155-4FA3-0549-8B4118E80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posando para foto com a mão no rosto&#10;&#10;Descrição gerada automaticamente">
            <a:extLst>
              <a:ext uri="{FF2B5EF4-FFF2-40B4-BE49-F238E27FC236}">
                <a16:creationId xmlns:a16="http://schemas.microsoft.com/office/drawing/2014/main" id="{76520DBD-A841-F66B-E6E5-6DFE2A9B4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22969" y="412498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55440" y="1360734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963D2E5-8740-224B-33E3-352B7D014EC6}"/>
              </a:ext>
            </a:extLst>
          </p:cNvPr>
          <p:cNvSpPr txBox="1"/>
          <p:nvPr/>
        </p:nvSpPr>
        <p:spPr>
          <a:xfrm>
            <a:off x="1651189" y="2070469"/>
            <a:ext cx="61746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5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Qual será a </a:t>
            </a:r>
            <a:endParaRPr lang="pt-BR" sz="5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434F767-A2C2-D8BA-EB5F-3854FBBC4A92}"/>
              </a:ext>
            </a:extLst>
          </p:cNvPr>
          <p:cNvSpPr txBox="1"/>
          <p:nvPr/>
        </p:nvSpPr>
        <p:spPr>
          <a:xfrm>
            <a:off x="731872" y="2845008"/>
            <a:ext cx="7757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sua escolha? </a:t>
            </a:r>
            <a:endParaRPr lang="pt-BR" sz="7200" dirty="0"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CE9FAFE3-5138-F467-9FC6-680C7F2FB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529449" y="4180519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372463" y="1401378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B94CFD-849B-46A0-5B93-4434CF3CE5A6}"/>
              </a:ext>
            </a:extLst>
          </p:cNvPr>
          <p:cNvSpPr txBox="1"/>
          <p:nvPr/>
        </p:nvSpPr>
        <p:spPr>
          <a:xfrm>
            <a:off x="835741" y="2111113"/>
            <a:ext cx="5948517" cy="196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30000"/>
              </a:lnSpc>
            </a:pPr>
            <a:r>
              <a:rPr lang="pt-BR" sz="3200" b="1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“Deus requer </a:t>
            </a:r>
            <a:r>
              <a:rPr lang="pt-BR" sz="32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(solicitação)</a:t>
            </a:r>
            <a:r>
              <a:rPr lang="pt-BR" sz="3200" b="1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que todos sejam obreiros em Sua vinha.” </a:t>
            </a:r>
            <a:endParaRPr lang="pt-BR" sz="32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EF7B8B-D319-0006-07C6-F6BEEF2E3BB8}"/>
              </a:ext>
            </a:extLst>
          </p:cNvPr>
          <p:cNvSpPr txBox="1"/>
          <p:nvPr/>
        </p:nvSpPr>
        <p:spPr>
          <a:xfrm>
            <a:off x="1887793" y="451428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1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Serviço Cristão, p. 7</a:t>
            </a:r>
            <a:endParaRPr lang="pt-BR" sz="2800" b="1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laca, homem, frente, mulher&#10;&#10;Descrição gerada automaticamente">
            <a:extLst>
              <a:ext uri="{FF2B5EF4-FFF2-40B4-BE49-F238E27FC236}">
                <a16:creationId xmlns:a16="http://schemas.microsoft.com/office/drawing/2014/main" id="{FC4800ED-528F-A4A8-180C-BFE8110B8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3333B33-165B-4D52-6478-1AFA882C5558}"/>
              </a:ext>
            </a:extLst>
          </p:cNvPr>
          <p:cNvSpPr txBox="1"/>
          <p:nvPr/>
        </p:nvSpPr>
        <p:spPr>
          <a:xfrm>
            <a:off x="2726726" y="1291108"/>
            <a:ext cx="8882682" cy="116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pt-BR" sz="2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Seja </a:t>
            </a:r>
            <a:r>
              <a:rPr lang="pt-BR" sz="2800" b="1" u="sng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diligente</a:t>
            </a:r>
            <a:r>
              <a:rPr lang="pt-BR" sz="2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pt-BR" sz="2800" b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dedique-se inteiramente a elas, para que todos vejam o seu progresso.</a:t>
            </a:r>
            <a:endParaRPr lang="pt-BR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A6C86664-6AE6-2C69-7818-3A912257A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825046" y="2518531"/>
            <a:ext cx="2740011" cy="183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CBBA66-9839-FCBF-F813-42DD0CD7D8F1}"/>
              </a:ext>
            </a:extLst>
          </p:cNvPr>
          <p:cNvSpPr txBox="1"/>
          <p:nvPr/>
        </p:nvSpPr>
        <p:spPr>
          <a:xfrm>
            <a:off x="1334562" y="274290"/>
            <a:ext cx="92519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9900" kern="100" dirty="0">
                <a:solidFill>
                  <a:srgbClr val="EB3135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2</a:t>
            </a:r>
            <a:endParaRPr lang="pt-BR" sz="19900" kern="100" dirty="0">
              <a:solidFill>
                <a:srgbClr val="EB3135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59753499-CF60-2424-B06D-24F17D82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556546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592827" y="1330605"/>
            <a:ext cx="9143999" cy="116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Clr>
                <a:srgbClr val="000000"/>
              </a:buClr>
            </a:pPr>
            <a:r>
              <a:rPr lang="pt-BR" sz="2800" i="1" kern="100" spc="1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800" i="1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Tudo quanto te vier à mão para fazer, faze-o conforme as tuas forças.”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3D77DC3-58EB-73B3-8198-6A37DED04EDB}"/>
              </a:ext>
            </a:extLst>
          </p:cNvPr>
          <p:cNvSpPr txBox="1"/>
          <p:nvPr/>
        </p:nvSpPr>
        <p:spPr>
          <a:xfrm>
            <a:off x="6872748" y="258787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kern="100" spc="1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Eclesiastes 9:10 </a:t>
            </a:r>
            <a:endParaRPr lang="pt-BR" sz="32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C9B275BB-7A5B-2D16-FF67-FF9B59DB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867378" y="1266281"/>
            <a:ext cx="10457238" cy="1003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</a:t>
            </a:r>
            <a:r>
              <a:rPr lang="pt-BR" sz="2400" i="1" dirty="0">
                <a:solidFill>
                  <a:srgbClr val="040C2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Quando disserem ‘sim’, que seja realmente sim; quando disserem ‘não’, que seja não.</a:t>
            </a:r>
            <a:r>
              <a:rPr lang="pt-BR" sz="2400" i="1" dirty="0">
                <a:solidFill>
                  <a:srgbClr val="202124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pt-BR" sz="2400" i="1" dirty="0">
                <a:solidFill>
                  <a:srgbClr val="040C28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que passar disso vem do Maligno</a:t>
            </a:r>
            <a:r>
              <a:rPr lang="pt-BR" sz="2400" i="1" dirty="0">
                <a:solidFill>
                  <a:srgbClr val="202124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.”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m 2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B6C315A6-9FCA-D7CE-E4EE-1BC39EAF6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556546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D473915-86D2-9AFB-EAF4-A108293B13E9}"/>
              </a:ext>
            </a:extLst>
          </p:cNvPr>
          <p:cNvSpPr txBox="1"/>
          <p:nvPr/>
        </p:nvSpPr>
        <p:spPr>
          <a:xfrm>
            <a:off x="6813755" y="23948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Mateus 5:37</a:t>
            </a:r>
            <a:endParaRPr lang="pt-BR" sz="32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4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463680B8-1D67-63C9-D9A3-7BE3E0314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29861" y="4921065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62332" y="1174742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232020" y="1884477"/>
            <a:ext cx="6935696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30000"/>
              </a:lnSpc>
            </a:pPr>
            <a:r>
              <a:rPr lang="pt-BR" sz="24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“A luz de um cristão genuíno, que brilha em perseverante piedade, em fé inabalável, demonstrará ao mundo o poder de um Salvador vivo. Em seus seguidores será Cristo revelado como manancial de água, que salta para vida eterna.”</a:t>
            </a:r>
            <a:r>
              <a:rPr lang="pt-BR" sz="2400" b="1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24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23D56B-9CFD-D5BB-185D-0F834FAC389C}"/>
              </a:ext>
            </a:extLst>
          </p:cNvPr>
          <p:cNvSpPr txBox="1"/>
          <p:nvPr/>
        </p:nvSpPr>
        <p:spPr>
          <a:xfrm>
            <a:off x="1576098" y="5160038"/>
            <a:ext cx="424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kern="1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Serviço Cristão, p. 14</a:t>
            </a:r>
            <a:endParaRPr lang="pt-BR" sz="2800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omem de camisa branca&#10;&#10;Descrição gerada automaticamente">
            <a:extLst>
              <a:ext uri="{FF2B5EF4-FFF2-40B4-BE49-F238E27FC236}">
                <a16:creationId xmlns:a16="http://schemas.microsoft.com/office/drawing/2014/main" id="{C6461BFC-ECCF-6916-A54D-8D7A3F5A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609C0E7B-D0D9-E481-EC76-C40FEDB2CC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15572" y="499587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48043" y="1438429"/>
            <a:ext cx="875071" cy="70973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19D8DD5-B8EE-1AEE-D6AE-E54AD4E9E52B}"/>
              </a:ext>
            </a:extLst>
          </p:cNvPr>
          <p:cNvSpPr txBox="1"/>
          <p:nvPr/>
        </p:nvSpPr>
        <p:spPr>
          <a:xfrm>
            <a:off x="929224" y="2076510"/>
            <a:ext cx="5312427" cy="2836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Quando você se entrega nas mãos de Deus</a:t>
            </a:r>
            <a:r>
              <a:rPr lang="pt-BR" sz="280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você </a:t>
            </a:r>
            <a:r>
              <a:rPr lang="pt-BR" sz="2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mesma pode se surpreender com o que é capaz de realizar. Com Deus, tudo é possível.</a:t>
            </a:r>
            <a:endParaRPr lang="pt-B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6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a boca&#10;&#10;Descrição gerada automaticamente com confiança média">
            <a:extLst>
              <a:ext uri="{FF2B5EF4-FFF2-40B4-BE49-F238E27FC236}">
                <a16:creationId xmlns:a16="http://schemas.microsoft.com/office/drawing/2014/main" id="{1DD03C73-4366-D11C-895B-1F0195A0E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" y="-9940"/>
            <a:ext cx="12209671" cy="6867940"/>
          </a:xfrm>
          <a:prstGeom prst="rect">
            <a:avLst/>
          </a:prstGeom>
        </p:spPr>
      </p:pic>
      <p:pic>
        <p:nvPicPr>
          <p:cNvPr id="5" name="Imagem 4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01B1F49E-67DB-4391-CC53-B5E9EFBA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5978870" y="2817864"/>
            <a:ext cx="6174658" cy="1474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pt-BR" sz="3600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Atente bem para a sua vida e para a doutrina.</a:t>
            </a:r>
            <a:endParaRPr lang="pt-BR" sz="3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BEBD6B13-EF3B-8799-5B84-10243ECC8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385648" y="2603548"/>
            <a:ext cx="2740011" cy="183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7E35D69-5864-C952-5ED1-0C1E58C9C0C5}"/>
              </a:ext>
            </a:extLst>
          </p:cNvPr>
          <p:cNvSpPr txBox="1"/>
          <p:nvPr/>
        </p:nvSpPr>
        <p:spPr>
          <a:xfrm>
            <a:off x="5874190" y="365980"/>
            <a:ext cx="92519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9900" kern="100" dirty="0">
                <a:solidFill>
                  <a:srgbClr val="FFCC66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3</a:t>
            </a:r>
            <a:endParaRPr lang="pt-BR" sz="19900" kern="100" dirty="0">
              <a:solidFill>
                <a:srgbClr val="FFCC66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DF66C549-EAED-7DEA-42A4-B8E670AD2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1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bolo, no interior, mesa, prato&#10;&#10;Descrição gerada automaticamente">
            <a:extLst>
              <a:ext uri="{FF2B5EF4-FFF2-40B4-BE49-F238E27FC236}">
                <a16:creationId xmlns:a16="http://schemas.microsoft.com/office/drawing/2014/main" id="{8F825A69-9F5E-FAE3-068C-DEEA57ECF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75487" y="49959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581489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1021923" y="1291224"/>
            <a:ext cx="9970541" cy="149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4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</a:t>
            </a:r>
            <a:r>
              <a:rPr lang="pt-BR" sz="2400" i="1" dirty="0">
                <a:solidFill>
                  <a:srgbClr val="040C28"/>
                </a:solidFill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</a:t>
            </a:r>
            <a:r>
              <a:rPr lang="pt-BR" sz="2400" i="1" dirty="0">
                <a:solidFill>
                  <a:srgbClr val="040C28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á não sou eu quem vive, mas Cristo vive em mim.</a:t>
            </a:r>
            <a:r>
              <a:rPr lang="pt-BR" sz="2400" i="1" dirty="0">
                <a:solidFill>
                  <a:srgbClr val="202124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  <a:r>
              <a:rPr lang="pt-BR" sz="2400" i="1" dirty="0">
                <a:solidFill>
                  <a:srgbClr val="040C28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 vida que agora vivo no corpo, vivo-a pela fé no filho de Deus, que me amou e se entregou por mim.”</a:t>
            </a:r>
            <a:r>
              <a:rPr lang="pt-BR" sz="24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24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FB7F84-856E-B3CB-22B3-D4879CCF0DCF}"/>
              </a:ext>
            </a:extLst>
          </p:cNvPr>
          <p:cNvSpPr txBox="1"/>
          <p:nvPr/>
        </p:nvSpPr>
        <p:spPr>
          <a:xfrm>
            <a:off x="7338214" y="27094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Gálatas 2:20 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de camisa branca&#10;&#10;Descrição gerada automaticamente">
            <a:extLst>
              <a:ext uri="{FF2B5EF4-FFF2-40B4-BE49-F238E27FC236}">
                <a16:creationId xmlns:a16="http://schemas.microsoft.com/office/drawing/2014/main" id="{17595918-3203-CA2A-15F3-D256B1354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A2B626B-E488-6C0E-3AEE-C51E4101A1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5315866" y="2336614"/>
            <a:ext cx="2740011" cy="18343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040F53A-A47E-E7C3-21DD-6165CB1B9EF1}"/>
              </a:ext>
            </a:extLst>
          </p:cNvPr>
          <p:cNvSpPr txBox="1"/>
          <p:nvPr/>
        </p:nvSpPr>
        <p:spPr>
          <a:xfrm>
            <a:off x="5819849" y="969657"/>
            <a:ext cx="6174658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t-BR" sz="32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Precisamos nos aprofundar em perguntas essenciais:</a:t>
            </a:r>
            <a:endParaRPr lang="pt-BR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9A55D9F-3563-6A95-DBC9-DE81948E4CBF}"/>
              </a:ext>
            </a:extLst>
          </p:cNvPr>
          <p:cNvSpPr txBox="1"/>
          <p:nvPr/>
        </p:nvSpPr>
        <p:spPr>
          <a:xfrm>
            <a:off x="5819849" y="2540657"/>
            <a:ext cx="5055202" cy="295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5E321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pt-BR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Qual é o meu estilo de vida? Sou a mesma pessoa durante a semana e nos finais de semana?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5E321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pt-BR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 que realmente me apaixona, aquilo que faz meus olhos brilharem?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5E321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pt-BR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Como posso utilizar essa paixão para servir a Deus?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DC1A9121-BC36-0483-3014-CAF7E743E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DBA74C64-540C-6CC6-460A-FF2437C3A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baixa">
            <a:extLst>
              <a:ext uri="{FF2B5EF4-FFF2-40B4-BE49-F238E27FC236}">
                <a16:creationId xmlns:a16="http://schemas.microsoft.com/office/drawing/2014/main" id="{D0D4EA20-206F-FE41-9F53-9C0115B7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Mulher com a mão no cabelo&#10;&#10;Descrição gerada automaticamente com confiança média">
            <a:extLst>
              <a:ext uri="{FF2B5EF4-FFF2-40B4-BE49-F238E27FC236}">
                <a16:creationId xmlns:a16="http://schemas.microsoft.com/office/drawing/2014/main" id="{3EB3448A-F3AF-B177-54B3-40CA94F44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A2B626B-E488-6C0E-3AEE-C51E4101A1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013958" y="2270365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5819849" y="875712"/>
            <a:ext cx="6174658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pt-BR" sz="32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Precisamos nos aprofundar em perguntas essenciais:</a:t>
            </a:r>
            <a:endParaRPr lang="pt-BR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38E4B5-4BF2-6E74-A252-C24702ABF705}"/>
              </a:ext>
            </a:extLst>
          </p:cNvPr>
          <p:cNvSpPr txBox="1"/>
          <p:nvPr/>
        </p:nvSpPr>
        <p:spPr>
          <a:xfrm>
            <a:off x="5819849" y="2540657"/>
            <a:ext cx="5055202" cy="295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Clr>
                <a:srgbClr val="5E321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pt-BR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Qual é o meu estilo de vida? Sou a mesma pessoa durante a semana e nos finais de semana?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5E321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pt-BR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 que realmente me apaixona, aquilo que faz meus olhos brilharem?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5E3212"/>
              </a:buClr>
              <a:buFont typeface="+mj-lt"/>
              <a:buAutoNum type="arabicPeriod"/>
              <a:tabLst>
                <a:tab pos="457200" algn="l"/>
              </a:tabLst>
            </a:pPr>
            <a:r>
              <a:rPr lang="pt-BR" sz="1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Como posso utilizar essa paixão para servir a Deus?</a:t>
            </a:r>
            <a:endParaRPr lang="pt-B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7D5F406E-CCA0-EC7A-D3C7-0CE2639121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falando ao telefone celular&#10;&#10;Descrição gerada automaticamente">
            <a:extLst>
              <a:ext uri="{FF2B5EF4-FFF2-40B4-BE49-F238E27FC236}">
                <a16:creationId xmlns:a16="http://schemas.microsoft.com/office/drawing/2014/main" id="{1A67AC89-5648-E760-38E3-1F8C14EFA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919883" y="4153252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5365819" y="1640141"/>
            <a:ext cx="5848142" cy="244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0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Quando começamos a usar nossas paixões e talentos para Deus, entendemos melhor Seu propósito para nossa vida.</a:t>
            </a:r>
            <a:endParaRPr lang="pt-BR" sz="3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02642EB4-1B16-E4FE-3A03-6F5729DA5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7852354" y="1033665"/>
            <a:ext cx="875071" cy="709735"/>
          </a:xfrm>
          <a:prstGeom prst="rect">
            <a:avLst/>
          </a:prstGeom>
        </p:spPr>
      </p:pic>
      <p:pic>
        <p:nvPicPr>
          <p:cNvPr id="7" name="Imagem 6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A2926838-2D17-B8C0-9B1F-65D5314BD5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4AECCCB4-64B6-4D29-02AC-7DE81B2A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381963" y="4692316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240061" y="1039471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590267" y="1749206"/>
            <a:ext cx="6174658" cy="284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30000"/>
              </a:lnSpc>
            </a:pPr>
            <a:r>
              <a:rPr lang="pt-BR" sz="2800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“Todo indivíduo, desde o mais humilde e obscuro até o maior e mais exaltado, é um agente moral dotado de aptidões pelas quais é responsável a Deus.”</a:t>
            </a:r>
            <a:r>
              <a:rPr lang="pt-BR" sz="2800" b="1" i="1" kern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pt-BR" sz="28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4FA4303-5A1B-A6CB-4BDE-17AF67E17AD0}"/>
              </a:ext>
            </a:extLst>
          </p:cNvPr>
          <p:cNvSpPr txBox="1"/>
          <p:nvPr/>
        </p:nvSpPr>
        <p:spPr>
          <a:xfrm>
            <a:off x="703968" y="497188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kern="1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 Recebereis Poder, p. 218</a:t>
            </a:r>
            <a:endParaRPr lang="pt-BR" sz="2400" b="1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ECFFEA9C-5A86-A858-3D0F-3A6C8468D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431126" y="3069546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713802" y="3989437"/>
            <a:ext cx="61746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54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nesses deveres</a:t>
            </a:r>
            <a:endParaRPr lang="pt-BR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914E48-453E-8D4E-A871-95F716F90BA4}"/>
              </a:ext>
            </a:extLst>
          </p:cNvPr>
          <p:cNvSpPr txBox="1"/>
          <p:nvPr/>
        </p:nvSpPr>
        <p:spPr>
          <a:xfrm>
            <a:off x="934063" y="775735"/>
            <a:ext cx="92519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9900" kern="1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0A3C91F-D9C1-994C-8B69-155DC4616524}"/>
              </a:ext>
            </a:extLst>
          </p:cNvPr>
          <p:cNvSpPr txBox="1"/>
          <p:nvPr/>
        </p:nvSpPr>
        <p:spPr>
          <a:xfrm>
            <a:off x="934064" y="322025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Perseverando</a:t>
            </a:r>
            <a:endParaRPr lang="pt-BR" sz="5400" dirty="0"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50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posando para foto fazendo gesto com a mão para cima&#10;&#10;Descrição gerada automaticamente com confiança média">
            <a:extLst>
              <a:ext uri="{FF2B5EF4-FFF2-40B4-BE49-F238E27FC236}">
                <a16:creationId xmlns:a16="http://schemas.microsoft.com/office/drawing/2014/main" id="{AAC905B8-57A2-D42B-52E7-4072260D85B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Imagem 1" descr="Pessoa posando para foto fazendo gesto com a mão para cima&#10;&#10;Descrição gerada automaticamente com confiança média">
            <a:extLst>
              <a:ext uri="{FF2B5EF4-FFF2-40B4-BE49-F238E27FC236}">
                <a16:creationId xmlns:a16="http://schemas.microsoft.com/office/drawing/2014/main" id="{9EE28589-6FD3-3B3C-22D0-106721B3C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7483942" y="4832987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8416413" y="1174742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6174658" y="1884477"/>
            <a:ext cx="5358582" cy="2924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Deus não se importa se você se sente incapaz. Ele apenas quer que você use os dons que Ele lhe deu e persevere, pois isso moldará seu estilo de vida, conduzindo-a à vida eterna. 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ao ar livre, segurando, olhando&#10;&#10;Descrição gerada automaticamente">
            <a:extLst>
              <a:ext uri="{FF2B5EF4-FFF2-40B4-BE49-F238E27FC236}">
                <a16:creationId xmlns:a16="http://schemas.microsoft.com/office/drawing/2014/main" id="{9487A5E8-638F-216E-9D61-6542EA340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D51F58C-8B98-CF51-B3A7-511DDE27CC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096000" y="3814319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5574261" y="3075038"/>
            <a:ext cx="6174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pt-BR" sz="36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dom que você possui.</a:t>
            </a:r>
            <a:endParaRPr lang="pt-B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57375DD-0A60-FE79-19E6-195E2F02798F}"/>
              </a:ext>
            </a:extLst>
          </p:cNvPr>
          <p:cNvSpPr txBox="1"/>
          <p:nvPr/>
        </p:nvSpPr>
        <p:spPr>
          <a:xfrm>
            <a:off x="5427406" y="224404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000000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Não subestime </a:t>
            </a:r>
            <a:endParaRPr lang="pt-BR" sz="4800" dirty="0">
              <a:latin typeface="Abrade Black" panose="00000900000000000000" pitchFamily="2" charset="0"/>
            </a:endParaRPr>
          </a:p>
        </p:txBody>
      </p:sp>
      <p:pic>
        <p:nvPicPr>
          <p:cNvPr id="8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A5D5EC98-A0FE-3677-185C-4059DE2E8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0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or do sol no céu&#10;&#10;Descrição gerada automaticamente com confiança baixa">
            <a:extLst>
              <a:ext uri="{FF2B5EF4-FFF2-40B4-BE49-F238E27FC236}">
                <a16:creationId xmlns:a16="http://schemas.microsoft.com/office/drawing/2014/main" id="{6DAD0F69-8CFE-A408-D812-CD889F6B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Por do sol no céu&#10;&#10;Descrição gerada automaticamente com confiança baixa">
            <a:extLst>
              <a:ext uri="{FF2B5EF4-FFF2-40B4-BE49-F238E27FC236}">
                <a16:creationId xmlns:a16="http://schemas.microsoft.com/office/drawing/2014/main" id="{54831D36-DD35-AB31-F5E3-AF42F0D87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8F389739-8DB9-A57E-3471-5B03482907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826873" y="3140639"/>
            <a:ext cx="2740011" cy="1834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4ED7596-97A2-ECD5-434C-15A42811468E}"/>
              </a:ext>
            </a:extLst>
          </p:cNvPr>
          <p:cNvSpPr txBox="1"/>
          <p:nvPr/>
        </p:nvSpPr>
        <p:spPr>
          <a:xfrm>
            <a:off x="826873" y="1066681"/>
            <a:ext cx="7599373" cy="1964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pt-BR" sz="2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Deus colocou algo tremendo em você. Não despreze esse dom. Ao usá-lo, você salvará a si mesma e aos que a ouvem. Está na hora de começar uma nova história. </a:t>
            </a:r>
            <a:endParaRPr lang="pt-B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m 1" descr="Forma&#10;&#10;Descrição gerada automaticamente com confiança baixa">
            <a:extLst>
              <a:ext uri="{FF2B5EF4-FFF2-40B4-BE49-F238E27FC236}">
                <a16:creationId xmlns:a16="http://schemas.microsoft.com/office/drawing/2014/main" id="{D4D88ECC-31E1-9065-A376-8E47559D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D2A70-9ED4-40AA-04D4-617700BB4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lendário&#10;&#10;Descrição gerada automaticamente">
            <a:extLst>
              <a:ext uri="{FF2B5EF4-FFF2-40B4-BE49-F238E27FC236}">
                <a16:creationId xmlns:a16="http://schemas.microsoft.com/office/drawing/2014/main" id="{FD939FFC-7D77-4D96-9960-F8C4679CB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Homem em pé na grama&#10;&#10;Descrição gerada automaticamente com confiança média">
            <a:extLst>
              <a:ext uri="{FF2B5EF4-FFF2-40B4-BE49-F238E27FC236}">
                <a16:creationId xmlns:a16="http://schemas.microsoft.com/office/drawing/2014/main" id="{CA8327E9-E2C8-9C8F-AF26-FFE544EF7D4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Homem em pé na grama&#10;&#10;Descrição gerada automaticamente com confiança média">
            <a:extLst>
              <a:ext uri="{FF2B5EF4-FFF2-40B4-BE49-F238E27FC236}">
                <a16:creationId xmlns:a16="http://schemas.microsoft.com/office/drawing/2014/main" id="{78FCBB5D-362D-3CD0-D555-551936CA3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5982296" y="4721458"/>
            <a:ext cx="6484374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0000"/>
              </a:buClr>
              <a:buSzPts val="1100"/>
            </a:pPr>
            <a:r>
              <a:rPr lang="pt-BR" sz="40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de nossa vida</a:t>
            </a:r>
            <a:endParaRPr lang="pt-B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3242285" y="4971114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107956" y="1174742"/>
            <a:ext cx="875071" cy="70973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996B9D3-C993-EE26-F5E1-2716657CBEF2}"/>
              </a:ext>
            </a:extLst>
          </p:cNvPr>
          <p:cNvSpPr txBox="1"/>
          <p:nvPr/>
        </p:nvSpPr>
        <p:spPr>
          <a:xfrm>
            <a:off x="3107956" y="4050194"/>
            <a:ext cx="6587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A transformação </a:t>
            </a:r>
            <a:endParaRPr lang="pt-BR" sz="54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preta e branca de homem de terno e gravata&#10;&#10;Descrição gerada automaticamente">
            <a:extLst>
              <a:ext uri="{FF2B5EF4-FFF2-40B4-BE49-F238E27FC236}">
                <a16:creationId xmlns:a16="http://schemas.microsoft.com/office/drawing/2014/main" id="{C5279B06-D97F-619C-CDEC-482230F8A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244313" y="4114759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406877" y="1465076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86E4916-D656-AF0D-CC69-BFA42D0D9163}"/>
              </a:ext>
            </a:extLst>
          </p:cNvPr>
          <p:cNvSpPr txBox="1"/>
          <p:nvPr/>
        </p:nvSpPr>
        <p:spPr>
          <a:xfrm>
            <a:off x="743298" y="2088021"/>
            <a:ext cx="5919019" cy="1947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3200" i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“Todo verdadeiro discípulo nasce no reino de Deus como missionário.” </a:t>
            </a:r>
            <a:endParaRPr lang="pt-BR" sz="3200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EB469F-FFA2-041B-D523-BC1170D59BAD}"/>
              </a:ext>
            </a:extLst>
          </p:cNvPr>
          <p:cNvSpPr txBox="1"/>
          <p:nvPr/>
        </p:nvSpPr>
        <p:spPr>
          <a:xfrm>
            <a:off x="1465968" y="4397325"/>
            <a:ext cx="4473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FFCC66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Serviço Cristão, p. 7</a:t>
            </a:r>
            <a:endParaRPr lang="pt-BR" sz="2800" dirty="0">
              <a:solidFill>
                <a:srgbClr val="FFCC66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2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Vaso de flores em cima da mesa&#10;&#10;Descrição gerada automaticamente">
            <a:extLst>
              <a:ext uri="{FF2B5EF4-FFF2-40B4-BE49-F238E27FC236}">
                <a16:creationId xmlns:a16="http://schemas.microsoft.com/office/drawing/2014/main" id="{AD354CF1-90DE-5ADB-2D08-0B06177E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0EA243B-CBAF-D480-1B1B-66A5869FCDFA}"/>
              </a:ext>
            </a:extLst>
          </p:cNvPr>
          <p:cNvSpPr txBox="1">
            <a:spLocks/>
          </p:cNvSpPr>
          <p:nvPr/>
        </p:nvSpPr>
        <p:spPr>
          <a:xfrm>
            <a:off x="1920712" y="1884477"/>
            <a:ext cx="7419934" cy="1655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9580" algn="ctr"/>
            <a:r>
              <a:rPr lang="pt-BR" sz="54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 Timóteo 4:14-16</a:t>
            </a:r>
            <a:endParaRPr lang="pt-BR" sz="5400" dirty="0">
              <a:solidFill>
                <a:srgbClr val="5E3212"/>
              </a:solidFill>
              <a:effectLst/>
              <a:latin typeface="Abrade Black" panose="000009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4698208" y="2931178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30679" y="1292729"/>
            <a:ext cx="875071" cy="7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camisa laranja&#10;&#10;Descrição gerada automaticamente com confiança média">
            <a:extLst>
              <a:ext uri="{FF2B5EF4-FFF2-40B4-BE49-F238E27FC236}">
                <a16:creationId xmlns:a16="http://schemas.microsoft.com/office/drawing/2014/main" id="{7C07B087-30A9-6338-113F-B2802B3F8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1A27397B-5B65-2DA4-AD2F-A207CA2DC0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508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1752698" y="495142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2763827" y="1103051"/>
            <a:ext cx="875071" cy="70973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2094271" y="1869092"/>
            <a:ext cx="61746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Quatro </a:t>
            </a:r>
            <a:endParaRPr lang="pt-BR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E518D1-410B-F09A-18DF-88B84774AF5B}"/>
              </a:ext>
            </a:extLst>
          </p:cNvPr>
          <p:cNvSpPr txBox="1"/>
          <p:nvPr/>
        </p:nvSpPr>
        <p:spPr>
          <a:xfrm>
            <a:off x="0" y="2404605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lições </a:t>
            </a:r>
          </a:p>
          <a:p>
            <a:pPr algn="ctr"/>
            <a:r>
              <a:rPr lang="pt-BR" sz="80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valiosas</a:t>
            </a:r>
            <a:endParaRPr lang="pt-BR" sz="80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segurando objeto azul&#10;&#10;Descrição gerada automaticamente com confiança baixa">
            <a:extLst>
              <a:ext uri="{FF2B5EF4-FFF2-40B4-BE49-F238E27FC236}">
                <a16:creationId xmlns:a16="http://schemas.microsoft.com/office/drawing/2014/main" id="{B59C062A-85EE-E8C3-4A2B-E72DDB5B3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D03600C7-F8B8-0D41-326D-26B9AA5564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508"/>
            <a:ext cx="12192000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015611" y="2892836"/>
            <a:ext cx="2740011" cy="18343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260FEE-B6C4-1181-FBED-B84F27108C1C}"/>
              </a:ext>
            </a:extLst>
          </p:cNvPr>
          <p:cNvSpPr txBox="1"/>
          <p:nvPr/>
        </p:nvSpPr>
        <p:spPr>
          <a:xfrm>
            <a:off x="1818967" y="4162611"/>
            <a:ext cx="73938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4800" kern="1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 dom que você tem.</a:t>
            </a:r>
            <a:endParaRPr lang="pt-BR" sz="4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191004-BCFD-1E32-2300-114C6F4C5293}"/>
              </a:ext>
            </a:extLst>
          </p:cNvPr>
          <p:cNvSpPr txBox="1"/>
          <p:nvPr/>
        </p:nvSpPr>
        <p:spPr>
          <a:xfrm>
            <a:off x="925193" y="3269105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kern="100" dirty="0">
                <a:solidFill>
                  <a:srgbClr val="2C474E"/>
                </a:solidFill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Não despreze </a:t>
            </a:r>
            <a:endParaRPr lang="pt-BR" sz="6000" dirty="0">
              <a:solidFill>
                <a:srgbClr val="2C474E"/>
              </a:solidFill>
              <a:latin typeface="Abrade Black" panose="000009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A3862D-1799-B703-20AF-ABC5B046B44D}"/>
              </a:ext>
            </a:extLst>
          </p:cNvPr>
          <p:cNvSpPr txBox="1"/>
          <p:nvPr/>
        </p:nvSpPr>
        <p:spPr>
          <a:xfrm>
            <a:off x="893774" y="622226"/>
            <a:ext cx="925193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9900" dirty="0">
                <a:solidFill>
                  <a:srgbClr val="EC5550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1</a:t>
            </a:r>
            <a:endParaRPr lang="pt-BR" sz="19900" kern="100" dirty="0">
              <a:solidFill>
                <a:srgbClr val="EC5550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662B9538-6C2C-EC91-7DF6-958C60C94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0" b="86523"/>
          <a:stretch/>
        </p:blipFill>
        <p:spPr>
          <a:xfrm>
            <a:off x="0" y="0"/>
            <a:ext cx="2438400" cy="92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ol no céu azul&#10;&#10;Descrição gerada automaticamente com confiança média">
            <a:extLst>
              <a:ext uri="{FF2B5EF4-FFF2-40B4-BE49-F238E27FC236}">
                <a16:creationId xmlns:a16="http://schemas.microsoft.com/office/drawing/2014/main" id="{13037F9A-4A5B-63F3-28C8-F8D4F4E49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Imagem 8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FF40B077-09D9-3BAD-A1C7-F2DDC8A52F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5658462" y="574974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CB4522-5153-6CF7-F1CB-F555839D94A1}"/>
              </a:ext>
            </a:extLst>
          </p:cNvPr>
          <p:cNvSpPr txBox="1"/>
          <p:nvPr/>
        </p:nvSpPr>
        <p:spPr>
          <a:xfrm>
            <a:off x="368707" y="1389186"/>
            <a:ext cx="11454580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i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"Posso todas as coisas Naquele que me fortalece". Deus não se importa se você não se sente capaz; Ele pode capacitá-la.</a:t>
            </a:r>
            <a:endParaRPr lang="pt-BR" sz="2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1D5B423-FFDF-0FD4-D03D-3080D94CB5E8}"/>
              </a:ext>
            </a:extLst>
          </p:cNvPr>
          <p:cNvSpPr txBox="1"/>
          <p:nvPr/>
        </p:nvSpPr>
        <p:spPr>
          <a:xfrm>
            <a:off x="617432" y="255687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Filipenses 4:13</a:t>
            </a:r>
            <a:endParaRPr lang="pt-BR" sz="3600" dirty="0">
              <a:solidFill>
                <a:srgbClr val="5E3212"/>
              </a:solidFill>
              <a:latin typeface="Abrade Black" panose="00000900000000000000" pitchFamily="2" charset="0"/>
            </a:endParaRPr>
          </a:p>
        </p:txBody>
      </p:sp>
      <p:pic>
        <p:nvPicPr>
          <p:cNvPr id="2" name="Imagem 1" descr="Diagrama&#10;&#10;Descrição gerada automaticamente">
            <a:extLst>
              <a:ext uri="{FF2B5EF4-FFF2-40B4-BE49-F238E27FC236}">
                <a16:creationId xmlns:a16="http://schemas.microsoft.com/office/drawing/2014/main" id="{511110D3-1316-5FC8-406C-E075EF2D35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642065" y="3245568"/>
            <a:ext cx="2740011" cy="1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ulher com lenço na cabeça&#10;&#10;Descrição gerada automaticamente">
            <a:extLst>
              <a:ext uri="{FF2B5EF4-FFF2-40B4-BE49-F238E27FC236}">
                <a16:creationId xmlns:a16="http://schemas.microsoft.com/office/drawing/2014/main" id="{4F6F8BF3-80D2-9D8F-8474-F7052088D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80FEB68-5A37-F8B1-AD08-08553207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DE427744-7742-3CE7-C2B1-709B6135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34271" r="9359" b="60932"/>
          <a:stretch/>
        </p:blipFill>
        <p:spPr>
          <a:xfrm>
            <a:off x="2106659" y="4176552"/>
            <a:ext cx="2740011" cy="183432"/>
          </a:xfrm>
          <a:prstGeom prst="rect">
            <a:avLst/>
          </a:prstGeom>
        </p:spPr>
      </p:pic>
      <p:pic>
        <p:nvPicPr>
          <p:cNvPr id="10" name="Imagem 9" descr="Desenho de rosto de pessoa visto de perto&#10;&#10;Descrição gerada automaticamente com confiança baixa">
            <a:extLst>
              <a:ext uri="{FF2B5EF4-FFF2-40B4-BE49-F238E27FC236}">
                <a16:creationId xmlns:a16="http://schemas.microsoft.com/office/drawing/2014/main" id="{371D23D0-5919-3077-EA05-8A1728031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3" t="9033" r="58307" b="65735"/>
          <a:stretch/>
        </p:blipFill>
        <p:spPr>
          <a:xfrm>
            <a:off x="3039128" y="1674145"/>
            <a:ext cx="875071" cy="70973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ACB4522-5153-6CF7-F1CB-F555839D94A1}"/>
              </a:ext>
            </a:extLst>
          </p:cNvPr>
          <p:cNvSpPr txBox="1"/>
          <p:nvPr/>
        </p:nvSpPr>
        <p:spPr>
          <a:xfrm>
            <a:off x="1002889" y="2139602"/>
            <a:ext cx="1053034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3800" dirty="0">
                <a:solidFill>
                  <a:srgbClr val="5E3212"/>
                </a:solidFill>
                <a:effectLst/>
                <a:latin typeface="Abrade Black" panose="00000900000000000000" pitchFamily="2" charset="0"/>
                <a:ea typeface="Aptos" panose="020B0004020202020204" pitchFamily="34" charset="0"/>
                <a:cs typeface="Calibri" panose="020F0502020204030204" pitchFamily="34" charset="0"/>
              </a:rPr>
              <a:t>Ester</a:t>
            </a:r>
            <a:endParaRPr lang="pt-BR" sz="13800" kern="100" dirty="0">
              <a:solidFill>
                <a:srgbClr val="5E3212"/>
              </a:solidFill>
              <a:effectLst/>
              <a:latin typeface="Abrade Black" panose="00000900000000000000" pitchFamily="2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CFC7E8F7-2207-468F-9D4F-11A8B3A3BFDF}"/>
</file>

<file path=customXml/itemProps2.xml><?xml version="1.0" encoding="utf-8"?>
<ds:datastoreItem xmlns:ds="http://schemas.openxmlformats.org/officeDocument/2006/customXml" ds:itemID="{FA30D594-1E4B-4424-AA89-F410E1D9276C}"/>
</file>

<file path=customXml/itemProps3.xml><?xml version="1.0" encoding="utf-8"?>
<ds:datastoreItem xmlns:ds="http://schemas.openxmlformats.org/officeDocument/2006/customXml" ds:itemID="{C8750C44-04E3-475B-BAB9-610ED61DA2A0}"/>
</file>

<file path=docProps/app.xml><?xml version="1.0" encoding="utf-8"?>
<Properties xmlns="http://schemas.openxmlformats.org/officeDocument/2006/extended-properties" xmlns:vt="http://schemas.openxmlformats.org/officeDocument/2006/docPropsVTypes">
  <TotalTime>7745</TotalTime>
  <Words>484</Words>
  <Application>Microsoft Office PowerPoint</Application>
  <PresentationFormat>Widescreen</PresentationFormat>
  <Paragraphs>45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Jhoseyr Santos</cp:lastModifiedBy>
  <cp:revision>35</cp:revision>
  <dcterms:created xsi:type="dcterms:W3CDTF">2024-09-22T13:50:24Z</dcterms:created>
  <dcterms:modified xsi:type="dcterms:W3CDTF">2024-10-28T09:02:17Z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