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2" r:id="rId10"/>
    <p:sldId id="265" r:id="rId11"/>
    <p:sldId id="283" r:id="rId12"/>
    <p:sldId id="267" r:id="rId13"/>
    <p:sldId id="284" r:id="rId14"/>
    <p:sldId id="269" r:id="rId15"/>
    <p:sldId id="285" r:id="rId16"/>
    <p:sldId id="271" r:id="rId17"/>
    <p:sldId id="286" r:id="rId18"/>
    <p:sldId id="273" r:id="rId19"/>
    <p:sldId id="274" r:id="rId20"/>
    <p:sldId id="275" r:id="rId21"/>
    <p:sldId id="276" r:id="rId22"/>
    <p:sldId id="280" r:id="rId23"/>
    <p:sldId id="287" r:id="rId24"/>
  </p:sldIdLst>
  <p:sldSz cx="12192000" cy="6858000"/>
  <p:notesSz cx="6858000" cy="9144000"/>
  <p:embeddedFontLs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Congenial Black" panose="02000503040000020004" pitchFamily="2" charset="0"/>
      <p:bold r:id="rId30"/>
      <p:boldItalic r:id="rId3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676BDD-5EF3-D31E-9BA3-BD51AAC9AF7F}" name="DSA - Beatriz de Albuquerque Ozorio Rago" initials="Bd" userId="S::beatriz.ozorio@adventistas.org::073f1caa-c851-4470-85c4-4d504c612eb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048"/>
    <a:srgbClr val="D8889B"/>
    <a:srgbClr val="CB5E79"/>
    <a:srgbClr val="C44E70"/>
    <a:srgbClr val="6B2338"/>
    <a:srgbClr val="5B473F"/>
    <a:srgbClr val="453630"/>
    <a:srgbClr val="283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NEB - Daniele Silva" userId="28c7a02c-036e-4b21-943b-613c38470abd" providerId="ADAL" clId="{B1D10227-675B-4B0F-95DB-7CA698DD48C6}"/>
    <pc:docChg chg="modSld">
      <pc:chgData name="UNEB - Daniele Silva" userId="28c7a02c-036e-4b21-943b-613c38470abd" providerId="ADAL" clId="{B1D10227-675B-4B0F-95DB-7CA698DD48C6}" dt="2025-10-10T12:38:42.018" v="19" actId="207"/>
      <pc:docMkLst>
        <pc:docMk/>
      </pc:docMkLst>
      <pc:sldChg chg="modSp mod">
        <pc:chgData name="UNEB - Daniele Silva" userId="28c7a02c-036e-4b21-943b-613c38470abd" providerId="ADAL" clId="{B1D10227-675B-4B0F-95DB-7CA698DD48C6}" dt="2025-10-10T12:37:59.188" v="10" actId="1076"/>
        <pc:sldMkLst>
          <pc:docMk/>
          <pc:sldMk cId="3781633253" sldId="260"/>
        </pc:sldMkLst>
        <pc:spChg chg="mod">
          <ac:chgData name="UNEB - Daniele Silva" userId="28c7a02c-036e-4b21-943b-613c38470abd" providerId="ADAL" clId="{B1D10227-675B-4B0F-95DB-7CA698DD48C6}" dt="2025-10-10T12:37:53.850" v="9" actId="1076"/>
          <ac:spMkLst>
            <pc:docMk/>
            <pc:sldMk cId="3781633253" sldId="260"/>
            <ac:spMk id="3" creationId="{5279EF0A-4E9C-3B2B-2E7E-DCE10D5EE1F5}"/>
          </ac:spMkLst>
        </pc:spChg>
        <pc:spChg chg="mod">
          <ac:chgData name="UNEB - Daniele Silva" userId="28c7a02c-036e-4b21-943b-613c38470abd" providerId="ADAL" clId="{B1D10227-675B-4B0F-95DB-7CA698DD48C6}" dt="2025-10-10T12:37:59.188" v="10" actId="1076"/>
          <ac:spMkLst>
            <pc:docMk/>
            <pc:sldMk cId="3781633253" sldId="260"/>
            <ac:spMk id="4" creationId="{3A8B33CD-9FC4-992D-81B8-73A737D5C650}"/>
          </ac:spMkLst>
        </pc:spChg>
      </pc:sldChg>
      <pc:sldChg chg="modSp mod">
        <pc:chgData name="UNEB - Daniele Silva" userId="28c7a02c-036e-4b21-943b-613c38470abd" providerId="ADAL" clId="{B1D10227-675B-4B0F-95DB-7CA698DD48C6}" dt="2025-10-10T12:38:42.018" v="19" actId="207"/>
        <pc:sldMkLst>
          <pc:docMk/>
          <pc:sldMk cId="2864855046" sldId="280"/>
        </pc:sldMkLst>
        <pc:spChg chg="mod">
          <ac:chgData name="UNEB - Daniele Silva" userId="28c7a02c-036e-4b21-943b-613c38470abd" providerId="ADAL" clId="{B1D10227-675B-4B0F-95DB-7CA698DD48C6}" dt="2025-10-10T12:38:35.922" v="17" actId="1076"/>
          <ac:spMkLst>
            <pc:docMk/>
            <pc:sldMk cId="2864855046" sldId="280"/>
            <ac:spMk id="3" creationId="{A68B295A-3812-3274-9542-AE672E223BA7}"/>
          </ac:spMkLst>
        </pc:spChg>
        <pc:spChg chg="mod">
          <ac:chgData name="UNEB - Daniele Silva" userId="28c7a02c-036e-4b21-943b-613c38470abd" providerId="ADAL" clId="{B1D10227-675B-4B0F-95DB-7CA698DD48C6}" dt="2025-10-10T12:38:42.018" v="19" actId="207"/>
          <ac:spMkLst>
            <pc:docMk/>
            <pc:sldMk cId="2864855046" sldId="280"/>
            <ac:spMk id="7" creationId="{359DC31C-BE90-7AA8-D1ED-71A6DEF5E6E7}"/>
          </ac:spMkLst>
        </pc:spChg>
        <pc:picChg chg="ord">
          <ac:chgData name="UNEB - Daniele Silva" userId="28c7a02c-036e-4b21-943b-613c38470abd" providerId="ADAL" clId="{B1D10227-675B-4B0F-95DB-7CA698DD48C6}" dt="2025-10-10T12:38:26.436" v="12" actId="167"/>
          <ac:picMkLst>
            <pc:docMk/>
            <pc:sldMk cId="2864855046" sldId="280"/>
            <ac:picMk id="5" creationId="{EB92C9A6-5B40-B3D0-FA5E-D7287DFE965D}"/>
          </ac:picMkLst>
        </pc:picChg>
        <pc:picChg chg="ord">
          <ac:chgData name="UNEB - Daniele Silva" userId="28c7a02c-036e-4b21-943b-613c38470abd" providerId="ADAL" clId="{B1D10227-675B-4B0F-95DB-7CA698DD48C6}" dt="2025-10-10T12:38:25.010" v="11" actId="167"/>
          <ac:picMkLst>
            <pc:docMk/>
            <pc:sldMk cId="2864855046" sldId="280"/>
            <ac:picMk id="6" creationId="{80AE8CB1-AA33-AB4A-431F-E1A9DDA3E8C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DCF09E09-065A-4643-8A3B-D0C43F3F2D4A}" type="datetimeFigureOut">
              <a:rPr lang="pt-BR" smtClean="0"/>
              <a:pPr/>
              <a:t>10/10/2025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0049886B-1D91-41A4-849A-D2C61097AE1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3816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9886B-1D91-41A4-849A-D2C61097AE14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65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B4BDC-737C-A132-66C1-45A9C008D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7E3814-4D17-15D4-3060-C43F578D2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4CEA1E-FD80-6006-3969-9C5415613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FEA62E-5ACD-2805-9F87-53DD41D1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DD6E07-C0CF-4869-974A-F5C25EDA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44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4013C-7BB0-D1FE-4E8A-8E93DD36E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EEF36B7-1171-6D8E-E1EE-8746E56CB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7BA368-2CF1-7609-9BBB-F4A8F5886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CF3C8D-B825-5D85-761A-44B9437DB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E8F8D2-99B7-E14E-9871-C0CAEC20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08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E131BB9-11D0-781E-1297-5AD858328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5F9E72-959C-54B4-2B8C-B80EC8E8E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747699-4899-BCA0-DA27-8B4391295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C61ED5-3A43-A2FC-AE6E-261E58EDF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0332D2-4119-BC09-2F79-BCE6F093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66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0B47E-D7A4-763D-8F20-FCA2E9F3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AB45E8-1240-8F96-48F2-3504D6A2F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15B640-11F3-4F92-2AB6-49508DE82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C94307-9E51-DC9C-59B0-0568D974A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FFDE3E6-DA99-2ACA-285F-059E62BCD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2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AA6F5D-E5FD-CF20-A590-840B45C1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306007-E978-7915-5644-DFDDBA91C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EAC0E4-553A-3B4F-486E-50394CDDD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62D10B-6A49-E3B4-AE11-30E1BDAF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003F19-DB8A-DEC0-D7D8-F2D60C48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40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034634-F34E-1677-1C84-6F9F4AFAF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A60A58-660B-5A53-0636-FA3FECD95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C4545D-2EE4-42BD-B52E-370FFE4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EE4307D-8F40-0017-3EC2-809B4178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4B5ED8-E4E8-98A4-118D-972765AC0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F19F3B-C5E9-C503-FE43-4123E307E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1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BA9C3-882F-5321-3BBA-92FE6F5A3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34D8AF-B22E-97F0-9907-975980F3C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78FAF6-6BCD-8088-966D-1A8715702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F816126-AF8C-F58E-E947-3A0C21695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047C7F1-098C-6294-2E38-38239621FF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52A110D-0FF6-6B9F-12C3-4217A4BD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FD9B15A-D7EA-CBA7-AD66-B2B1BE52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A2822B9-53A3-5E37-5E50-AD3B4F7E9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6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7504D-0021-8281-ECB4-1C86FF70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58700E4-2465-BFB1-5CFB-833CE28DC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AB2D1F4-8ABA-943A-49E4-99BD07ED5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CF91E73-5BDF-4EB5-4B68-56C4C208D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471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80033A2-009F-B4C8-7653-AA443D1C6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B38309A-E78C-5225-C75D-FC65F7BCD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5098C42-90CA-4815-CAC0-14FA125A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9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FBC529-B8F7-FBC0-2B05-188C6564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DBB908-3CBD-21EB-EB03-4CCF85311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56D81C5-8262-3F00-02F6-FAA858A6A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A29129-DE77-B42D-35AE-AA16D9473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A02689-B791-9032-BE74-87D651BBD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9F621A7-FF0F-B6B5-6280-90CE2523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675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5300E-3BE8-8189-3FE4-A1351C47C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310B3F-6464-47F1-625E-136DA1049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EA6B31-4D45-DC24-2170-77712B687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2F9B232-BD26-EA80-FA32-1EEB16320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610B3B-E525-1DBC-AB6C-7EE4E119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0F9B6D-D8FB-F7F9-5EE0-BE140376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50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1EC4E1D-680F-4D13-5A43-308268FE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E02D51-0AA0-BC45-21F3-1C57EBF00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587F49-B6B2-D8B5-D379-713883EC8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7B849E36-F21D-4670-BFAB-840F59F2F716}" type="datetimeFigureOut">
              <a:rPr lang="pt-BR" smtClean="0"/>
              <a:pPr/>
              <a:t>10/10/2025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3582A4-C26F-95E5-07CC-A7287B9E5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7201AC-2899-51F4-9F75-C7F675168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8A5D888-8526-4391-AE16-5926CF82BAB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570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6918E5D7-6DEA-501F-C3B5-1B72ED66A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AF804B89-755E-8A31-9EE5-D5E165968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9BE3FB04-8F32-A34A-D4F5-9AEF42B79850}"/>
              </a:ext>
            </a:extLst>
          </p:cNvPr>
          <p:cNvSpPr/>
          <p:nvPr/>
        </p:nvSpPr>
        <p:spPr>
          <a:xfrm>
            <a:off x="11127543" y="361950"/>
            <a:ext cx="686205" cy="686205"/>
          </a:xfrm>
          <a:custGeom>
            <a:avLst/>
            <a:gdLst/>
            <a:ahLst/>
            <a:cxnLst/>
            <a:rect l="l" t="t" r="r" b="b"/>
            <a:pathLst>
              <a:path w="686205" h="686205">
                <a:moveTo>
                  <a:pt x="0" y="0"/>
                </a:moveTo>
                <a:lnTo>
                  <a:pt x="686205" y="0"/>
                </a:lnTo>
                <a:lnTo>
                  <a:pt x="686205" y="686205"/>
                </a:lnTo>
                <a:lnTo>
                  <a:pt x="0" y="686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8DFFC8DF-BA92-B6DE-24F3-694B411F2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2" y="914602"/>
            <a:ext cx="7277100" cy="4093369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79492E98-2517-178E-E92F-2C13EC25B02D}"/>
              </a:ext>
            </a:extLst>
          </p:cNvPr>
          <p:cNvSpPr txBox="1">
            <a:spLocks/>
          </p:cNvSpPr>
          <p:nvPr/>
        </p:nvSpPr>
        <p:spPr>
          <a:xfrm>
            <a:off x="1054527" y="4150721"/>
            <a:ext cx="5581650" cy="4974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solidFill>
                  <a:srgbClr val="453630"/>
                </a:solidFill>
                <a:latin typeface="Century Gothic" panose="020B0502020202020204" pitchFamily="34" charset="0"/>
              </a:rPr>
              <a:t>EVANGELISMO FEMININO 2026</a:t>
            </a:r>
          </a:p>
        </p:txBody>
      </p:sp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DEAAE339-95AE-6487-5B93-2FFBB43FD7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1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3F10E-9D3B-AB69-B7C0-7CACB88DB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essoa com a boca aberta&#10;&#10;O conteúdo gerado por IA pode estar incorreto.">
            <a:extLst>
              <a:ext uri="{FF2B5EF4-FFF2-40B4-BE49-F238E27FC236}">
                <a16:creationId xmlns:a16="http://schemas.microsoft.com/office/drawing/2014/main" id="{ADFF184E-721E-21F2-B68A-7D2BDC312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Imagem 4" descr="Foto a noite&#10;&#10;O conteúdo gerado por IA pode estar incorreto.">
            <a:extLst>
              <a:ext uri="{FF2B5EF4-FFF2-40B4-BE49-F238E27FC236}">
                <a16:creationId xmlns:a16="http://schemas.microsoft.com/office/drawing/2014/main" id="{036C89F8-4DA9-11A0-4386-81F46358EE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F714756-4C08-2ED3-F5AE-91C71FC8B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6448" y="2366963"/>
            <a:ext cx="5600701" cy="3686175"/>
          </a:xfrm>
        </p:spPr>
        <p:txBody>
          <a:bodyPr>
            <a:normAutofit/>
          </a:bodyPr>
          <a:lstStyle/>
          <a:p>
            <a:r>
              <a:rPr lang="pt-BR" i="1" dirty="0"/>
              <a:t>“Senhor, ajuda-me a entender quanto amor custou a minha salvação?” </a:t>
            </a:r>
            <a:r>
              <a:rPr lang="pt-BR" dirty="0"/>
              <a:t>Hoje, o Céu nos chama para amar assim: </a:t>
            </a:r>
            <a:r>
              <a:rPr lang="pt-BR" i="1" dirty="0"/>
              <a:t>amar até doer.</a:t>
            </a:r>
            <a:r>
              <a:rPr lang="pt-BR" b="1" dirty="0"/>
              <a:t> </a:t>
            </a:r>
            <a:r>
              <a:rPr lang="pt-BR" dirty="0"/>
              <a:t>Até quebrar. Até transformar.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D1367BA-D891-7F2D-E49F-4F0DB6B2765F}"/>
              </a:ext>
            </a:extLst>
          </p:cNvPr>
          <p:cNvSpPr txBox="1"/>
          <p:nvPr/>
        </p:nvSpPr>
        <p:spPr>
          <a:xfrm>
            <a:off x="6039264" y="182539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C44E70"/>
                </a:solidFill>
                <a:latin typeface="Congenial Black" panose="02000503040000020004" pitchFamily="2" charset="0"/>
              </a:rPr>
              <a:t>Será que já oramos assim? </a:t>
            </a:r>
          </a:p>
        </p:txBody>
      </p:sp>
      <p:pic>
        <p:nvPicPr>
          <p:cNvPr id="7" name="Imagem 6" descr="Imagem de desenho animado&#10;&#10;O conteúdo gerado por IA pode estar incorreto.">
            <a:extLst>
              <a:ext uri="{FF2B5EF4-FFF2-40B4-BE49-F238E27FC236}">
                <a16:creationId xmlns:a16="http://schemas.microsoft.com/office/drawing/2014/main" id="{E42A6B43-7E05-9373-3EA7-EC9B52F8A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7443" r="65492" b="79685"/>
          <a:stretch>
            <a:fillRect/>
          </a:stretch>
        </p:blipFill>
        <p:spPr>
          <a:xfrm>
            <a:off x="7706912" y="1323752"/>
            <a:ext cx="1959771" cy="476698"/>
          </a:xfrm>
          <a:prstGeom prst="rect">
            <a:avLst/>
          </a:prstGeom>
        </p:spPr>
      </p:pic>
      <p:pic>
        <p:nvPicPr>
          <p:cNvPr id="8" name="Imagem 7" descr="Texto, Logotipo&#10;&#10;O conteúdo gerado por IA pode estar incorreto.">
            <a:extLst>
              <a:ext uri="{FF2B5EF4-FFF2-40B4-BE49-F238E27FC236}">
                <a16:creationId xmlns:a16="http://schemas.microsoft.com/office/drawing/2014/main" id="{4070B36C-D0BC-C9FF-14A8-0D099CC792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9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 com a mão no rosto&#10;&#10;O conteúdo gerado por IA pode estar incorreto.">
            <a:extLst>
              <a:ext uri="{FF2B5EF4-FFF2-40B4-BE49-F238E27FC236}">
                <a16:creationId xmlns:a16="http://schemas.microsoft.com/office/drawing/2014/main" id="{B3E45D52-62A0-A316-C8C4-B8153928D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61104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9800B-3008-B174-14A5-48F747E83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F343DF7E-F0BA-7053-AFB8-8A9CB8DB3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10" name="Imagem 9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A6989D91-E0B7-A39E-2BDF-4314645836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  <p:pic>
        <p:nvPicPr>
          <p:cNvPr id="8" name="Imagem 7" descr="Foto a noite&#10;&#10;O conteúdo gerado por IA pode estar incorreto.">
            <a:extLst>
              <a:ext uri="{FF2B5EF4-FFF2-40B4-BE49-F238E27FC236}">
                <a16:creationId xmlns:a16="http://schemas.microsoft.com/office/drawing/2014/main" id="{98444BE7-D5E1-A90B-88F6-B1D99A3A73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0A5E1D26-179B-235D-01C4-94EF44EBC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423" y="1856935"/>
            <a:ext cx="8562975" cy="2398712"/>
          </a:xfrm>
        </p:spPr>
        <p:txBody>
          <a:bodyPr>
            <a:normAutofit/>
          </a:bodyPr>
          <a:lstStyle/>
          <a:p>
            <a:pPr algn="l"/>
            <a:r>
              <a:rPr lang="pt-BR" sz="3600" i="1" dirty="0"/>
              <a:t>“Os muitos pecados dela foram perdoados, porque ela muito amou.”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0623E0D-4576-C352-A9EB-7719CE2AFF15}"/>
              </a:ext>
            </a:extLst>
          </p:cNvPr>
          <p:cNvSpPr txBox="1"/>
          <p:nvPr/>
        </p:nvSpPr>
        <p:spPr>
          <a:xfrm>
            <a:off x="733423" y="352583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6B2338"/>
                </a:solidFill>
                <a:latin typeface="Congenial Black" panose="02000503040000020004" pitchFamily="2" charset="0"/>
              </a:rPr>
              <a:t>Lucas 7:47</a:t>
            </a:r>
          </a:p>
        </p:txBody>
      </p:sp>
      <p:pic>
        <p:nvPicPr>
          <p:cNvPr id="5" name="Imagem 4" descr="Ícone&#10;&#10;O conteúdo gerado por IA pode estar incorreto.">
            <a:extLst>
              <a:ext uri="{FF2B5EF4-FFF2-40B4-BE49-F238E27FC236}">
                <a16:creationId xmlns:a16="http://schemas.microsoft.com/office/drawing/2014/main" id="{0A1FF1C1-B344-1FFF-7009-807E0F4F1E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733423" y="781830"/>
            <a:ext cx="1857376" cy="1048777"/>
          </a:xfrm>
          <a:prstGeom prst="rect">
            <a:avLst/>
          </a:prstGeom>
        </p:spPr>
      </p:pic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5DC8F1C1-C9BD-A313-A4EB-86DC05BA7B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água, natação, segurando, mão&#10;&#10;O conteúdo gerado por IA pode estar incorreto.">
            <a:extLst>
              <a:ext uri="{FF2B5EF4-FFF2-40B4-BE49-F238E27FC236}">
                <a16:creationId xmlns:a16="http://schemas.microsoft.com/office/drawing/2014/main" id="{1896A2E6-D35F-B4B4-5EC2-9605BD2E0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56426046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A834B-12C1-4175-4CFC-E932F51FA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no interior, mesa, pequeno, bolo&#10;&#10;O conteúdo gerado por IA pode estar incorreto.">
            <a:extLst>
              <a:ext uri="{FF2B5EF4-FFF2-40B4-BE49-F238E27FC236}">
                <a16:creationId xmlns:a16="http://schemas.microsoft.com/office/drawing/2014/main" id="{1FB97CF8-3F05-56BA-5C39-7FEA25F93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B003C5C3-BB5B-2674-853F-6E9E266609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9D481050-FC86-3E01-5ED4-6884C1E40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7275" y="1918245"/>
            <a:ext cx="10077450" cy="2362200"/>
          </a:xfrm>
        </p:spPr>
        <p:txBody>
          <a:bodyPr>
            <a:normAutofit/>
          </a:bodyPr>
          <a:lstStyle/>
          <a:p>
            <a:r>
              <a:rPr lang="pt-BR" sz="2800" i="1" dirty="0"/>
              <a:t>Você não consegue amar por esforço. O amor é fruto. Ele nasce quando o Espírito habita. “Mas o fruto do Espírito é amor […]”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89DBEFC-AB88-2060-2D04-E54CEC8486F7}"/>
              </a:ext>
            </a:extLst>
          </p:cNvPr>
          <p:cNvSpPr txBox="1"/>
          <p:nvPr/>
        </p:nvSpPr>
        <p:spPr>
          <a:xfrm>
            <a:off x="5651390" y="3895724"/>
            <a:ext cx="4257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solidFill>
                  <a:srgbClr val="C44E70"/>
                </a:solidFill>
                <a:latin typeface="Congenial Black" panose="02000503040000020004" pitchFamily="2" charset="0"/>
              </a:rPr>
              <a:t>Gálatas 5:22</a:t>
            </a: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15A0A1D0-1549-DC07-B415-2136ECF8A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167312" y="730151"/>
            <a:ext cx="1857376" cy="1048777"/>
          </a:xfrm>
          <a:prstGeom prst="rect">
            <a:avLst/>
          </a:prstGeom>
        </p:spPr>
      </p:pic>
      <p:pic>
        <p:nvPicPr>
          <p:cNvPr id="8" name="Imagem 7" descr="Texto, Logotipo&#10;&#10;O conteúdo gerado por IA pode estar incorreto.">
            <a:extLst>
              <a:ext uri="{FF2B5EF4-FFF2-40B4-BE49-F238E27FC236}">
                <a16:creationId xmlns:a16="http://schemas.microsoft.com/office/drawing/2014/main" id="{79B5CB34-B4A4-89BB-B6BE-DAB1F2195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9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Homem andando de skate&#10;&#10;O conteúdo gerado por IA pode estar incorreto.">
            <a:extLst>
              <a:ext uri="{FF2B5EF4-FFF2-40B4-BE49-F238E27FC236}">
                <a16:creationId xmlns:a16="http://schemas.microsoft.com/office/drawing/2014/main" id="{006BA8F5-98F3-550A-9E05-BC097ABDA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37374837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25E9E-93EB-0E32-C948-6AF8C568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m os braços abertos&#10;&#10;O conteúdo gerado por IA pode estar incorreto.">
            <a:extLst>
              <a:ext uri="{FF2B5EF4-FFF2-40B4-BE49-F238E27FC236}">
                <a16:creationId xmlns:a16="http://schemas.microsoft.com/office/drawing/2014/main" id="{87215F86-2725-E60E-5E6E-C8C22924A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Imagem 7" descr="Foto a noite&#10;&#10;O conteúdo gerado por IA pode estar incorreto.">
            <a:extLst>
              <a:ext uri="{FF2B5EF4-FFF2-40B4-BE49-F238E27FC236}">
                <a16:creationId xmlns:a16="http://schemas.microsoft.com/office/drawing/2014/main" id="{890AD03D-C2C0-3A6A-6DD8-629C2BBE16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C4CB0A7-CD3F-A2A0-B236-1C4EF9A6B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7821" y="1405449"/>
            <a:ext cx="10248900" cy="769442"/>
          </a:xfrm>
        </p:spPr>
        <p:txBody>
          <a:bodyPr>
            <a:normAutofit fontScale="92500"/>
          </a:bodyPr>
          <a:lstStyle/>
          <a:p>
            <a:r>
              <a:rPr lang="pt-BR" sz="2800" i="1" dirty="0"/>
              <a:t>Quando você ora por alguém, o Céu trabalha por dentro.</a:t>
            </a:r>
            <a:r>
              <a:rPr lang="pt-BR" sz="2800" dirty="0"/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7F64E48-B5B5-C065-0583-2CBC72B39FA8}"/>
              </a:ext>
            </a:extLst>
          </p:cNvPr>
          <p:cNvSpPr txBox="1"/>
          <p:nvPr/>
        </p:nvSpPr>
        <p:spPr>
          <a:xfrm>
            <a:off x="581439" y="2004475"/>
            <a:ext cx="113216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dirty="0">
                <a:solidFill>
                  <a:srgbClr val="943048"/>
                </a:solidFill>
                <a:latin typeface="Congenial Black" panose="02000503040000020004" pitchFamily="2" charset="0"/>
              </a:rPr>
              <a:t>A prece reacende as cinzas.</a:t>
            </a:r>
          </a:p>
        </p:txBody>
      </p:sp>
      <p:pic>
        <p:nvPicPr>
          <p:cNvPr id="7" name="Imagem 6" descr="Imagem de desenho animado&#10;&#10;O conteúdo gerado por IA pode estar incorreto.">
            <a:extLst>
              <a:ext uri="{FF2B5EF4-FFF2-40B4-BE49-F238E27FC236}">
                <a16:creationId xmlns:a16="http://schemas.microsoft.com/office/drawing/2014/main" id="{44807C66-5637-8296-6497-63C914BB1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22361" r="65781" b="64767"/>
          <a:stretch>
            <a:fillRect/>
          </a:stretch>
        </p:blipFill>
        <p:spPr>
          <a:xfrm>
            <a:off x="5116113" y="1032494"/>
            <a:ext cx="1959771" cy="476698"/>
          </a:xfrm>
          <a:prstGeom prst="rect">
            <a:avLst/>
          </a:prstGeom>
        </p:spPr>
      </p:pic>
      <p:pic>
        <p:nvPicPr>
          <p:cNvPr id="9" name="Imagem 8" descr="Texto, Logotipo&#10;&#10;O conteúdo gerado por IA pode estar incorreto.">
            <a:extLst>
              <a:ext uri="{FF2B5EF4-FFF2-40B4-BE49-F238E27FC236}">
                <a16:creationId xmlns:a16="http://schemas.microsoft.com/office/drawing/2014/main" id="{5D40EBCA-6A16-D3F6-EF48-EFC842751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Mão de pessoa&#10;&#10;O conteúdo gerado por IA pode estar incorreto.">
            <a:extLst>
              <a:ext uri="{FF2B5EF4-FFF2-40B4-BE49-F238E27FC236}">
                <a16:creationId xmlns:a16="http://schemas.microsoft.com/office/drawing/2014/main" id="{809DB926-9CC7-8F58-8658-A1FAF3407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66890461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95658-C0A9-C717-0AC9-7468977A3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B1157381-A2D2-4947-31EE-2F5BBDAF6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5F435B4C-BA4A-A686-CABD-B176F44171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AA595F4-7A10-B84B-C17A-178C51CCF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075" y="1597953"/>
            <a:ext cx="11153775" cy="2076450"/>
          </a:xfrm>
        </p:spPr>
        <p:txBody>
          <a:bodyPr>
            <a:normAutofit/>
          </a:bodyPr>
          <a:lstStyle/>
          <a:p>
            <a:r>
              <a:rPr lang="pt-BR" i="1" dirty="0"/>
              <a:t>“Em sua sabedoria o Senhor põe os que estão à procura da verdade em contato com seus semelhantes que a conhecem. É plano do Céu que os que receberam a luz a comuniquem aos que se acham em trevas.”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D2B13C4-73A6-6244-3E2E-8128F963C064}"/>
              </a:ext>
            </a:extLst>
          </p:cNvPr>
          <p:cNvSpPr txBox="1"/>
          <p:nvPr/>
        </p:nvSpPr>
        <p:spPr>
          <a:xfrm>
            <a:off x="2543175" y="3225284"/>
            <a:ext cx="7810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C44E70"/>
                </a:solidFill>
                <a:latin typeface="Congenial Black" panose="02000503040000020004" pitchFamily="2" charset="0"/>
              </a:rPr>
              <a:t>Ellen G. White, </a:t>
            </a:r>
            <a:r>
              <a:rPr lang="pt-BR" sz="2800" i="1" dirty="0">
                <a:solidFill>
                  <a:srgbClr val="C44E70"/>
                </a:solidFill>
                <a:latin typeface="Congenial Black" panose="02000503040000020004" pitchFamily="2" charset="0"/>
              </a:rPr>
              <a:t>Atos dos Apóstolos</a:t>
            </a:r>
            <a:r>
              <a:rPr lang="pt-BR" sz="2800" dirty="0">
                <a:solidFill>
                  <a:srgbClr val="C44E70"/>
                </a:solidFill>
                <a:latin typeface="Congenial Black" panose="02000503040000020004" pitchFamily="2" charset="0"/>
              </a:rPr>
              <a:t>, p.134 </a:t>
            </a: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B11DB56B-ABD0-8BF8-3D4C-F5B8C4268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167312" y="549176"/>
            <a:ext cx="1857376" cy="1048777"/>
          </a:xfrm>
          <a:prstGeom prst="rect">
            <a:avLst/>
          </a:prstGeom>
        </p:spPr>
      </p:pic>
      <p:pic>
        <p:nvPicPr>
          <p:cNvPr id="8" name="Imagem 7" descr="Texto, Logotipo&#10;&#10;O conteúdo gerado por IA pode estar incorreto.">
            <a:extLst>
              <a:ext uri="{FF2B5EF4-FFF2-40B4-BE49-F238E27FC236}">
                <a16:creationId xmlns:a16="http://schemas.microsoft.com/office/drawing/2014/main" id="{CC4AE5FE-FA53-09FA-7242-2AD3D1821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AA0E9-DA6B-3664-522B-8C007D746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m vestido azul&#10;&#10;O conteúdo gerado por IA pode estar incorreto.">
            <a:extLst>
              <a:ext uri="{FF2B5EF4-FFF2-40B4-BE49-F238E27FC236}">
                <a16:creationId xmlns:a16="http://schemas.microsoft.com/office/drawing/2014/main" id="{589C8989-849E-1707-C6F7-76D52CD6A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t="5675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E87A2081-F618-270A-8EBC-3DEE6504D0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DDBA2BF6-FD65-A208-DE5B-A035CC077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3437" y="2851011"/>
            <a:ext cx="7086600" cy="1655762"/>
          </a:xfrm>
        </p:spPr>
        <p:txBody>
          <a:bodyPr>
            <a:normAutofit/>
          </a:bodyPr>
          <a:lstStyle/>
          <a:p>
            <a:r>
              <a:rPr lang="pt-BR" dirty="0"/>
              <a:t>É uma decisão que se transforma em ação.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D949B4B-2071-BB6B-E841-C07421A2F61C}"/>
              </a:ext>
            </a:extLst>
          </p:cNvPr>
          <p:cNvSpPr txBox="1"/>
          <p:nvPr/>
        </p:nvSpPr>
        <p:spPr>
          <a:xfrm>
            <a:off x="4998601" y="2204064"/>
            <a:ext cx="68294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rgbClr val="943048"/>
                </a:solidFill>
                <a:latin typeface="Congenial Black" panose="02000503040000020004" pitchFamily="2" charset="0"/>
              </a:rPr>
              <a:t>Amar não é uma emoção. </a:t>
            </a:r>
          </a:p>
        </p:txBody>
      </p:sp>
      <p:pic>
        <p:nvPicPr>
          <p:cNvPr id="6" name="Imagem 5" descr="Imagem de desenho animado&#10;&#10;O conteúdo gerado por IA pode estar incorreto.">
            <a:extLst>
              <a:ext uri="{FF2B5EF4-FFF2-40B4-BE49-F238E27FC236}">
                <a16:creationId xmlns:a16="http://schemas.microsoft.com/office/drawing/2014/main" id="{88AB9742-D2C7-5C53-750A-E5949F880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7443" r="65492" b="79685"/>
          <a:stretch>
            <a:fillRect/>
          </a:stretch>
        </p:blipFill>
        <p:spPr>
          <a:xfrm>
            <a:off x="7206851" y="1727366"/>
            <a:ext cx="1959771" cy="476698"/>
          </a:xfrm>
          <a:prstGeom prst="rect">
            <a:avLst/>
          </a:prstGeom>
        </p:spPr>
      </p:pic>
      <p:pic>
        <p:nvPicPr>
          <p:cNvPr id="8" name="Imagem 7" descr="Texto, Logotipo&#10;&#10;O conteúdo gerado por IA pode estar incorreto.">
            <a:extLst>
              <a:ext uri="{FF2B5EF4-FFF2-40B4-BE49-F238E27FC236}">
                <a16:creationId xmlns:a16="http://schemas.microsoft.com/office/drawing/2014/main" id="{DAB638D9-0F14-EE3D-85E0-43C07ADF5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9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ED40B-999E-EB32-70F7-37E8303EF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nimal, mesa, bolo, pare&#10;&#10;O conteúdo gerado por IA pode estar incorreto.">
            <a:extLst>
              <a:ext uri="{FF2B5EF4-FFF2-40B4-BE49-F238E27FC236}">
                <a16:creationId xmlns:a16="http://schemas.microsoft.com/office/drawing/2014/main" id="{A282EE7E-C3BF-8D6C-FD7C-199531A54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Imagem 10" descr="Imagem de desenho animado&#10;&#10;O conteúdo gerado por IA pode estar incorreto.">
            <a:extLst>
              <a:ext uri="{FF2B5EF4-FFF2-40B4-BE49-F238E27FC236}">
                <a16:creationId xmlns:a16="http://schemas.microsoft.com/office/drawing/2014/main" id="{4E2A92CA-0278-0A42-DBD9-E3EB0F159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t="35745" r="65637" b="51383"/>
          <a:stretch>
            <a:fillRect/>
          </a:stretch>
        </p:blipFill>
        <p:spPr>
          <a:xfrm>
            <a:off x="7392587" y="1525033"/>
            <a:ext cx="2541988" cy="618317"/>
          </a:xfrm>
          <a:prstGeom prst="rect">
            <a:avLst/>
          </a:prstGeom>
        </p:spPr>
      </p:pic>
      <p:pic>
        <p:nvPicPr>
          <p:cNvPr id="12" name="Imagem 11" descr="Texto, Logotipo&#10;&#10;O conteúdo gerado por IA pode estar incorreto.">
            <a:extLst>
              <a:ext uri="{FF2B5EF4-FFF2-40B4-BE49-F238E27FC236}">
                <a16:creationId xmlns:a16="http://schemas.microsoft.com/office/drawing/2014/main" id="{84A0049B-69A8-05EB-D8A5-09BBEEC7D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6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73C8E-828E-FDAA-5A16-071048838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E633A2C3-251A-C92D-EE3C-8245A9B1D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6" name="Imagem 5" descr="Foto a noite&#10;&#10;O conteúdo gerado por IA pode estar incorreto.">
            <a:extLst>
              <a:ext uri="{FF2B5EF4-FFF2-40B4-BE49-F238E27FC236}">
                <a16:creationId xmlns:a16="http://schemas.microsoft.com/office/drawing/2014/main" id="{5D2A1F08-13B7-1A21-386E-6DDDB9AA48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FC27CBAC-1825-B6C8-E23B-1C87D18E5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2550" y="906463"/>
            <a:ext cx="9144000" cy="1655762"/>
          </a:xfrm>
        </p:spPr>
        <p:txBody>
          <a:bodyPr>
            <a:normAutofit/>
          </a:bodyPr>
          <a:lstStyle/>
          <a:p>
            <a:r>
              <a:rPr lang="pt-BR" sz="2800" dirty="0"/>
              <a:t>Quem ama deixa marcas que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6F049F2-5829-CADF-F1DF-C7C9EB7A19BB}"/>
              </a:ext>
            </a:extLst>
          </p:cNvPr>
          <p:cNvSpPr txBox="1"/>
          <p:nvPr/>
        </p:nvSpPr>
        <p:spPr>
          <a:xfrm>
            <a:off x="1976435" y="1377434"/>
            <a:ext cx="8239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o tempo não apaga.</a:t>
            </a:r>
          </a:p>
        </p:txBody>
      </p:sp>
      <p:pic>
        <p:nvPicPr>
          <p:cNvPr id="7" name="Imagem 6" descr="Imagem de desenho animado&#10;&#10;O conteúdo gerado por IA pode estar incorreto.">
            <a:extLst>
              <a:ext uri="{FF2B5EF4-FFF2-40B4-BE49-F238E27FC236}">
                <a16:creationId xmlns:a16="http://schemas.microsoft.com/office/drawing/2014/main" id="{BD2F8181-32F0-5B9D-3B09-A5007E77E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35478" r="65492" b="51650"/>
          <a:stretch>
            <a:fillRect/>
          </a:stretch>
        </p:blipFill>
        <p:spPr>
          <a:xfrm>
            <a:off x="4944664" y="591426"/>
            <a:ext cx="1959771" cy="476698"/>
          </a:xfrm>
          <a:prstGeom prst="rect">
            <a:avLst/>
          </a:prstGeom>
        </p:spPr>
      </p:pic>
      <p:pic>
        <p:nvPicPr>
          <p:cNvPr id="8" name="Imagem 7" descr="Texto, Logotipo&#10;&#10;O conteúdo gerado por IA pode estar incorreto.">
            <a:extLst>
              <a:ext uri="{FF2B5EF4-FFF2-40B4-BE49-F238E27FC236}">
                <a16:creationId xmlns:a16="http://schemas.microsoft.com/office/drawing/2014/main" id="{979D36B9-A330-0C9F-B8F8-1AADD06BD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14B79-7758-1BEB-1CDC-A4F7BCDDB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ulher com roupa íntima&#10;&#10;O conteúdo gerado por IA pode estar incorreto.">
            <a:extLst>
              <a:ext uri="{FF2B5EF4-FFF2-40B4-BE49-F238E27FC236}">
                <a16:creationId xmlns:a16="http://schemas.microsoft.com/office/drawing/2014/main" id="{9E7874EB-3F9D-372D-21B2-6D742F451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8C6F2834-F327-0E74-D63E-FE0B9F522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7324" y="1394874"/>
            <a:ext cx="6467475" cy="2034126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rgbClr val="CB5E79"/>
                </a:solidFill>
                <a:latin typeface="Congenial Black" panose="02000503040000020004" pitchFamily="2" charset="0"/>
              </a:rPr>
              <a:t>Hoje, Jesus está sentado à mesa, </a:t>
            </a:r>
            <a:r>
              <a:rPr lang="pt-BR" sz="2800" dirty="0"/>
              <a:t>esperando corações que se quebrem diante Dele. </a:t>
            </a:r>
          </a:p>
        </p:txBody>
      </p:sp>
      <p:pic>
        <p:nvPicPr>
          <p:cNvPr id="5" name="Imagem 4" descr="Imagem de desenho animado&#10;&#10;O conteúdo gerado por IA pode estar incorreto.">
            <a:extLst>
              <a:ext uri="{FF2B5EF4-FFF2-40B4-BE49-F238E27FC236}">
                <a16:creationId xmlns:a16="http://schemas.microsoft.com/office/drawing/2014/main" id="{724557CF-6DD7-6804-CBAB-5E8EDDBB9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7443" r="65492" b="79685"/>
          <a:stretch>
            <a:fillRect/>
          </a:stretch>
        </p:blipFill>
        <p:spPr>
          <a:xfrm>
            <a:off x="7521175" y="990152"/>
            <a:ext cx="1959771" cy="476698"/>
          </a:xfrm>
          <a:prstGeom prst="rect">
            <a:avLst/>
          </a:prstGeom>
        </p:spPr>
      </p:pic>
      <p:pic>
        <p:nvPicPr>
          <p:cNvPr id="6" name="Imagem 5" descr="Foto a noite&#10;&#10;O conteúdo gerado por IA pode estar incorreto.">
            <a:extLst>
              <a:ext uri="{FF2B5EF4-FFF2-40B4-BE49-F238E27FC236}">
                <a16:creationId xmlns:a16="http://schemas.microsoft.com/office/drawing/2014/main" id="{B9F277E4-3322-EE2E-84BF-3F8A32C766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3EAF32D8-EEEB-0EEA-0DBE-85068A5AD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4" y="22582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5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93D54-4672-7777-8083-CF7740605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EB92C9A6-5B40-B3D0-FA5E-D7287DFE9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6" name="Imagem 5" descr="Foto a noite&#10;&#10;O conteúdo gerado por IA pode estar incorreto.">
            <a:extLst>
              <a:ext uri="{FF2B5EF4-FFF2-40B4-BE49-F238E27FC236}">
                <a16:creationId xmlns:a16="http://schemas.microsoft.com/office/drawing/2014/main" id="{80AE8CB1-AA33-AB4A-431F-E1A9DDA3E8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68B295A-3812-3274-9542-AE672E223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711" y="1346201"/>
            <a:ext cx="7434264" cy="3027362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pt-BR" dirty="0"/>
              <a:t>Somos verdadeiramente livres quando amamos como fomos amados: sem reservas, sem julgamento e com o coração quebrantado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59DC31C-BE90-7AA8-D1ED-71A6DEF5E6E7}"/>
              </a:ext>
            </a:extLst>
          </p:cNvPr>
          <p:cNvSpPr txBox="1"/>
          <p:nvPr/>
        </p:nvSpPr>
        <p:spPr>
          <a:xfrm>
            <a:off x="852487" y="2692402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solidFill>
                  <a:srgbClr val="943048"/>
                </a:solidFill>
                <a:latin typeface="Congenial Black" panose="02000503040000020004" pitchFamily="2" charset="0"/>
              </a:rPr>
              <a:t>diante da graça.</a:t>
            </a:r>
          </a:p>
        </p:txBody>
      </p:sp>
      <p:pic>
        <p:nvPicPr>
          <p:cNvPr id="2" name="Imagem 1" descr="Imagem de desenho animado&#10;&#10;O conteúdo gerado por IA pode estar incorreto.">
            <a:extLst>
              <a:ext uri="{FF2B5EF4-FFF2-40B4-BE49-F238E27FC236}">
                <a16:creationId xmlns:a16="http://schemas.microsoft.com/office/drawing/2014/main" id="{36F7F1FD-DC40-FDA3-7D40-E55D6BB81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7443" r="65492" b="79685"/>
          <a:stretch>
            <a:fillRect/>
          </a:stretch>
        </p:blipFill>
        <p:spPr>
          <a:xfrm>
            <a:off x="3020612" y="869503"/>
            <a:ext cx="1959771" cy="476698"/>
          </a:xfrm>
          <a:prstGeom prst="rect">
            <a:avLst/>
          </a:prstGeom>
        </p:spPr>
      </p:pic>
      <p:pic>
        <p:nvPicPr>
          <p:cNvPr id="4" name="Imagem 3" descr="Texto, Logotipo&#10;&#10;O conteúdo gerado por IA pode estar incorreto.">
            <a:extLst>
              <a:ext uri="{FF2B5EF4-FFF2-40B4-BE49-F238E27FC236}">
                <a16:creationId xmlns:a16="http://schemas.microsoft.com/office/drawing/2014/main" id="{0849E102-2499-4572-3D69-8DB6511ABC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5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8B281-71E5-4F99-D4FA-22C72733D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AC65060C-0B5B-E905-7264-959907FB6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ED34DCCA-BD34-BED7-E784-A571B7666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55107EBE-5ED8-FB50-AD53-4D62D3304E94}"/>
              </a:ext>
            </a:extLst>
          </p:cNvPr>
          <p:cNvSpPr/>
          <p:nvPr/>
        </p:nvSpPr>
        <p:spPr>
          <a:xfrm>
            <a:off x="11127543" y="361950"/>
            <a:ext cx="686205" cy="686205"/>
          </a:xfrm>
          <a:custGeom>
            <a:avLst/>
            <a:gdLst/>
            <a:ahLst/>
            <a:cxnLst/>
            <a:rect l="l" t="t" r="r" b="b"/>
            <a:pathLst>
              <a:path w="686205" h="686205">
                <a:moveTo>
                  <a:pt x="0" y="0"/>
                </a:moveTo>
                <a:lnTo>
                  <a:pt x="686205" y="0"/>
                </a:lnTo>
                <a:lnTo>
                  <a:pt x="686205" y="686205"/>
                </a:lnTo>
                <a:lnTo>
                  <a:pt x="0" y="686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A362CE52-8339-147A-FF8B-83D9BC999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2" y="914602"/>
            <a:ext cx="7277100" cy="4093369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E0718648-5BF8-7754-8159-406B2A4960AA}"/>
              </a:ext>
            </a:extLst>
          </p:cNvPr>
          <p:cNvSpPr txBox="1">
            <a:spLocks/>
          </p:cNvSpPr>
          <p:nvPr/>
        </p:nvSpPr>
        <p:spPr>
          <a:xfrm>
            <a:off x="1054527" y="4150721"/>
            <a:ext cx="5581650" cy="4974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solidFill>
                  <a:srgbClr val="453630"/>
                </a:solidFill>
                <a:latin typeface="Century Gothic" panose="020B0502020202020204" pitchFamily="34" charset="0"/>
              </a:rPr>
              <a:t>EVANGELISMO FEMININO 2026</a:t>
            </a:r>
          </a:p>
        </p:txBody>
      </p:sp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DDD24E6B-26D7-3F83-93D0-99295E18942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4E2F8-EEFE-225E-6C2A-DA054C9D6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92D6F7FC-6DAB-9291-215E-7D92542ADC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Imagem 3" descr="Uma imagem contendo no interior, mesa, pequeno, bolo&#10;&#10;O conteúdo gerado por IA pode estar incorreto.">
            <a:extLst>
              <a:ext uri="{FF2B5EF4-FFF2-40B4-BE49-F238E27FC236}">
                <a16:creationId xmlns:a16="http://schemas.microsoft.com/office/drawing/2014/main" id="{9EBE174A-D4FA-A26E-D5C4-7EBC2C1B1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9" name="Imagem 18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643C6F51-A0C4-0980-A8DE-5466467CDA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Imagem 4" descr="Foto a noite&#10;&#10;O conteúdo gerado por IA pode estar incorreto.">
            <a:extLst>
              <a:ext uri="{FF2B5EF4-FFF2-40B4-BE49-F238E27FC236}">
                <a16:creationId xmlns:a16="http://schemas.microsoft.com/office/drawing/2014/main" id="{DDA33A2C-A39F-9B6D-7FF6-BA2D0BEBB17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9A33058C-92AC-EDA6-A95C-B83EA960B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4500" y="1693203"/>
            <a:ext cx="9010649" cy="2966661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pt-BR" sz="3200" i="1" dirty="0">
                <a:solidFill>
                  <a:srgbClr val="5B473F"/>
                </a:solidFill>
              </a:rPr>
              <a:t>“Por isso, </a:t>
            </a:r>
            <a:r>
              <a:rPr lang="pt-BR" sz="3200" i="1" dirty="0">
                <a:solidFill>
                  <a:srgbClr val="5B473F"/>
                </a:solidFill>
                <a:latin typeface="Century Gothic" panose="020B0502020202020204" pitchFamily="34" charset="0"/>
              </a:rPr>
              <a:t>afirmo a você que os muitos pecados dela foram perdoados, porque ela muito amou; mas aquele a quem pouco se perdoa, pouco ama.”</a:t>
            </a:r>
          </a:p>
        </p:txBody>
      </p:sp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FCC36131-D477-146A-1177-A359CDE67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  <p:pic>
        <p:nvPicPr>
          <p:cNvPr id="11" name="Imagem 10" descr="Ícone&#10;&#10;O conteúdo gerado por IA pode estar incorreto.">
            <a:extLst>
              <a:ext uri="{FF2B5EF4-FFF2-40B4-BE49-F238E27FC236}">
                <a16:creationId xmlns:a16="http://schemas.microsoft.com/office/drawing/2014/main" id="{4020076B-5C6A-EEBB-A847-9D21475362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291136" y="549176"/>
            <a:ext cx="1857376" cy="104877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CB9157C-A771-BFD9-48F0-76F988975985}"/>
              </a:ext>
            </a:extLst>
          </p:cNvPr>
          <p:cNvSpPr txBox="1"/>
          <p:nvPr/>
        </p:nvSpPr>
        <p:spPr>
          <a:xfrm>
            <a:off x="5999400" y="4401171"/>
            <a:ext cx="4725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C44E70"/>
                </a:solidFill>
                <a:latin typeface="Congenial Black" panose="02000503040000020004" pitchFamily="2" charset="0"/>
                <a:cs typeface="Aptos Serif" panose="02020604070405020304" pitchFamily="18" charset="0"/>
              </a:rPr>
              <a:t>Lucas 7:47 (NAA)</a:t>
            </a:r>
          </a:p>
        </p:txBody>
      </p:sp>
    </p:spTree>
    <p:extLst>
      <p:ext uri="{BB962C8B-B14F-4D97-AF65-F5344CB8AC3E}">
        <p14:creationId xmlns:p14="http://schemas.microsoft.com/office/powerpoint/2010/main" val="304784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21162-614F-BE2F-6B7C-8CCFD7BCC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Grupo de pessoas em pé&#10;&#10;O conteúdo gerado por IA pode estar incorreto.">
            <a:extLst>
              <a:ext uri="{FF2B5EF4-FFF2-40B4-BE49-F238E27FC236}">
                <a16:creationId xmlns:a16="http://schemas.microsoft.com/office/drawing/2014/main" id="{834B987F-6D69-CD8A-1AB5-FEE7EC4C3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Foto a noite&#10;&#10;O conteúdo gerado por IA pode estar incorreto.">
            <a:extLst>
              <a:ext uri="{FF2B5EF4-FFF2-40B4-BE49-F238E27FC236}">
                <a16:creationId xmlns:a16="http://schemas.microsoft.com/office/drawing/2014/main" id="{A4C19090-3F45-A471-D68A-E6727791F8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Imagem 4" descr="Texto, Logotipo&#10;&#10;O conteúdo gerado por IA pode estar incorreto.">
            <a:extLst>
              <a:ext uri="{FF2B5EF4-FFF2-40B4-BE49-F238E27FC236}">
                <a16:creationId xmlns:a16="http://schemas.microsoft.com/office/drawing/2014/main" id="{F0BD0129-0538-946F-6819-DF3DBE284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BCB37225-C02E-C511-D60F-2C4B35176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4782" y="5159692"/>
            <a:ext cx="9228794" cy="339661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t-BR" sz="7200" b="1" dirty="0">
                <a:solidFill>
                  <a:schemeClr val="bg1"/>
                </a:solidFill>
                <a:latin typeface="Congenial Black" panose="02000503040000020004" pitchFamily="2" charset="0"/>
              </a:rPr>
              <a:t>História </a:t>
            </a:r>
            <a:r>
              <a:rPr lang="pt-BR" sz="114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bíblica</a:t>
            </a:r>
            <a:endParaRPr lang="pt-BR" sz="11400" dirty="0">
              <a:solidFill>
                <a:srgbClr val="B73958"/>
              </a:solidFill>
              <a:latin typeface="Congenial Black" panose="02000503040000020004" pitchFamily="2" charset="0"/>
            </a:endParaRPr>
          </a:p>
        </p:txBody>
      </p:sp>
      <p:pic>
        <p:nvPicPr>
          <p:cNvPr id="9" name="Imagem 8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9AB27BBD-354D-0E0C-90EB-B109A7C620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t="22917" r="65969" b="65555"/>
          <a:stretch>
            <a:fillRect/>
          </a:stretch>
        </p:blipFill>
        <p:spPr>
          <a:xfrm>
            <a:off x="2306336" y="4957408"/>
            <a:ext cx="2528887" cy="5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18678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1DCE7-98A8-9695-C01B-817CA0E21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orrente e nuvens no céu&#10;&#10;O conteúdo gerado por IA pode estar incorreto.">
            <a:extLst>
              <a:ext uri="{FF2B5EF4-FFF2-40B4-BE49-F238E27FC236}">
                <a16:creationId xmlns:a16="http://schemas.microsoft.com/office/drawing/2014/main" id="{48F9A287-86D9-A2B4-DCAF-F97055CBF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Imagem 4" descr="Foto a noite&#10;&#10;O conteúdo gerado por IA pode estar incorreto.">
            <a:extLst>
              <a:ext uri="{FF2B5EF4-FFF2-40B4-BE49-F238E27FC236}">
                <a16:creationId xmlns:a16="http://schemas.microsoft.com/office/drawing/2014/main" id="{21FCAEC8-C56C-94EE-89DB-5204A95C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1" name="Imagem 10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5CDFF77A-4FE8-DA04-CD51-831897705DF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5279EF0A-4E9C-3B2B-2E7E-DCE10D5EE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3804" y="1478926"/>
            <a:ext cx="9604251" cy="1655762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pt-BR" dirty="0"/>
              <a:t>quando amamos como fomos amados: sem reservas, sem julgamento e com o coração quebrantado diante da graça.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A8B33CD-9FC4-992D-81B8-73A737D5C650}"/>
              </a:ext>
            </a:extLst>
          </p:cNvPr>
          <p:cNvSpPr txBox="1"/>
          <p:nvPr/>
        </p:nvSpPr>
        <p:spPr>
          <a:xfrm>
            <a:off x="1266821" y="891580"/>
            <a:ext cx="97112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rgbClr val="6B2338"/>
                </a:solidFill>
                <a:latin typeface="Congenial Black" panose="02000503040000020004" pitchFamily="2" charset="0"/>
              </a:rPr>
              <a:t>Somos verdadeiramente livres </a:t>
            </a:r>
          </a:p>
        </p:txBody>
      </p:sp>
      <p:pic>
        <p:nvPicPr>
          <p:cNvPr id="9" name="Imagem 8" descr="Imagem de desenho animado&#10;&#10;O conteúdo gerado por IA pode estar incorreto.">
            <a:extLst>
              <a:ext uri="{FF2B5EF4-FFF2-40B4-BE49-F238E27FC236}">
                <a16:creationId xmlns:a16="http://schemas.microsoft.com/office/drawing/2014/main" id="{3D8ECE32-A21B-E56A-1520-4E33284C75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7443" r="65492" b="79685"/>
          <a:stretch>
            <a:fillRect/>
          </a:stretch>
        </p:blipFill>
        <p:spPr>
          <a:xfrm>
            <a:off x="5116112" y="501114"/>
            <a:ext cx="1959771" cy="476698"/>
          </a:xfrm>
          <a:prstGeom prst="rect">
            <a:avLst/>
          </a:prstGeom>
        </p:spPr>
      </p:pic>
      <p:pic>
        <p:nvPicPr>
          <p:cNvPr id="10" name="Imagem 9" descr="Texto, Logotipo&#10;&#10;O conteúdo gerado por IA pode estar incorreto.">
            <a:extLst>
              <a:ext uri="{FF2B5EF4-FFF2-40B4-BE49-F238E27FC236}">
                <a16:creationId xmlns:a16="http://schemas.microsoft.com/office/drawing/2014/main" id="{8200B968-5FB9-144E-DAFE-7BF3A24BC8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F9210-8F86-C344-05B5-1AA544EDB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18EA1FCB-0B86-6776-56E3-2A937121D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6" name="Imagem 5" descr="Foto a noite&#10;&#10;O conteúdo gerado por IA pode estar incorreto.">
            <a:extLst>
              <a:ext uri="{FF2B5EF4-FFF2-40B4-BE49-F238E27FC236}">
                <a16:creationId xmlns:a16="http://schemas.microsoft.com/office/drawing/2014/main" id="{4D8A442A-725C-B39F-8495-CB3CDAF06B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9" name="Imagem 8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17A02D74-FA83-E305-AA50-2F24F63131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11F70A5-F621-5330-72B4-2223E709B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49" y="1883857"/>
            <a:ext cx="5743575" cy="4612193"/>
          </a:xfrm>
        </p:spPr>
        <p:txBody>
          <a:bodyPr>
            <a:normAutofit/>
          </a:bodyPr>
          <a:lstStyle/>
          <a:p>
            <a:r>
              <a:rPr lang="pt-BR" dirty="0"/>
              <a:t>O amor não é apenas o caminho até a salvação. É a evidência máxima de que ela já aconteceu. “Porque pela graça vocês são salvos, mediante a fé; e isto não vem de vocês, é dom de Deus; não de obras, para que ninguém se glorie.” </a:t>
            </a:r>
          </a:p>
          <a:p>
            <a:r>
              <a:rPr lang="pt-BR" dirty="0">
                <a:solidFill>
                  <a:srgbClr val="943048"/>
                </a:solidFill>
                <a:latin typeface="Congenial Black" panose="02000503040000020004" pitchFamily="2" charset="0"/>
              </a:rPr>
              <a:t>Efésios 2:8, 9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82B5AB3-EC7D-8B12-B1DE-6AE13B5F4C90}"/>
              </a:ext>
            </a:extLst>
          </p:cNvPr>
          <p:cNvSpPr txBox="1"/>
          <p:nvPr/>
        </p:nvSpPr>
        <p:spPr>
          <a:xfrm>
            <a:off x="628649" y="1386380"/>
            <a:ext cx="57435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6B2338"/>
                </a:solidFill>
                <a:latin typeface="Congenial Black" panose="02000503040000020004" pitchFamily="2" charset="0"/>
              </a:rPr>
              <a:t>A Experiência da Salvação</a:t>
            </a:r>
            <a:r>
              <a:rPr lang="pt-BR" sz="3200" dirty="0">
                <a:solidFill>
                  <a:srgbClr val="6B2338"/>
                </a:solidFill>
                <a:latin typeface="Congenial Black" panose="02000503040000020004" pitchFamily="2" charset="0"/>
              </a:rPr>
              <a:t> </a:t>
            </a:r>
          </a:p>
        </p:txBody>
      </p:sp>
      <p:pic>
        <p:nvPicPr>
          <p:cNvPr id="7" name="Imagem 6" descr="Imagem de desenho animado&#10;&#10;O conteúdo gerado por IA pode estar incorreto.">
            <a:extLst>
              <a:ext uri="{FF2B5EF4-FFF2-40B4-BE49-F238E27FC236}">
                <a16:creationId xmlns:a16="http://schemas.microsoft.com/office/drawing/2014/main" id="{F8033E3B-150B-8F4D-69E0-F87CA724E9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7443" r="65492" b="79685"/>
          <a:stretch>
            <a:fillRect/>
          </a:stretch>
        </p:blipFill>
        <p:spPr>
          <a:xfrm>
            <a:off x="2520550" y="850959"/>
            <a:ext cx="1959771" cy="476698"/>
          </a:xfrm>
          <a:prstGeom prst="rect">
            <a:avLst/>
          </a:prstGeom>
        </p:spPr>
      </p:pic>
      <p:pic>
        <p:nvPicPr>
          <p:cNvPr id="8" name="Imagem 7" descr="Texto, Logotipo&#10;&#10;O conteúdo gerado por IA pode estar incorreto.">
            <a:extLst>
              <a:ext uri="{FF2B5EF4-FFF2-40B4-BE49-F238E27FC236}">
                <a16:creationId xmlns:a16="http://schemas.microsoft.com/office/drawing/2014/main" id="{0CF3A7B4-3371-75C7-B57A-C83B1EF0CF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6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B8CE-56B0-1393-C4EB-23FCA1EB7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BCECCBE7-43D3-7FBC-6890-3C88F5D96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Imagem 7" descr="Foto a noite&#10;&#10;O conteúdo gerado por IA pode estar incorreto.">
            <a:extLst>
              <a:ext uri="{FF2B5EF4-FFF2-40B4-BE49-F238E27FC236}">
                <a16:creationId xmlns:a16="http://schemas.microsoft.com/office/drawing/2014/main" id="{253DA3A3-5110-7E28-CFD6-F15DFFA57E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9" name="Imagem 8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D8FDA466-392A-841F-1CDE-DC6AFA9579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468B07B-D3BB-9BFA-4457-F774D6425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1162" y="1605231"/>
            <a:ext cx="8829675" cy="1655762"/>
          </a:xfrm>
        </p:spPr>
        <p:txBody>
          <a:bodyPr>
            <a:normAutofit/>
          </a:bodyPr>
          <a:lstStyle/>
          <a:p>
            <a:r>
              <a:rPr lang="pt-BR" sz="3200" i="1" dirty="0">
                <a:solidFill>
                  <a:srgbClr val="5B473F"/>
                </a:solidFill>
              </a:rPr>
              <a:t>“Estaremos preparados para o Céu, pois teremos o Céu no coração.” </a:t>
            </a:r>
          </a:p>
        </p:txBody>
      </p:sp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4419E2CA-6619-1540-0C77-664AA34DDD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  <p:pic>
        <p:nvPicPr>
          <p:cNvPr id="5" name="Imagem 4" descr="Ícone&#10;&#10;O conteúdo gerado por IA pode estar incorreto.">
            <a:extLst>
              <a:ext uri="{FF2B5EF4-FFF2-40B4-BE49-F238E27FC236}">
                <a16:creationId xmlns:a16="http://schemas.microsoft.com/office/drawing/2014/main" id="{539ECBD3-0684-6876-963C-0953FDA132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167312" y="549176"/>
            <a:ext cx="1857376" cy="104877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1E9AA55-5936-4822-A436-A10F244F762B}"/>
              </a:ext>
            </a:extLst>
          </p:cNvPr>
          <p:cNvSpPr txBox="1"/>
          <p:nvPr/>
        </p:nvSpPr>
        <p:spPr>
          <a:xfrm>
            <a:off x="2381249" y="3068216"/>
            <a:ext cx="7429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rgbClr val="C44E70"/>
                </a:solidFill>
                <a:latin typeface="Congenial Black" panose="02000503040000020004" pitchFamily="2" charset="0"/>
              </a:rPr>
              <a:t>Ellen G. White, </a:t>
            </a:r>
            <a:r>
              <a:rPr lang="pt-BR" sz="2000" i="1" dirty="0">
                <a:solidFill>
                  <a:srgbClr val="C44E70"/>
                </a:solidFill>
                <a:latin typeface="Congenial Black" panose="02000503040000020004" pitchFamily="2" charset="0"/>
              </a:rPr>
              <a:t>O Desejado de Todas as Nações</a:t>
            </a:r>
            <a:r>
              <a:rPr lang="pt-BR" sz="2000" dirty="0">
                <a:solidFill>
                  <a:srgbClr val="C44E70"/>
                </a:solidFill>
                <a:latin typeface="Congenial Black" panose="02000503040000020004" pitchFamily="2" charset="0"/>
              </a:rPr>
              <a:t>, p. 516 </a:t>
            </a:r>
          </a:p>
        </p:txBody>
      </p:sp>
    </p:spTree>
    <p:extLst>
      <p:ext uri="{BB962C8B-B14F-4D97-AF65-F5344CB8AC3E}">
        <p14:creationId xmlns:p14="http://schemas.microsoft.com/office/powerpoint/2010/main" val="150535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D4BCC-28F2-E218-8524-E3A762992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27A525FC-D95B-09A4-20D2-86C8CD31C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Imagem 7" descr="Foto a noite&#10;&#10;O conteúdo gerado por IA pode estar incorreto.">
            <a:extLst>
              <a:ext uri="{FF2B5EF4-FFF2-40B4-BE49-F238E27FC236}">
                <a16:creationId xmlns:a16="http://schemas.microsoft.com/office/drawing/2014/main" id="{84AC8199-028A-BFBD-3C49-65C13C0B66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A3DE40C-9882-1ED0-30B9-3BE868FC0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88572"/>
            <a:ext cx="9144000" cy="1655762"/>
          </a:xfrm>
        </p:spPr>
        <p:txBody>
          <a:bodyPr>
            <a:normAutofit/>
          </a:bodyPr>
          <a:lstStyle/>
          <a:p>
            <a:r>
              <a:rPr lang="pt-BR" sz="3200" i="1" dirty="0"/>
              <a:t>“A comunhão com Deus é a vida da alma” e transborda em amor para o próximo.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3D81E71-2EF4-4669-AAE7-62313E6A78E1}"/>
              </a:ext>
            </a:extLst>
          </p:cNvPr>
          <p:cNvSpPr txBox="1"/>
          <p:nvPr/>
        </p:nvSpPr>
        <p:spPr>
          <a:xfrm>
            <a:off x="2605087" y="3013501"/>
            <a:ext cx="6981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C44E70"/>
                </a:solidFill>
                <a:latin typeface="Congenial Black" panose="02000503040000020004" pitchFamily="2" charset="0"/>
              </a:rPr>
              <a:t>Ellen G. White, </a:t>
            </a:r>
            <a:r>
              <a:rPr lang="pt-BR" sz="2400" i="1" dirty="0">
                <a:solidFill>
                  <a:srgbClr val="C44E70"/>
                </a:solidFill>
                <a:latin typeface="Congenial Black" panose="02000503040000020004" pitchFamily="2" charset="0"/>
              </a:rPr>
              <a:t>Nos Lugares Celestiais</a:t>
            </a:r>
            <a:r>
              <a:rPr lang="pt-BR" sz="2400" dirty="0">
                <a:solidFill>
                  <a:srgbClr val="C44E70"/>
                </a:solidFill>
                <a:latin typeface="Congenial Black" panose="02000503040000020004" pitchFamily="2" charset="0"/>
              </a:rPr>
              <a:t>, p. 70</a:t>
            </a:r>
          </a:p>
        </p:txBody>
      </p:sp>
      <p:pic>
        <p:nvPicPr>
          <p:cNvPr id="6" name="Imagem 5" descr="Texto, Logotipo&#10;&#10;O conteúdo gerado por IA pode estar incorreto.">
            <a:extLst>
              <a:ext uri="{FF2B5EF4-FFF2-40B4-BE49-F238E27FC236}">
                <a16:creationId xmlns:a16="http://schemas.microsoft.com/office/drawing/2014/main" id="{81E1EE67-82E8-83C5-1747-A9D9A2477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  <p:pic>
        <p:nvPicPr>
          <p:cNvPr id="7" name="Imagem 6" descr="Ícone&#10;&#10;O conteúdo gerado por IA pode estar incorreto.">
            <a:extLst>
              <a:ext uri="{FF2B5EF4-FFF2-40B4-BE49-F238E27FC236}">
                <a16:creationId xmlns:a16="http://schemas.microsoft.com/office/drawing/2014/main" id="{2938B352-23F2-EC85-EE40-56CD5482C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167312" y="549176"/>
            <a:ext cx="1857376" cy="10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5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difício, no interior, deitado, azul&#10;&#10;O conteúdo gerado por IA pode estar incorreto.">
            <a:extLst>
              <a:ext uri="{FF2B5EF4-FFF2-40B4-BE49-F238E27FC236}">
                <a16:creationId xmlns:a16="http://schemas.microsoft.com/office/drawing/2014/main" id="{0C9042BA-6C99-AC9C-0791-F5C4E8288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43128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411</Words>
  <Application>Microsoft Office PowerPoint</Application>
  <PresentationFormat>Widescreen</PresentationFormat>
  <Paragraphs>32</Paragraphs>
  <Slides>23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8" baseType="lpstr">
      <vt:lpstr>Aptos Display</vt:lpstr>
      <vt:lpstr>Congenial Black</vt:lpstr>
      <vt:lpstr>Century Gothic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UNEB - Daniele Silva</dc:creator>
  <cp:lastModifiedBy>UNEB - Daniele Silva</cp:lastModifiedBy>
  <cp:revision>4</cp:revision>
  <dcterms:created xsi:type="dcterms:W3CDTF">2025-09-24T06:59:14Z</dcterms:created>
  <dcterms:modified xsi:type="dcterms:W3CDTF">2025-10-10T12:38:48Z</dcterms:modified>
</cp:coreProperties>
</file>