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3" r:id="rId10"/>
    <p:sldId id="266" r:id="rId11"/>
    <p:sldId id="284" r:id="rId12"/>
    <p:sldId id="269" r:id="rId13"/>
    <p:sldId id="285" r:id="rId14"/>
    <p:sldId id="271" r:id="rId15"/>
    <p:sldId id="286" r:id="rId16"/>
    <p:sldId id="273" r:id="rId17"/>
    <p:sldId id="274" r:id="rId18"/>
    <p:sldId id="275" r:id="rId19"/>
    <p:sldId id="276" r:id="rId20"/>
    <p:sldId id="282" r:id="rId21"/>
  </p:sldIdLst>
  <p:sldSz cx="12192000" cy="6858000"/>
  <p:notesSz cx="6858000" cy="9144000"/>
  <p:embeddedFontLs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Congenial Black" panose="02000503040000020004" pitchFamily="2" charset="0"/>
      <p:bold r:id="rId27"/>
      <p:boldItalic r:id="rId2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676BDD-5EF3-D31E-9BA3-BD51AAC9AF7F}" name="DSA - Beatriz de Albuquerque Ozorio Rago" initials="Bd" userId="S::beatriz.ozorio@adventistas.org::073f1caa-c851-4470-85c4-4d504c612eb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4E70"/>
    <a:srgbClr val="3C2E20"/>
    <a:srgbClr val="663300"/>
    <a:srgbClr val="993350"/>
    <a:srgbClr val="DF99AA"/>
    <a:srgbClr val="B73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44" y="5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7F375CBC-F937-4E6D-B865-0BD67D516B10}" type="datetimeFigureOut">
              <a:rPr lang="pt-BR" smtClean="0"/>
              <a:pPr/>
              <a:t>10/10/2025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9EEF3800-997A-4F23-A121-4006B094893E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681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B4BDC-737C-A132-66C1-45A9C008D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7E3814-4D17-15D4-3060-C43F578D2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4CEA1E-FD80-6006-3969-9C5415613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FEA62E-5ACD-2805-9F87-53DD41D1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DD6E07-C0CF-4869-974A-F5C25EDA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44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4013C-7BB0-D1FE-4E8A-8E93DD36E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EEF36B7-1171-6D8E-E1EE-8746E56CB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7BA368-2CF1-7609-9BBB-F4A8F5886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CF3C8D-B825-5D85-761A-44B9437DB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E8F8D2-99B7-E14E-9871-C0CAEC20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08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E131BB9-11D0-781E-1297-5AD858328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5F9E72-959C-54B4-2B8C-B80EC8E8E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747699-4899-BCA0-DA27-8B4391295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C61ED5-3A43-A2FC-AE6E-261E58EDF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0332D2-4119-BC09-2F79-BCE6F093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66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0B47E-D7A4-763D-8F20-FCA2E9F3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AB45E8-1240-8F96-48F2-3504D6A2F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15B640-11F3-4F92-2AB6-49508DE82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C94307-9E51-DC9C-59B0-0568D974A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FFDE3E6-DA99-2ACA-285F-059E62BCD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2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AA6F5D-E5FD-CF20-A590-840B45C1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306007-E978-7915-5644-DFDDBA91C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EAC0E4-553A-3B4F-486E-50394CDDD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62D10B-6A49-E3B4-AE11-30E1BDAF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003F19-DB8A-DEC0-D7D8-F2D60C48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40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034634-F34E-1677-1C84-6F9F4AFAF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A60A58-660B-5A53-0636-FA3FECD95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C4545D-2EE4-42BD-B52E-370FFE4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EE4307D-8F40-0017-3EC2-809B4178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4B5ED8-E4E8-98A4-118D-972765AC0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F19F3B-C5E9-C503-FE43-4123E307E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1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BA9C3-882F-5321-3BBA-92FE6F5A3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34D8AF-B22E-97F0-9907-975980F3C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78FAF6-6BCD-8088-966D-1A8715702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F816126-AF8C-F58E-E947-3A0C21695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047C7F1-098C-6294-2E38-38239621FF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52A110D-0FF6-6B9F-12C3-4217A4BD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FD9B15A-D7EA-CBA7-AD66-B2B1BE52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A2822B9-53A3-5E37-5E50-AD3B4F7E9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6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7504D-0021-8281-ECB4-1C86FF70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58700E4-2465-BFB1-5CFB-833CE28DC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AB2D1F4-8ABA-943A-49E4-99BD07ED5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CF91E73-5BDF-4EB5-4B68-56C4C208D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471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80033A2-009F-B4C8-7653-AA443D1C6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B38309A-E78C-5225-C75D-FC65F7BCD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5098C42-90CA-4815-CAC0-14FA125A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9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FBC529-B8F7-FBC0-2B05-188C6564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DBB908-3CBD-21EB-EB03-4CCF85311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56D81C5-8262-3F00-02F6-FAA858A6A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A29129-DE77-B42D-35AE-AA16D9473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A02689-B791-9032-BE74-87D651BBD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9F621A7-FF0F-B6B5-6280-90CE2523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675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5300E-3BE8-8189-3FE4-A1351C47C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310B3F-6464-47F1-625E-136DA1049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EA6B31-4D45-DC24-2170-77712B687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2F9B232-BD26-EA80-FA32-1EEB16320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610B3B-E525-1DBC-AB6C-7EE4E119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0F9B6D-D8FB-F7F9-5EE0-BE140376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50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1EC4E1D-680F-4D13-5A43-308268FE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E02D51-0AA0-BC45-21F3-1C57EBF00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587F49-B6B2-D8B5-D379-713883EC8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7B849E36-F21D-4670-BFAB-840F59F2F716}" type="datetimeFigureOut">
              <a:rPr lang="pt-BR" smtClean="0"/>
              <a:pPr/>
              <a:t>10/10/2025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3582A4-C26F-95E5-07CC-A7287B9E5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7201AC-2899-51F4-9F75-C7F675168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8A5D888-8526-4391-AE16-5926CF82BAB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570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6918E5D7-6DEA-501F-C3B5-1B72ED66A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AF804B89-755E-8A31-9EE5-D5E165968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9BE3FB04-8F32-A34A-D4F5-9AEF42B79850}"/>
              </a:ext>
            </a:extLst>
          </p:cNvPr>
          <p:cNvSpPr/>
          <p:nvPr/>
        </p:nvSpPr>
        <p:spPr>
          <a:xfrm>
            <a:off x="11127543" y="361950"/>
            <a:ext cx="686205" cy="686205"/>
          </a:xfrm>
          <a:custGeom>
            <a:avLst/>
            <a:gdLst/>
            <a:ahLst/>
            <a:cxnLst/>
            <a:rect l="l" t="t" r="r" b="b"/>
            <a:pathLst>
              <a:path w="686205" h="686205">
                <a:moveTo>
                  <a:pt x="0" y="0"/>
                </a:moveTo>
                <a:lnTo>
                  <a:pt x="686205" y="0"/>
                </a:lnTo>
                <a:lnTo>
                  <a:pt x="686205" y="686205"/>
                </a:lnTo>
                <a:lnTo>
                  <a:pt x="0" y="686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8DFFC8DF-BA92-B6DE-24F3-694B411F2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2" y="914602"/>
            <a:ext cx="7277100" cy="4093369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79492E98-2517-178E-E92F-2C13EC25B02D}"/>
              </a:ext>
            </a:extLst>
          </p:cNvPr>
          <p:cNvSpPr txBox="1">
            <a:spLocks/>
          </p:cNvSpPr>
          <p:nvPr/>
        </p:nvSpPr>
        <p:spPr>
          <a:xfrm>
            <a:off x="1054527" y="4150721"/>
            <a:ext cx="5581650" cy="4974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solidFill>
                  <a:srgbClr val="453630"/>
                </a:solidFill>
                <a:latin typeface="Century Gothic" panose="020B0502020202020204" pitchFamily="34" charset="0"/>
              </a:rPr>
              <a:t>EVANGELISMO FEMININO 2026</a:t>
            </a:r>
          </a:p>
        </p:txBody>
      </p:sp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DEAAE339-95AE-6487-5B93-2FFBB43FD7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1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55155-9E37-87A2-68F0-520D246E9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com a mão no rosto&#10;&#10;O conteúdo gerado por IA pode estar incorreto.">
            <a:extLst>
              <a:ext uri="{FF2B5EF4-FFF2-40B4-BE49-F238E27FC236}">
                <a16:creationId xmlns:a16="http://schemas.microsoft.com/office/drawing/2014/main" id="{41E11C4B-1B24-7694-810B-563F588EE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Imagem 7" descr="Foto a noite&#10;&#10;O conteúdo gerado por IA pode estar incorreto.">
            <a:extLst>
              <a:ext uri="{FF2B5EF4-FFF2-40B4-BE49-F238E27FC236}">
                <a16:creationId xmlns:a16="http://schemas.microsoft.com/office/drawing/2014/main" id="{A103EB8F-13F8-2517-FC41-2FCDF8F550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2EC996D-FEEC-5ABA-4268-E3FD0C7BB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851" y="2769041"/>
            <a:ext cx="5361830" cy="3786810"/>
          </a:xfrm>
        </p:spPr>
        <p:txBody>
          <a:bodyPr>
            <a:normAutofit/>
          </a:bodyPr>
          <a:lstStyle/>
          <a:p>
            <a:r>
              <a:rPr lang="pt-BR" sz="3200" b="1" dirty="0"/>
              <a:t>Pois </a:t>
            </a:r>
            <a:r>
              <a:rPr lang="pt-BR" sz="3200" b="1" i="1" dirty="0"/>
              <a:t>a fé floresce não quando tudo faz sentido, mas quando confiamos em Quem sabe tudo</a:t>
            </a:r>
            <a:r>
              <a:rPr lang="pt-BR" sz="3200" b="1" dirty="0"/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21FEFC6-C79B-FBC4-0093-EB0A954F4BED}"/>
              </a:ext>
            </a:extLst>
          </p:cNvPr>
          <p:cNvSpPr txBox="1"/>
          <p:nvPr/>
        </p:nvSpPr>
        <p:spPr>
          <a:xfrm>
            <a:off x="112647" y="2237658"/>
            <a:ext cx="6094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C44E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é possível ao que crê. </a:t>
            </a:r>
            <a:endParaRPr lang="pt-BR" sz="4000" dirty="0">
              <a:solidFill>
                <a:srgbClr val="C44E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9702C96-726B-D791-2911-573818F70FFE}"/>
              </a:ext>
            </a:extLst>
          </p:cNvPr>
          <p:cNvSpPr txBox="1"/>
          <p:nvPr/>
        </p:nvSpPr>
        <p:spPr>
          <a:xfrm>
            <a:off x="1592250" y="1021941"/>
            <a:ext cx="38861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600" b="1" dirty="0">
                <a:solidFill>
                  <a:srgbClr val="9933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Tudo </a:t>
            </a:r>
            <a:endParaRPr lang="pt-BR" sz="9600" dirty="0">
              <a:solidFill>
                <a:srgbClr val="993350"/>
              </a:solidFill>
            </a:endParaRPr>
          </a:p>
        </p:txBody>
      </p:sp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2D0DAADE-7627-F3A4-84A8-8A6278621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7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omem com os braços abertos&#10;&#10;O conteúdo gerado por IA pode estar incorreto.">
            <a:extLst>
              <a:ext uri="{FF2B5EF4-FFF2-40B4-BE49-F238E27FC236}">
                <a16:creationId xmlns:a16="http://schemas.microsoft.com/office/drawing/2014/main" id="{0A449DA8-09F8-412E-5595-284E2998A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Texto, Logotipo&#10;&#10;O conteúdo gerado por IA pode estar incorreto.">
            <a:extLst>
              <a:ext uri="{FF2B5EF4-FFF2-40B4-BE49-F238E27FC236}">
                <a16:creationId xmlns:a16="http://schemas.microsoft.com/office/drawing/2014/main" id="{916B13CB-A113-674E-C6B0-1C66C4239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99" y="605512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50139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A834B-12C1-4175-4CFC-E932F51FA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 com a mão na boca&#10;&#10;O conteúdo gerado por IA pode estar incorreto.">
            <a:extLst>
              <a:ext uri="{FF2B5EF4-FFF2-40B4-BE49-F238E27FC236}">
                <a16:creationId xmlns:a16="http://schemas.microsoft.com/office/drawing/2014/main" id="{910FA72A-6999-2267-90F2-304FF5952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Imagem 4" descr="Foto a noite&#10;&#10;O conteúdo gerado por IA pode estar incorreto.">
            <a:extLst>
              <a:ext uri="{FF2B5EF4-FFF2-40B4-BE49-F238E27FC236}">
                <a16:creationId xmlns:a16="http://schemas.microsoft.com/office/drawing/2014/main" id="{EC6507C4-FCB2-48ED-8060-25A43A0A83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9D481050-FC86-3E01-5ED4-6884C1E40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154" y="1079390"/>
            <a:ext cx="5573863" cy="5001370"/>
          </a:xfrm>
        </p:spPr>
        <p:txBody>
          <a:bodyPr>
            <a:normAutofit lnSpcReduction="10000"/>
          </a:bodyPr>
          <a:lstStyle/>
          <a:p>
            <a:r>
              <a:rPr lang="pt-BR" sz="3200" b="1" dirty="0">
                <a:solidFill>
                  <a:srgbClr val="993350"/>
                </a:solidFill>
              </a:rPr>
              <a:t>Jesus não esperou uma fé inabalável. </a:t>
            </a:r>
            <a:r>
              <a:rPr lang="pt-BR" sz="3200" dirty="0"/>
              <a:t>Aceitou a fé sincera. É por isso que a coragem é o medo que esteve de joelhos. E Deus valoriza a entrega, a renúncia, a dependência, e não a perfeição.</a:t>
            </a:r>
          </a:p>
        </p:txBody>
      </p:sp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F1FAF42F-817D-2D94-6A41-2B5B5C327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t="9918" r="66062" b="78554"/>
          <a:stretch>
            <a:fillRect/>
          </a:stretch>
        </p:blipFill>
        <p:spPr>
          <a:xfrm>
            <a:off x="2070585" y="650450"/>
            <a:ext cx="2528887" cy="5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9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omem com a mão na boca&#10;&#10;O conteúdo gerado por IA pode estar incorreto.">
            <a:extLst>
              <a:ext uri="{FF2B5EF4-FFF2-40B4-BE49-F238E27FC236}">
                <a16:creationId xmlns:a16="http://schemas.microsoft.com/office/drawing/2014/main" id="{851F1734-6090-CC92-CC7C-012914B81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Texto, Logotipo&#10;&#10;O conteúdo gerado por IA pode estar incorreto.">
            <a:extLst>
              <a:ext uri="{FF2B5EF4-FFF2-40B4-BE49-F238E27FC236}">
                <a16:creationId xmlns:a16="http://schemas.microsoft.com/office/drawing/2014/main" id="{7192CB3E-78E2-7DED-FB42-F0488D44B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82870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25E9E-93EB-0E32-C948-6AF8C568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com a mão no rosto&#10;&#10;O conteúdo gerado por IA pode estar incorreto.">
            <a:extLst>
              <a:ext uri="{FF2B5EF4-FFF2-40B4-BE49-F238E27FC236}">
                <a16:creationId xmlns:a16="http://schemas.microsoft.com/office/drawing/2014/main" id="{F384C2F4-6E1D-13B3-6899-8ADDC25A9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Imagem 4" descr="Foto a noite&#10;&#10;O conteúdo gerado por IA pode estar incorreto.">
            <a:extLst>
              <a:ext uri="{FF2B5EF4-FFF2-40B4-BE49-F238E27FC236}">
                <a16:creationId xmlns:a16="http://schemas.microsoft.com/office/drawing/2014/main" id="{3970DD50-0A7D-FBBC-B4EE-18CEDFC7E9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C4CB0A7-CD3F-A2A0-B236-1C4EF9A6B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110" y="1457325"/>
            <a:ext cx="6405565" cy="5105400"/>
          </a:xfrm>
        </p:spPr>
        <p:txBody>
          <a:bodyPr>
            <a:normAutofit/>
          </a:bodyPr>
          <a:lstStyle/>
          <a:p>
            <a:r>
              <a:rPr lang="pt-BR" sz="3000" dirty="0">
                <a:solidFill>
                  <a:schemeClr val="bg1"/>
                </a:solidFill>
              </a:rPr>
              <a:t>“Esta casta […] só sai pela oração” (Mc 9:29). Sem oração, a fé é um mero otimismo vago. Mas com ela, a fé se firma. E </a:t>
            </a:r>
            <a:r>
              <a:rPr lang="pt-BR" sz="3000" i="1" dirty="0">
                <a:solidFill>
                  <a:schemeClr val="bg1"/>
                </a:solidFill>
              </a:rPr>
              <a:t>pelo dom da fé, nós nos tornamos </a:t>
            </a:r>
          </a:p>
          <a:p>
            <a:r>
              <a:rPr lang="pt-BR" sz="3000" b="1" i="1" dirty="0">
                <a:solidFill>
                  <a:srgbClr val="C44E70"/>
                </a:solidFill>
              </a:rPr>
              <a:t>comunicadores do Espírito Santo</a:t>
            </a:r>
            <a:r>
              <a:rPr lang="pt-BR" sz="3000" b="1" dirty="0">
                <a:solidFill>
                  <a:srgbClr val="C44E70"/>
                </a:solidFill>
              </a:rPr>
              <a:t>.</a:t>
            </a:r>
          </a:p>
        </p:txBody>
      </p:sp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7EB6636C-FAD3-35EC-D66B-8FFF43B3F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t="22917" r="65969" b="65555"/>
          <a:stretch>
            <a:fillRect/>
          </a:stretch>
        </p:blipFill>
        <p:spPr>
          <a:xfrm>
            <a:off x="2550318" y="1021423"/>
            <a:ext cx="2528887" cy="559727"/>
          </a:xfrm>
          <a:prstGeom prst="rect">
            <a:avLst/>
          </a:prstGeom>
        </p:spPr>
      </p:pic>
      <p:pic>
        <p:nvPicPr>
          <p:cNvPr id="6" name="Imagem 5" descr="Texto, Logotipo&#10;&#10;O conteúdo gerado por IA pode estar incorreto.">
            <a:extLst>
              <a:ext uri="{FF2B5EF4-FFF2-40B4-BE49-F238E27FC236}">
                <a16:creationId xmlns:a16="http://schemas.microsoft.com/office/drawing/2014/main" id="{39E454AB-F414-DBD2-3ECD-4E772D890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or do sol no céu&#10;&#10;O conteúdo gerado por IA pode estar incorreto.">
            <a:extLst>
              <a:ext uri="{FF2B5EF4-FFF2-40B4-BE49-F238E27FC236}">
                <a16:creationId xmlns:a16="http://schemas.microsoft.com/office/drawing/2014/main" id="{48711E9B-2344-DEA0-8564-E32318189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Texto, Logotipo&#10;&#10;O conteúdo gerado por IA pode estar incorreto.">
            <a:extLst>
              <a:ext uri="{FF2B5EF4-FFF2-40B4-BE49-F238E27FC236}">
                <a16:creationId xmlns:a16="http://schemas.microsoft.com/office/drawing/2014/main" id="{2A0C3E46-B971-2BDC-D83B-47FAD90F3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26228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95658-C0A9-C717-0AC9-7468977A3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m roupa preta&#10;&#10;O conteúdo gerado por IA pode estar incorreto.">
            <a:extLst>
              <a:ext uri="{FF2B5EF4-FFF2-40B4-BE49-F238E27FC236}">
                <a16:creationId xmlns:a16="http://schemas.microsoft.com/office/drawing/2014/main" id="{34FD9D65-E370-34B7-34F8-5ACB4FF3D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D4138824-A764-BF46-969A-5CCB6316E2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AA595F4-7A10-B84B-C17A-178C51CCF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974" y="2727930"/>
            <a:ext cx="5924551" cy="5104737"/>
          </a:xfrm>
        </p:spPr>
        <p:txBody>
          <a:bodyPr>
            <a:normAutofit/>
          </a:bodyPr>
          <a:lstStyle/>
          <a:p>
            <a:r>
              <a:rPr lang="pt-BR" sz="2800" i="1" dirty="0">
                <a:solidFill>
                  <a:schemeClr val="bg1"/>
                </a:solidFill>
              </a:rPr>
              <a:t>confiando que Ele já está lá</a:t>
            </a:r>
            <a:r>
              <a:rPr lang="pt-BR" sz="2800" dirty="0">
                <a:solidFill>
                  <a:schemeClr val="bg1"/>
                </a:solidFill>
              </a:rPr>
              <a:t>. A luz da Sua presença já brilha no fim do corredor escuro. E a fé não muda o cenário; ela transforma quem o atravessa.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C1B807A-5573-5CFC-4995-9BED36D9AD83}"/>
              </a:ext>
            </a:extLst>
          </p:cNvPr>
          <p:cNvSpPr txBox="1"/>
          <p:nvPr/>
        </p:nvSpPr>
        <p:spPr>
          <a:xfrm>
            <a:off x="5048249" y="1440329"/>
            <a:ext cx="6096000" cy="1463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5400" dirty="0">
                <a:solidFill>
                  <a:srgbClr val="C44E70"/>
                </a:solidFill>
                <a:latin typeface="Congenial Black" panose="02000503040000020004" pitchFamily="2" charset="0"/>
              </a:rPr>
              <a:t>Fé é dar um </a:t>
            </a:r>
          </a:p>
          <a:p>
            <a:pPr algn="ctr">
              <a:lnSpc>
                <a:spcPct val="80000"/>
              </a:lnSpc>
            </a:pPr>
            <a:r>
              <a:rPr lang="pt-BR" sz="5400" dirty="0">
                <a:solidFill>
                  <a:srgbClr val="C44E70"/>
                </a:solidFill>
                <a:latin typeface="Congenial Black" panose="02000503040000020004" pitchFamily="2" charset="0"/>
              </a:rPr>
              <a:t>passo no escuro, 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17B8609E-57CF-F9FF-3980-B91BA63BE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" t="36061" r="66079" b="52411"/>
          <a:stretch>
            <a:fillRect/>
          </a:stretch>
        </p:blipFill>
        <p:spPr>
          <a:xfrm>
            <a:off x="6831805" y="880602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0FCDEE36-060C-7F6A-5413-000AE56F3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" y="195794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AA0E9-DA6B-3664-522B-8C007D746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ol no céu&#10;&#10;O conteúdo gerado por IA pode estar incorreto.">
            <a:extLst>
              <a:ext uri="{FF2B5EF4-FFF2-40B4-BE49-F238E27FC236}">
                <a16:creationId xmlns:a16="http://schemas.microsoft.com/office/drawing/2014/main" id="{3A36B14C-4734-BA33-D04C-35E469CBD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FDC41D95-59B2-BCE1-EA88-988EA01ECC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DDBA2BF6-FD65-A208-DE5B-A035CC077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4900" y="2638424"/>
            <a:ext cx="6115050" cy="3133725"/>
          </a:xfrm>
        </p:spPr>
        <p:txBody>
          <a:bodyPr>
            <a:normAutofit/>
          </a:bodyPr>
          <a:lstStyle/>
          <a:p>
            <a:r>
              <a:rPr lang="pt-BR" sz="2800" b="1" i="1" dirty="0">
                <a:solidFill>
                  <a:schemeClr val="bg1"/>
                </a:solidFill>
              </a:rPr>
              <a:t>mas ensina a caminhar nelas. </a:t>
            </a:r>
          </a:p>
          <a:p>
            <a:r>
              <a:rPr lang="pt-BR" sz="2800" dirty="0">
                <a:solidFill>
                  <a:schemeClr val="bg1"/>
                </a:solidFill>
              </a:rPr>
              <a:t>Jesus não exigiu fé perfeita. Ele aceitou a entrega trêmula e operou o milagre.</a:t>
            </a:r>
            <a:r>
              <a:rPr lang="pt-BR" sz="2800" i="1" dirty="0">
                <a:solidFill>
                  <a:schemeClr val="bg1"/>
                </a:solidFill>
              </a:rPr>
              <a:t> </a:t>
            </a:r>
            <a:r>
              <a:rPr lang="pt-BR" sz="2800" dirty="0">
                <a:solidFill>
                  <a:schemeClr val="bg1"/>
                </a:solidFill>
              </a:rPr>
              <a:t>Hoje, Ele faz o mesmo por todos nós.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40ECDFF-E729-893B-DAEF-2E2FEFAE252B}"/>
              </a:ext>
            </a:extLst>
          </p:cNvPr>
          <p:cNvSpPr txBox="1"/>
          <p:nvPr/>
        </p:nvSpPr>
        <p:spPr>
          <a:xfrm>
            <a:off x="4286250" y="1432122"/>
            <a:ext cx="7620000" cy="1463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5400" dirty="0">
                <a:solidFill>
                  <a:srgbClr val="C44E70"/>
                </a:solidFill>
                <a:latin typeface="Congenial Black" panose="02000503040000020004" pitchFamily="2" charset="0"/>
              </a:rPr>
              <a:t>A fé não afasta tormentas, 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2FCBCD69-A350-8CA7-7460-734568B4A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" t="36061" r="66079" b="52411"/>
          <a:stretch>
            <a:fillRect/>
          </a:stretch>
        </p:blipFill>
        <p:spPr>
          <a:xfrm>
            <a:off x="6831805" y="880602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5CB3DA1E-412A-1507-342C-4C955D32E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" y="195794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9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73C8E-828E-FDAA-5A16-071048838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sentada com celular na mão&#10;&#10;O conteúdo gerado por IA pode estar incorreto.">
            <a:extLst>
              <a:ext uri="{FF2B5EF4-FFF2-40B4-BE49-F238E27FC236}">
                <a16:creationId xmlns:a16="http://schemas.microsoft.com/office/drawing/2014/main" id="{DD9A5B03-B41E-1597-CFD2-9F6735A69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FC27CBAC-1825-B6C8-E23B-1C87D18E5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2525" y="1343025"/>
            <a:ext cx="6600825" cy="4695825"/>
          </a:xfrm>
        </p:spPr>
        <p:txBody>
          <a:bodyPr>
            <a:normAutofit/>
          </a:bodyPr>
          <a:lstStyle/>
          <a:p>
            <a:r>
              <a:rPr lang="pt-BR" sz="3200" dirty="0"/>
              <a:t>Você não precisa de fé gigante, só de uma fé verdadeira para dizer: “Senhor, me ajuda!” </a:t>
            </a:r>
            <a:r>
              <a:rPr lang="pt-BR" sz="3200" b="1" dirty="0">
                <a:solidFill>
                  <a:srgbClr val="C44E70"/>
                </a:solidFill>
              </a:rPr>
              <a:t>Porque fé é força no silêncio, coragem no escuro, confiança no invisível.</a:t>
            </a:r>
          </a:p>
        </p:txBody>
      </p:sp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32B4E84F-20F2-3C44-A14F-F90AF3E6B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11539" r="65858" b="76933"/>
          <a:stretch>
            <a:fillRect/>
          </a:stretch>
        </p:blipFill>
        <p:spPr>
          <a:xfrm>
            <a:off x="6998493" y="994902"/>
            <a:ext cx="2528887" cy="559727"/>
          </a:xfrm>
          <a:prstGeom prst="rect">
            <a:avLst/>
          </a:prstGeom>
        </p:spPr>
      </p:pic>
      <p:pic>
        <p:nvPicPr>
          <p:cNvPr id="5" name="Imagem 4" descr="Texto, Logotipo&#10;&#10;O conteúdo gerado por IA pode estar incorreto.">
            <a:extLst>
              <a:ext uri="{FF2B5EF4-FFF2-40B4-BE49-F238E27FC236}">
                <a16:creationId xmlns:a16="http://schemas.microsoft.com/office/drawing/2014/main" id="{C4B153DB-759D-2153-AC9C-F892E5192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" y="195794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CA954-C72D-6067-D72A-B3921C7B9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ão de pessoa&#10;&#10;O conteúdo gerado por IA pode estar incorreto.">
            <a:extLst>
              <a:ext uri="{FF2B5EF4-FFF2-40B4-BE49-F238E27FC236}">
                <a16:creationId xmlns:a16="http://schemas.microsoft.com/office/drawing/2014/main" id="{73208A0D-91B7-C3D8-54B1-27AFC766D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87AC7231-ABE0-2C2C-15B3-E09E299236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155ADA6-F2F7-C69D-4E71-C1B1D09E1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668463"/>
            <a:ext cx="10306050" cy="1655762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3C2E20"/>
                </a:solidFill>
              </a:rPr>
              <a:t>é a fé que nos eleva até a eternidade.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A1C0438-9EEF-4E96-122B-63BF83303936}"/>
              </a:ext>
            </a:extLst>
          </p:cNvPr>
          <p:cNvSpPr txBox="1"/>
          <p:nvPr/>
        </p:nvSpPr>
        <p:spPr>
          <a:xfrm>
            <a:off x="1928810" y="876590"/>
            <a:ext cx="833437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dirty="0">
                <a:solidFill>
                  <a:srgbClr val="993350"/>
                </a:solidFill>
                <a:latin typeface="Congenial Black" panose="02000503040000020004" pitchFamily="2" charset="0"/>
              </a:rPr>
              <a:t>Por meio de Cristo, 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7CE93C49-A2E1-8B16-BA19-59A044200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t="10205" r="65527" b="78267"/>
          <a:stretch>
            <a:fillRect/>
          </a:stretch>
        </p:blipFill>
        <p:spPr>
          <a:xfrm>
            <a:off x="4602956" y="554368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D34A064E-EABD-EFB8-EC34-F8BA266BD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5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ED40B-999E-EB32-70F7-37E8303EF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Homem segurando uma placa na frente de uma praia&#10;&#10;O conteúdo gerado por IA pode estar incorreto.">
            <a:extLst>
              <a:ext uri="{FF2B5EF4-FFF2-40B4-BE49-F238E27FC236}">
                <a16:creationId xmlns:a16="http://schemas.microsoft.com/office/drawing/2014/main" id="{7AE7ACC7-01B3-24C7-D2B4-F727E47EA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9776308D-CD40-2D6F-3D66-9577963007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Imagem 2" descr="Homem sentado em frente a água&#10;&#10;O conteúdo gerado por IA pode estar incorreto.">
            <a:extLst>
              <a:ext uri="{FF2B5EF4-FFF2-40B4-BE49-F238E27FC236}">
                <a16:creationId xmlns:a16="http://schemas.microsoft.com/office/drawing/2014/main" id="{406FEE9B-728C-6CF4-866E-8F1C7C5AE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DE864BB7-7950-3AEC-E53B-8D304B8FAA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6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826BC-22FE-4756-9280-657BA5648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A983884D-8D99-9828-B3DF-4766405C5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ED84109F-C0BB-36CF-6165-75AC1646A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7FA5BB47-BBF7-01ED-032A-F7DFAE3FA585}"/>
              </a:ext>
            </a:extLst>
          </p:cNvPr>
          <p:cNvSpPr/>
          <p:nvPr/>
        </p:nvSpPr>
        <p:spPr>
          <a:xfrm>
            <a:off x="11127543" y="361950"/>
            <a:ext cx="686205" cy="686205"/>
          </a:xfrm>
          <a:custGeom>
            <a:avLst/>
            <a:gdLst/>
            <a:ahLst/>
            <a:cxnLst/>
            <a:rect l="l" t="t" r="r" b="b"/>
            <a:pathLst>
              <a:path w="686205" h="686205">
                <a:moveTo>
                  <a:pt x="0" y="0"/>
                </a:moveTo>
                <a:lnTo>
                  <a:pt x="686205" y="0"/>
                </a:lnTo>
                <a:lnTo>
                  <a:pt x="686205" y="686205"/>
                </a:lnTo>
                <a:lnTo>
                  <a:pt x="0" y="686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91ECCD05-3DE1-7BBD-8A06-355FF7D4E0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2" y="914602"/>
            <a:ext cx="7277100" cy="4093369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9AE88AFF-B4BE-9583-E55B-6C01945B66CD}"/>
              </a:ext>
            </a:extLst>
          </p:cNvPr>
          <p:cNvSpPr txBox="1">
            <a:spLocks/>
          </p:cNvSpPr>
          <p:nvPr/>
        </p:nvSpPr>
        <p:spPr>
          <a:xfrm>
            <a:off x="1054527" y="4150721"/>
            <a:ext cx="5581650" cy="4974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solidFill>
                  <a:srgbClr val="453630"/>
                </a:solidFill>
                <a:latin typeface="Century Gothic" panose="020B0502020202020204" pitchFamily="34" charset="0"/>
              </a:rPr>
              <a:t>EVANGELISMO FEMININO 2026</a:t>
            </a:r>
          </a:p>
        </p:txBody>
      </p:sp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F3EE2233-A008-E12C-93EC-98CA6E5E33E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2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4E2F8-EEFE-225E-6C2A-DA054C9D6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no interior, mesa, pequeno, bolo&#10;&#10;O conteúdo gerado por IA pode estar incorreto.">
            <a:extLst>
              <a:ext uri="{FF2B5EF4-FFF2-40B4-BE49-F238E27FC236}">
                <a16:creationId xmlns:a16="http://schemas.microsoft.com/office/drawing/2014/main" id="{567F700A-1FC8-C7E2-3AE5-AA4F1676F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E9E78B31-B808-52F4-6CF5-32B1B2D505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9A33058C-92AC-EDA6-A95C-B83EA960B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9671" y="1830937"/>
            <a:ext cx="10400306" cy="1598063"/>
          </a:xfrm>
        </p:spPr>
        <p:txBody>
          <a:bodyPr>
            <a:normAutofit fontScale="92500"/>
          </a:bodyPr>
          <a:lstStyle/>
          <a:p>
            <a:r>
              <a:rPr lang="pt-BR" sz="3600" i="1" dirty="0"/>
              <a:t>“E imediatamente o pai do menino exclamou: — Eu creio! Ajude-me na minha falta de fé!”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100E56D-8E20-CBB6-5E84-EA5657865745}"/>
              </a:ext>
            </a:extLst>
          </p:cNvPr>
          <p:cNvSpPr txBox="1"/>
          <p:nvPr/>
        </p:nvSpPr>
        <p:spPr>
          <a:xfrm>
            <a:off x="6096000" y="3510553"/>
            <a:ext cx="50172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C44E70"/>
                </a:solidFill>
                <a:latin typeface="Congenial Black" panose="02000503040000020004" pitchFamily="2" charset="0"/>
              </a:rPr>
              <a:t>Marcos 9:24 (NAA)</a:t>
            </a:r>
            <a:r>
              <a:rPr lang="pt-BR" sz="4000" dirty="0">
                <a:solidFill>
                  <a:srgbClr val="C44E70"/>
                </a:solidFill>
                <a:latin typeface="Congenial Black" panose="02000503040000020004" pitchFamily="2" charset="0"/>
              </a:rPr>
              <a:t> </a:t>
            </a:r>
          </a:p>
        </p:txBody>
      </p:sp>
      <p:pic>
        <p:nvPicPr>
          <p:cNvPr id="2" name="Imagem 1" descr="Ícone&#10;&#10;O conteúdo gerado por IA pode estar incorreto.">
            <a:extLst>
              <a:ext uri="{FF2B5EF4-FFF2-40B4-BE49-F238E27FC236}">
                <a16:creationId xmlns:a16="http://schemas.microsoft.com/office/drawing/2014/main" id="{AE67E684-ED2A-C78F-8B20-FD0A013AA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291136" y="549176"/>
            <a:ext cx="1857376" cy="1048777"/>
          </a:xfrm>
          <a:prstGeom prst="rect">
            <a:avLst/>
          </a:prstGeom>
        </p:spPr>
      </p:pic>
      <p:pic>
        <p:nvPicPr>
          <p:cNvPr id="6" name="Imagem 5" descr="Texto, Logotipo&#10;&#10;O conteúdo gerado por IA pode estar incorreto.">
            <a:extLst>
              <a:ext uri="{FF2B5EF4-FFF2-40B4-BE49-F238E27FC236}">
                <a16:creationId xmlns:a16="http://schemas.microsoft.com/office/drawing/2014/main" id="{A3C9FFCB-F6A8-3D50-019F-CDA2BDEAD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4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21162-614F-BE2F-6B7C-8CCFD7BCC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magem digital fictícia de personagem de filme&#10;&#10;O conteúdo gerado por IA pode estar incorreto.">
            <a:extLst>
              <a:ext uri="{FF2B5EF4-FFF2-40B4-BE49-F238E27FC236}">
                <a16:creationId xmlns:a16="http://schemas.microsoft.com/office/drawing/2014/main" id="{6886B6F2-C3AC-D247-F955-873AC55E4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87F8646B-258A-3D42-BC9D-F52A407C3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926" y="1750867"/>
            <a:ext cx="6511049" cy="339661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t-BR" sz="7200" b="1" dirty="0">
                <a:solidFill>
                  <a:schemeClr val="bg1"/>
                </a:solidFill>
                <a:latin typeface="Congenial Black" panose="02000503040000020004" pitchFamily="2" charset="0"/>
              </a:rPr>
              <a:t>História </a:t>
            </a:r>
          </a:p>
          <a:p>
            <a:pPr>
              <a:lnSpc>
                <a:spcPct val="80000"/>
              </a:lnSpc>
            </a:pPr>
            <a:r>
              <a:rPr lang="pt-BR" sz="11400" b="1" dirty="0">
                <a:solidFill>
                  <a:srgbClr val="C44E70"/>
                </a:solidFill>
                <a:latin typeface="Congenial Black" panose="02000503040000020004" pitchFamily="2" charset="0"/>
              </a:rPr>
              <a:t>bíblica</a:t>
            </a:r>
            <a:endParaRPr lang="pt-BR" sz="11400" dirty="0">
              <a:solidFill>
                <a:srgbClr val="C44E70"/>
              </a:solidFill>
              <a:latin typeface="Congenial Black" panose="02000503040000020004" pitchFamily="2" charset="0"/>
            </a:endParaRPr>
          </a:p>
        </p:txBody>
      </p:sp>
      <p:pic>
        <p:nvPicPr>
          <p:cNvPr id="7" name="Imagem 6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3B638F54-D172-5451-5290-B036FD8C2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t="22917" r="65969" b="65555"/>
          <a:stretch>
            <a:fillRect/>
          </a:stretch>
        </p:blipFill>
        <p:spPr>
          <a:xfrm>
            <a:off x="2578006" y="1191140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5F2C2B72-0E25-FE0F-140A-C27C7BD33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18678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1DCE7-98A8-9695-C01B-817CA0E21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Homem com a mão no ar&#10;&#10;O conteúdo gerado por IA pode estar incorreto.">
            <a:extLst>
              <a:ext uri="{FF2B5EF4-FFF2-40B4-BE49-F238E27FC236}">
                <a16:creationId xmlns:a16="http://schemas.microsoft.com/office/drawing/2014/main" id="{C5FE8443-EF8C-0532-3D0C-5C86948F0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3FA70778-4593-4899-6D8D-DF3B89DAFF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5279EF0A-4E9C-3B2B-2E7E-DCE10D5EE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5206" y="2581059"/>
            <a:ext cx="5649542" cy="3308628"/>
          </a:xfrm>
        </p:spPr>
        <p:txBody>
          <a:bodyPr>
            <a:normAutofit/>
          </a:bodyPr>
          <a:lstStyle/>
          <a:p>
            <a:r>
              <a:rPr lang="pt-BR" sz="3200" dirty="0"/>
              <a:t>Deus acolhe a fé sincera, mesmo aquela que treme a alma com as pernas bambas.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9375813-E28D-115F-3E46-25871B205CEC}"/>
              </a:ext>
            </a:extLst>
          </p:cNvPr>
          <p:cNvSpPr txBox="1"/>
          <p:nvPr/>
        </p:nvSpPr>
        <p:spPr>
          <a:xfrm>
            <a:off x="5199662" y="1517522"/>
            <a:ext cx="66206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rgbClr val="993350"/>
                </a:solidFill>
                <a:latin typeface="Congenial Black" panose="02000503040000020004" pitchFamily="2" charset="0"/>
              </a:rPr>
              <a:t>A fé verdadeira não </a:t>
            </a:r>
          </a:p>
          <a:p>
            <a:pPr algn="ctr"/>
            <a:r>
              <a:rPr lang="pt-BR" sz="3600" dirty="0">
                <a:solidFill>
                  <a:srgbClr val="993350"/>
                </a:solidFill>
                <a:latin typeface="Congenial Black" panose="02000503040000020004" pitchFamily="2" charset="0"/>
              </a:rPr>
              <a:t>exige força, mas rendição. 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7866B75B-9AD7-6D67-7C78-2FEC424BC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t="11084" r="66026" b="77388"/>
          <a:stretch>
            <a:fillRect/>
          </a:stretch>
        </p:blipFill>
        <p:spPr>
          <a:xfrm>
            <a:off x="7245534" y="1047371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5930656A-0717-9C9B-2510-7946D49BA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4" y="140097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F9210-8F86-C344-05B5-1AA544EDB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no interior, mesa, pequeno, bolo&#10;&#10;O conteúdo gerado por IA pode estar incorreto.">
            <a:extLst>
              <a:ext uri="{FF2B5EF4-FFF2-40B4-BE49-F238E27FC236}">
                <a16:creationId xmlns:a16="http://schemas.microsoft.com/office/drawing/2014/main" id="{1E3B1F6A-0E3D-DFDB-F143-836C3F9A0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A1505DF9-6C09-4814-72B4-D2890ED013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11F70A5-F621-5330-72B4-2223E709B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645" y="1823326"/>
            <a:ext cx="10718358" cy="2472758"/>
          </a:xfrm>
        </p:spPr>
        <p:txBody>
          <a:bodyPr>
            <a:normAutofit/>
          </a:bodyPr>
          <a:lstStyle/>
          <a:p>
            <a:r>
              <a:rPr lang="pt-BR" sz="3600" i="1" dirty="0"/>
              <a:t>A fé nos conecta a Cristo, liberta do mal e nos dá poder para vencer. “Sem fé é impossível agradar a Deus.”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3FD54AF-0AD2-BC6D-57DC-46DB53C3E870}"/>
              </a:ext>
            </a:extLst>
          </p:cNvPr>
          <p:cNvSpPr txBox="1"/>
          <p:nvPr/>
        </p:nvSpPr>
        <p:spPr>
          <a:xfrm>
            <a:off x="6784449" y="4162399"/>
            <a:ext cx="3242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rgbClr val="C44E70"/>
                </a:solidFill>
                <a:latin typeface="Congenial Black" panose="02000503040000020004" pitchFamily="2" charset="0"/>
              </a:rPr>
              <a:t>Hebreus 11:6</a:t>
            </a: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5056CBE4-20E0-E7B7-D61A-8B5FF2A65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291136" y="549176"/>
            <a:ext cx="1857376" cy="1048777"/>
          </a:xfrm>
          <a:prstGeom prst="rect">
            <a:avLst/>
          </a:prstGeom>
        </p:spPr>
      </p:pic>
      <p:pic>
        <p:nvPicPr>
          <p:cNvPr id="4" name="Imagem 3" descr="Texto, Logotipo&#10;&#10;O conteúdo gerado por IA pode estar incorreto.">
            <a:extLst>
              <a:ext uri="{FF2B5EF4-FFF2-40B4-BE49-F238E27FC236}">
                <a16:creationId xmlns:a16="http://schemas.microsoft.com/office/drawing/2014/main" id="{BA2B33F0-57BC-F397-5A36-2A5C3AA48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6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B8CE-56B0-1393-C4EB-23FCA1EB7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C40242DB-252C-96CE-B072-B686620F5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D3736109-E6B0-05AA-4156-31E89E9A79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468B07B-D3BB-9BFA-4457-F774D6425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97953"/>
            <a:ext cx="9144000" cy="1655762"/>
          </a:xfrm>
        </p:spPr>
        <p:txBody>
          <a:bodyPr>
            <a:normAutofit/>
          </a:bodyPr>
          <a:lstStyle/>
          <a:p>
            <a:r>
              <a:rPr lang="pt-BR" sz="3600" i="1" dirty="0"/>
              <a:t>“Devemos, porém, mostrar firme e inabalável confiança em Deus” </a:t>
            </a: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DFF15C9B-7E12-6A70-F5CA-11DDC9C7C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291136" y="549176"/>
            <a:ext cx="1857376" cy="104877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1AA5DE7-BB0C-401F-DDA4-FC4B3D8553D5}"/>
              </a:ext>
            </a:extLst>
          </p:cNvPr>
          <p:cNvSpPr txBox="1"/>
          <p:nvPr/>
        </p:nvSpPr>
        <p:spPr>
          <a:xfrm>
            <a:off x="1776039" y="3195907"/>
            <a:ext cx="88875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C44E70"/>
                </a:solidFill>
                <a:latin typeface="Congenial Black" panose="02000503040000020004" pitchFamily="2" charset="0"/>
              </a:rPr>
              <a:t>Ellen G. White, </a:t>
            </a:r>
            <a:r>
              <a:rPr lang="pt-BR" sz="3200" i="1" dirty="0">
                <a:solidFill>
                  <a:srgbClr val="C44E70"/>
                </a:solidFill>
                <a:latin typeface="Congenial Black" panose="02000503040000020004" pitchFamily="2" charset="0"/>
              </a:rPr>
              <a:t>Parábolas de Jesus</a:t>
            </a:r>
            <a:r>
              <a:rPr lang="pt-BR" sz="3200" dirty="0">
                <a:solidFill>
                  <a:srgbClr val="C44E70"/>
                </a:solidFill>
                <a:latin typeface="Congenial Black" panose="02000503040000020004" pitchFamily="2" charset="0"/>
              </a:rPr>
              <a:t>, p.  71 </a:t>
            </a:r>
          </a:p>
        </p:txBody>
      </p:sp>
      <p:pic>
        <p:nvPicPr>
          <p:cNvPr id="5" name="Imagem 4" descr="Texto, Logotipo&#10;&#10;O conteúdo gerado por IA pode estar incorreto.">
            <a:extLst>
              <a:ext uri="{FF2B5EF4-FFF2-40B4-BE49-F238E27FC236}">
                <a16:creationId xmlns:a16="http://schemas.microsoft.com/office/drawing/2014/main" id="{F4735AE7-CF07-C03A-4093-7A931BE15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5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D4BCC-28F2-E218-8524-E3A762992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 sentada no chão&#10;&#10;O conteúdo gerado por IA pode estar incorreto.">
            <a:extLst>
              <a:ext uri="{FF2B5EF4-FFF2-40B4-BE49-F238E27FC236}">
                <a16:creationId xmlns:a16="http://schemas.microsoft.com/office/drawing/2014/main" id="{55BCBE4A-7ED6-E952-1EF9-39028EB5E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8FA82D12-2753-5F3C-FA13-D42C2A0202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A3DE40C-9882-1ED0-30B9-3BE868FC0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1276" y="1773238"/>
            <a:ext cx="6848723" cy="1655762"/>
          </a:xfrm>
        </p:spPr>
        <p:txBody>
          <a:bodyPr>
            <a:normAutofit lnSpcReduction="10000"/>
          </a:bodyPr>
          <a:lstStyle/>
          <a:p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pt-BR" sz="4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fé tem </a:t>
            </a:r>
          </a:p>
          <a:p>
            <a:r>
              <a:rPr lang="pt-BR" sz="4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duas marcas: </a:t>
            </a:r>
            <a:endParaRPr lang="pt-B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0475179-35AB-BD50-7A05-6E3B8F41F10E}"/>
              </a:ext>
            </a:extLst>
          </p:cNvPr>
          <p:cNvSpPr txBox="1"/>
          <p:nvPr/>
        </p:nvSpPr>
        <p:spPr>
          <a:xfrm>
            <a:off x="4838368" y="3429000"/>
            <a:ext cx="65916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dirty="0">
                <a:solidFill>
                  <a:srgbClr val="C44E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uma em cada joelho.” 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6BBC3BC3-F97D-1AFB-AB50-40D68B7A1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t="35917" r="65875" b="52555"/>
          <a:stretch>
            <a:fillRect/>
          </a:stretch>
        </p:blipFill>
        <p:spPr>
          <a:xfrm>
            <a:off x="6809561" y="1334263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C099E12D-E0C9-174D-D1F6-0FE879CF0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5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AC99E64E-64A6-0823-DD82-B617EB73E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Texto, Logotipo&#10;&#10;O conteúdo gerado por IA pode estar incorreto.">
            <a:extLst>
              <a:ext uri="{FF2B5EF4-FFF2-40B4-BE49-F238E27FC236}">
                <a16:creationId xmlns:a16="http://schemas.microsoft.com/office/drawing/2014/main" id="{31D719DF-7F47-6567-3479-5F6E5D28F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11071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371</Words>
  <Application>Microsoft Office PowerPoint</Application>
  <PresentationFormat>Widescreen</PresentationFormat>
  <Paragraphs>31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Congenial Black</vt:lpstr>
      <vt:lpstr>Aptos Display</vt:lpstr>
      <vt:lpstr>Century Gothic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UNEB - Daniele Silva</dc:creator>
  <cp:lastModifiedBy>UNEB - Daniele Silva</cp:lastModifiedBy>
  <cp:revision>3</cp:revision>
  <dcterms:created xsi:type="dcterms:W3CDTF">2025-09-24T06:59:14Z</dcterms:created>
  <dcterms:modified xsi:type="dcterms:W3CDTF">2025-10-10T12:49:30Z</dcterms:modified>
</cp:coreProperties>
</file>