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79" r:id="rId2"/>
    <p:sldId id="257" r:id="rId3"/>
    <p:sldId id="258" r:id="rId4"/>
    <p:sldId id="259" r:id="rId5"/>
    <p:sldId id="260" r:id="rId6"/>
    <p:sldId id="277" r:id="rId7"/>
    <p:sldId id="261" r:id="rId8"/>
    <p:sldId id="262" r:id="rId9"/>
    <p:sldId id="263" r:id="rId10"/>
    <p:sldId id="285" r:id="rId11"/>
    <p:sldId id="266" r:id="rId12"/>
    <p:sldId id="286" r:id="rId13"/>
    <p:sldId id="269" r:id="rId14"/>
    <p:sldId id="287" r:id="rId15"/>
    <p:sldId id="271" r:id="rId16"/>
    <p:sldId id="288" r:id="rId17"/>
    <p:sldId id="273" r:id="rId18"/>
    <p:sldId id="274" r:id="rId19"/>
    <p:sldId id="275" r:id="rId20"/>
    <p:sldId id="276" r:id="rId21"/>
    <p:sldId id="284" r:id="rId22"/>
  </p:sldIdLst>
  <p:sldSz cx="12192000" cy="6858000"/>
  <p:notesSz cx="6858000" cy="9144000"/>
  <p:embeddedFontLst>
    <p:embeddedFont>
      <p:font typeface="Century Gothic" panose="020B0502020202020204" pitchFamily="34" charset="0"/>
      <p:regular r:id="rId24"/>
      <p:bold r:id="rId25"/>
      <p:italic r:id="rId26"/>
      <p:boldItalic r:id="rId27"/>
    </p:embeddedFont>
    <p:embeddedFont>
      <p:font typeface="Congenial Black" panose="02000503040000020004" pitchFamily="2" charset="0"/>
      <p:bold r:id="rId28"/>
      <p:boldItalic r:id="rId29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7676BDD-5EF3-D31E-9BA3-BD51AAC9AF7F}" name="DSA - Beatriz de Albuquerque Ozorio Rago" initials="Bd" userId="S::beatriz.ozorio@adventistas.org::073f1caa-c851-4470-85c4-4d504c612eb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7A7C"/>
    <a:srgbClr val="B73958"/>
    <a:srgbClr val="D47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3D3F08-06CE-4432-B723-EE7A49E700B0}" v="1" dt="2025-10-10T12:56:18.6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 snapToGrid="0">
      <p:cViewPr>
        <p:scale>
          <a:sx n="50" d="100"/>
          <a:sy n="50" d="100"/>
        </p:scale>
        <p:origin x="2070" y="16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NEB - Daniele Silva" userId="28c7a02c-036e-4b21-943b-613c38470abd" providerId="ADAL" clId="{B1D10227-675B-4B0F-95DB-7CA698DD48C6}"/>
    <pc:docChg chg="custSel modSld">
      <pc:chgData name="UNEB - Daniele Silva" userId="28c7a02c-036e-4b21-943b-613c38470abd" providerId="ADAL" clId="{B1D10227-675B-4B0F-95DB-7CA698DD48C6}" dt="2025-10-10T12:56:38.339" v="24" actId="167"/>
      <pc:docMkLst>
        <pc:docMk/>
      </pc:docMkLst>
      <pc:sldChg chg="addSp delSp modSp mod">
        <pc:chgData name="UNEB - Daniele Silva" userId="28c7a02c-036e-4b21-943b-613c38470abd" providerId="ADAL" clId="{B1D10227-675B-4B0F-95DB-7CA698DD48C6}" dt="2025-10-10T12:56:26.047" v="20" actId="167"/>
        <pc:sldMkLst>
          <pc:docMk/>
          <pc:sldMk cId="4014268703" sldId="257"/>
        </pc:sldMkLst>
        <pc:spChg chg="add del mod">
          <ac:chgData name="UNEB - Daniele Silva" userId="28c7a02c-036e-4b21-943b-613c38470abd" providerId="ADAL" clId="{B1D10227-675B-4B0F-95DB-7CA698DD48C6}" dt="2025-10-10T12:54:25.094" v="12" actId="478"/>
          <ac:spMkLst>
            <pc:docMk/>
            <pc:sldMk cId="4014268703" sldId="257"/>
            <ac:spMk id="3" creationId="{C89FE3C9-15D0-519B-D667-29812A3B0454}"/>
          </ac:spMkLst>
        </pc:spChg>
        <pc:picChg chg="add mod ord">
          <ac:chgData name="UNEB - Daniele Silva" userId="28c7a02c-036e-4b21-943b-613c38470abd" providerId="ADAL" clId="{B1D10227-675B-4B0F-95DB-7CA698DD48C6}" dt="2025-10-10T12:56:26.047" v="20" actId="167"/>
          <ac:picMkLst>
            <pc:docMk/>
            <pc:sldMk cId="4014268703" sldId="257"/>
            <ac:picMk id="5" creationId="{6A4176D5-A3B2-BF77-1BBC-0EAD008A9E9C}"/>
          </ac:picMkLst>
        </pc:picChg>
        <pc:picChg chg="del">
          <ac:chgData name="UNEB - Daniele Silva" userId="28c7a02c-036e-4b21-943b-613c38470abd" providerId="ADAL" clId="{B1D10227-675B-4B0F-95DB-7CA698DD48C6}" dt="2025-10-10T12:56:10.730" v="14" actId="478"/>
          <ac:picMkLst>
            <pc:docMk/>
            <pc:sldMk cId="4014268703" sldId="257"/>
            <ac:picMk id="6" creationId="{6B9DC0FA-6E4C-92C8-2CB4-1DD5D539F863}"/>
          </ac:picMkLst>
        </pc:picChg>
        <pc:picChg chg="ord">
          <ac:chgData name="UNEB - Daniele Silva" userId="28c7a02c-036e-4b21-943b-613c38470abd" providerId="ADAL" clId="{B1D10227-675B-4B0F-95DB-7CA698DD48C6}" dt="2025-10-10T12:56:09.579" v="13" actId="167"/>
          <ac:picMkLst>
            <pc:docMk/>
            <pc:sldMk cId="4014268703" sldId="257"/>
            <ac:picMk id="7" creationId="{5AB02357-13C7-1DEC-CA4F-04669604D7BE}"/>
          </ac:picMkLst>
        </pc:picChg>
      </pc:sldChg>
      <pc:sldChg chg="modSp mod">
        <pc:chgData name="UNEB - Daniele Silva" userId="28c7a02c-036e-4b21-943b-613c38470abd" providerId="ADAL" clId="{B1D10227-675B-4B0F-95DB-7CA698DD48C6}" dt="2025-10-10T12:56:38.339" v="24" actId="167"/>
        <pc:sldMkLst>
          <pc:docMk/>
          <pc:sldMk cId="833718678" sldId="259"/>
        </pc:sldMkLst>
        <pc:spChg chg="mod">
          <ac:chgData name="UNEB - Daniele Silva" userId="28c7a02c-036e-4b21-943b-613c38470abd" providerId="ADAL" clId="{B1D10227-675B-4B0F-95DB-7CA698DD48C6}" dt="2025-10-10T12:56:35.917" v="23" actId="20577"/>
          <ac:spMkLst>
            <pc:docMk/>
            <pc:sldMk cId="833718678" sldId="259"/>
            <ac:spMk id="2" creationId="{E399486B-4B73-C408-4C31-D9DAF3E37714}"/>
          </ac:spMkLst>
        </pc:spChg>
        <pc:picChg chg="ord">
          <ac:chgData name="UNEB - Daniele Silva" userId="28c7a02c-036e-4b21-943b-613c38470abd" providerId="ADAL" clId="{B1D10227-675B-4B0F-95DB-7CA698DD48C6}" dt="2025-10-10T12:56:33.915" v="21" actId="167"/>
          <ac:picMkLst>
            <pc:docMk/>
            <pc:sldMk cId="833718678" sldId="259"/>
            <ac:picMk id="6" creationId="{AB48ACF3-AEEB-9C03-EB64-8F6B6FE0A58C}"/>
          </ac:picMkLst>
        </pc:picChg>
        <pc:picChg chg="ord">
          <ac:chgData name="UNEB - Daniele Silva" userId="28c7a02c-036e-4b21-943b-613c38470abd" providerId="ADAL" clId="{B1D10227-675B-4B0F-95DB-7CA698DD48C6}" dt="2025-10-10T12:56:38.339" v="24" actId="167"/>
          <ac:picMkLst>
            <pc:docMk/>
            <pc:sldMk cId="833718678" sldId="259"/>
            <ac:picMk id="7" creationId="{DD0CCAD4-F7BB-8627-3398-8909C35357D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6E5CEC95-2135-4DD4-AFA7-DF18AC72DE86}" type="datetimeFigureOut">
              <a:rPr lang="pt-BR" smtClean="0"/>
              <a:pPr/>
              <a:t>10/10/2025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97572C3F-3CA0-4B72-B01D-948BFDCA9EF8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1914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5B4BDC-737C-A132-66C1-45A9C008D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57E3814-4D17-15D4-3060-C43F578D2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4CEA1E-FD80-6006-3969-9C5415613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FEA62E-5ACD-2805-9F87-53DD41D1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DD6E07-C0CF-4869-974A-F5C25EDA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044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64013C-7BB0-D1FE-4E8A-8E93DD36E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EEF36B7-1171-6D8E-E1EE-8746E56CB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C7BA368-2CF1-7609-9BBB-F4A8F5886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5CF3C8D-B825-5D85-761A-44B9437DB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CE8F8D2-99B7-E14E-9871-C0CAEC20E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508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E131BB9-11D0-781E-1297-5AD8583289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05F9E72-959C-54B4-2B8C-B80EC8E8E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A747699-4899-BCA0-DA27-8B4391295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C61ED5-3A43-A2FC-AE6E-261E58EDF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0332D2-4119-BC09-2F79-BCE6F093A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66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20B47E-D7A4-763D-8F20-FCA2E9F32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AB45E8-1240-8F96-48F2-3504D6A2F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15B640-11F3-4F92-2AB6-49508DE82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EC94307-9E51-DC9C-59B0-0568D974A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FFDE3E6-DA99-2ACA-285F-059E62BCD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23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AA6F5D-E5FD-CF20-A590-840B45C1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306007-E978-7915-5644-DFDDBA91C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AEAC0E4-553A-3B4F-486E-50394CDDD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62D10B-6A49-E3B4-AE11-30E1BDAF2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003F19-DB8A-DEC0-D7D8-F2D60C482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140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034634-F34E-1677-1C84-6F9F4AFAF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A60A58-660B-5A53-0636-FA3FECD950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FC4545D-2EE4-42BD-B52E-370FFE4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EE4307D-8F40-0017-3EC2-809B41781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C4B5ED8-E4E8-98A4-118D-972765AC0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8F19F3B-C5E9-C503-FE43-4123E307E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916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BA9C3-882F-5321-3BBA-92FE6F5A3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F34D8AF-B22E-97F0-9907-975980F3C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D78FAF6-6BCD-8088-966D-1A8715702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F816126-AF8C-F58E-E947-3A0C21695C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047C7F1-098C-6294-2E38-38239621FF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52A110D-0FF6-6B9F-12C3-4217A4BD1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FD9B15A-D7EA-CBA7-AD66-B2B1BE52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A2822B9-53A3-5E37-5E50-AD3B4F7E9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268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87504D-0021-8281-ECB4-1C86FF705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58700E4-2465-BFB1-5CFB-833CE28DC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AB2D1F4-8ABA-943A-49E4-99BD07ED5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CF91E73-5BDF-4EB5-4B68-56C4C208D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471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80033A2-009F-B4C8-7653-AA443D1C6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B38309A-E78C-5225-C75D-FC65F7BCD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5098C42-90CA-4815-CAC0-14FA125AF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93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FBC529-B8F7-FBC0-2B05-188C6564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DBB908-3CBD-21EB-EB03-4CCF85311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56D81C5-8262-3F00-02F6-FAA858A6A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6A29129-DE77-B42D-35AE-AA16D9473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1A02689-B791-9032-BE74-87D651BBD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9F621A7-FF0F-B6B5-6280-90CE2523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675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F5300E-3BE8-8189-3FE4-A1351C47C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A310B3F-6464-47F1-625E-136DA10498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EA6B31-4D45-DC24-2170-77712B687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2F9B232-BD26-EA80-FA32-1EEB16320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3610B3B-E525-1DBC-AB6C-7EE4E1193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0F9B6D-D8FB-F7F9-5EE0-BE1403768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350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1EC4E1D-680F-4D13-5A43-308268FE3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0E02D51-0AA0-BC45-21F3-1C57EBF00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1587F49-B6B2-D8B5-D379-713883EC82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7B849E36-F21D-4670-BFAB-840F59F2F716}" type="datetimeFigureOut">
              <a:rPr lang="pt-BR" smtClean="0"/>
              <a:pPr/>
              <a:t>10/10/2025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3582A4-C26F-95E5-07CC-A7287B9E56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07201AC-2899-51F4-9F75-C7F675168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18A5D888-8526-4391-AE16-5926CF82BABA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570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6918E5D7-6DEA-501F-C3B5-1B72ED66A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AF804B89-755E-8A31-9EE5-D5E165968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9BE3FB04-8F32-A34A-D4F5-9AEF42B79850}"/>
              </a:ext>
            </a:extLst>
          </p:cNvPr>
          <p:cNvSpPr/>
          <p:nvPr/>
        </p:nvSpPr>
        <p:spPr>
          <a:xfrm>
            <a:off x="11127543" y="361950"/>
            <a:ext cx="686205" cy="686205"/>
          </a:xfrm>
          <a:custGeom>
            <a:avLst/>
            <a:gdLst/>
            <a:ahLst/>
            <a:cxnLst/>
            <a:rect l="l" t="t" r="r" b="b"/>
            <a:pathLst>
              <a:path w="686205" h="686205">
                <a:moveTo>
                  <a:pt x="0" y="0"/>
                </a:moveTo>
                <a:lnTo>
                  <a:pt x="686205" y="0"/>
                </a:lnTo>
                <a:lnTo>
                  <a:pt x="686205" y="686205"/>
                </a:lnTo>
                <a:lnTo>
                  <a:pt x="0" y="6862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7" name="Imagem 6" descr="Texto, Logotipo&#10;&#10;O conteúdo gerado por IA pode estar incorreto.">
            <a:extLst>
              <a:ext uri="{FF2B5EF4-FFF2-40B4-BE49-F238E27FC236}">
                <a16:creationId xmlns:a16="http://schemas.microsoft.com/office/drawing/2014/main" id="{8DFFC8DF-BA92-B6DE-24F3-694B411F2A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2" y="914602"/>
            <a:ext cx="7277100" cy="4093369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79492E98-2517-178E-E92F-2C13EC25B02D}"/>
              </a:ext>
            </a:extLst>
          </p:cNvPr>
          <p:cNvSpPr txBox="1">
            <a:spLocks/>
          </p:cNvSpPr>
          <p:nvPr/>
        </p:nvSpPr>
        <p:spPr>
          <a:xfrm>
            <a:off x="1054527" y="4150721"/>
            <a:ext cx="5581650" cy="4974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dirty="0">
                <a:solidFill>
                  <a:srgbClr val="453630"/>
                </a:solidFill>
                <a:latin typeface="Century Gothic" panose="020B0502020202020204" pitchFamily="34" charset="0"/>
              </a:rPr>
              <a:t>EVANGELISMO FEMININO 2026</a:t>
            </a:r>
          </a:p>
        </p:txBody>
      </p:sp>
      <p:pic>
        <p:nvPicPr>
          <p:cNvPr id="9" name="Imagem 8" descr="Foto a noite&#10;&#10;O conteúdo gerado por IA pode estar incorreto.">
            <a:extLst>
              <a:ext uri="{FF2B5EF4-FFF2-40B4-BE49-F238E27FC236}">
                <a16:creationId xmlns:a16="http://schemas.microsoft.com/office/drawing/2014/main" id="{DEAAE339-95AE-6487-5B93-2FFBB43FD79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1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undo preto com letras brancas&#10;&#10;O conteúdo gerado por IA pode estar incorreto.">
            <a:extLst>
              <a:ext uri="{FF2B5EF4-FFF2-40B4-BE49-F238E27FC236}">
                <a16:creationId xmlns:a16="http://schemas.microsoft.com/office/drawing/2014/main" id="{BDC163E8-F1B0-37FB-43E6-9BF054F48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48621CF4-0C9D-8F5B-B3DE-8792812EE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28506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55155-9E37-87A2-68F0-520D246E9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objeto, luz&#10;&#10;O conteúdo gerado por IA pode estar incorreto.">
            <a:extLst>
              <a:ext uri="{FF2B5EF4-FFF2-40B4-BE49-F238E27FC236}">
                <a16:creationId xmlns:a16="http://schemas.microsoft.com/office/drawing/2014/main" id="{CF387665-C8C4-475D-E604-08A244893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Imagem 7" descr="Foto a noite&#10;&#10;O conteúdo gerado por IA pode estar incorreto.">
            <a:extLst>
              <a:ext uri="{FF2B5EF4-FFF2-40B4-BE49-F238E27FC236}">
                <a16:creationId xmlns:a16="http://schemas.microsoft.com/office/drawing/2014/main" id="{D6B298C8-EE66-E22B-C413-9747E146E9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2EC996D-FEEC-5ABA-4268-E3FD0C7BBC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7349" y="2433559"/>
            <a:ext cx="4867275" cy="2894012"/>
          </a:xfrm>
        </p:spPr>
        <p:txBody>
          <a:bodyPr>
            <a:normAutofit/>
          </a:bodyPr>
          <a:lstStyle/>
          <a:p>
            <a:r>
              <a:rPr lang="pt-BR" sz="4000" i="1" dirty="0">
                <a:solidFill>
                  <a:schemeClr val="bg1"/>
                </a:solidFill>
              </a:rPr>
              <a:t>ao confiar a cada um de nós uma missão</a:t>
            </a:r>
            <a:r>
              <a:rPr lang="pt-BR" sz="40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399BF12-9565-6AEB-AB26-3C433D1A3986}"/>
              </a:ext>
            </a:extLst>
          </p:cNvPr>
          <p:cNvSpPr txBox="1"/>
          <p:nvPr/>
        </p:nvSpPr>
        <p:spPr>
          <a:xfrm>
            <a:off x="1042987" y="1547357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dirty="0">
                <a:solidFill>
                  <a:srgbClr val="D4768C"/>
                </a:solidFill>
                <a:latin typeface="Congenial Black" panose="02000503040000020004" pitchFamily="2" charset="0"/>
              </a:rPr>
              <a:t>Deus não erra </a:t>
            </a:r>
          </a:p>
        </p:txBody>
      </p:sp>
      <p:pic>
        <p:nvPicPr>
          <p:cNvPr id="7" name="Imagem 6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BA39F92C-2601-7E91-5F7B-02B715315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t="36453" r="65505" b="52019"/>
          <a:stretch>
            <a:fillRect/>
          </a:stretch>
        </p:blipFill>
        <p:spPr>
          <a:xfrm>
            <a:off x="2826542" y="1150868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F80D0A8A-DEB0-0B53-0D1E-83A4D4CFA0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7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enino de camisa preta&#10;&#10;O conteúdo gerado por IA pode estar incorreto.">
            <a:extLst>
              <a:ext uri="{FF2B5EF4-FFF2-40B4-BE49-F238E27FC236}">
                <a16:creationId xmlns:a16="http://schemas.microsoft.com/office/drawing/2014/main" id="{AEE48123-F481-EB97-B946-E279995C4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Texto, Logotipo&#10;&#10;O conteúdo gerado por IA pode estar incorreto.">
            <a:extLst>
              <a:ext uri="{FF2B5EF4-FFF2-40B4-BE49-F238E27FC236}">
                <a16:creationId xmlns:a16="http://schemas.microsoft.com/office/drawing/2014/main" id="{ED85B031-8904-4D46-6701-7C5D98EB4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8" y="193325"/>
            <a:ext cx="1217437" cy="6848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7790054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A834B-12C1-4175-4CFC-E932F51FA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Mulher com a mão no rosto&#10;&#10;O conteúdo gerado por IA pode estar incorreto.">
            <a:extLst>
              <a:ext uri="{FF2B5EF4-FFF2-40B4-BE49-F238E27FC236}">
                <a16:creationId xmlns:a16="http://schemas.microsoft.com/office/drawing/2014/main" id="{23429D4A-28BC-2954-E8BE-878BCC292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Imagem 6" descr="Foto a noite&#10;&#10;O conteúdo gerado por IA pode estar incorreto.">
            <a:extLst>
              <a:ext uri="{FF2B5EF4-FFF2-40B4-BE49-F238E27FC236}">
                <a16:creationId xmlns:a16="http://schemas.microsoft.com/office/drawing/2014/main" id="{3FE8D8C3-0F7C-0CDA-4B91-9DA0094E41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9D481050-FC86-3E01-5ED4-6884C1E40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5437" y="2419350"/>
            <a:ext cx="5991225" cy="4438650"/>
          </a:xfrm>
        </p:spPr>
        <p:txBody>
          <a:bodyPr>
            <a:normAutofit/>
          </a:bodyPr>
          <a:lstStyle/>
          <a:p>
            <a:r>
              <a:rPr lang="pt-BR" sz="3600" dirty="0"/>
              <a:t>entrega o máximo que pode fazer com o que recebeu e celebra o que construiu com aquilo.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154FCA0-37CC-3C4A-48D4-0694BEC1C79B}"/>
              </a:ext>
            </a:extLst>
          </p:cNvPr>
          <p:cNvSpPr txBox="1"/>
          <p:nvPr/>
        </p:nvSpPr>
        <p:spPr>
          <a:xfrm>
            <a:off x="5214937" y="1510784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dirty="0">
                <a:solidFill>
                  <a:srgbClr val="B73958"/>
                </a:solidFill>
                <a:latin typeface="Congenial Black" panose="02000503040000020004" pitchFamily="2" charset="0"/>
              </a:rPr>
              <a:t>Um servo fiel </a:t>
            </a:r>
          </a:p>
        </p:txBody>
      </p:sp>
      <p:pic>
        <p:nvPicPr>
          <p:cNvPr id="5" name="Imagem 4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EF55CF9C-CB73-6F02-E2F1-4FC93FF73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" t="11146" r="66277" b="77326"/>
          <a:stretch>
            <a:fillRect/>
          </a:stretch>
        </p:blipFill>
        <p:spPr>
          <a:xfrm>
            <a:off x="7136605" y="1230920"/>
            <a:ext cx="2528887" cy="559727"/>
          </a:xfrm>
          <a:prstGeom prst="rect">
            <a:avLst/>
          </a:prstGeom>
        </p:spPr>
      </p:pic>
      <p:pic>
        <p:nvPicPr>
          <p:cNvPr id="8" name="Imagem 7" descr="Texto, Logotipo&#10;&#10;O conteúdo gerado por IA pode estar incorreto.">
            <a:extLst>
              <a:ext uri="{FF2B5EF4-FFF2-40B4-BE49-F238E27FC236}">
                <a16:creationId xmlns:a16="http://schemas.microsoft.com/office/drawing/2014/main" id="{6DAD0390-AC8F-3198-0382-86CC1A949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8" y="193325"/>
            <a:ext cx="1217437" cy="6848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619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homem, segurando, jovem, bola&#10;&#10;O conteúdo gerado por IA pode estar incorreto.">
            <a:extLst>
              <a:ext uri="{FF2B5EF4-FFF2-40B4-BE49-F238E27FC236}">
                <a16:creationId xmlns:a16="http://schemas.microsoft.com/office/drawing/2014/main" id="{8D62ECCA-FC37-3A59-3F32-0EC6CC59A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Texto, Logotipo&#10;&#10;O conteúdo gerado por IA pode estar incorreto.">
            <a:extLst>
              <a:ext uri="{FF2B5EF4-FFF2-40B4-BE49-F238E27FC236}">
                <a16:creationId xmlns:a16="http://schemas.microsoft.com/office/drawing/2014/main" id="{8DE46E7B-78F2-BA8D-916D-1970FDE83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8" y="193325"/>
            <a:ext cx="1217437" cy="6848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6718421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25E9E-93EB-0E32-C948-6AF8C568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com os braços para cima&#10;&#10;O conteúdo gerado por IA pode estar incorreto.">
            <a:extLst>
              <a:ext uri="{FF2B5EF4-FFF2-40B4-BE49-F238E27FC236}">
                <a16:creationId xmlns:a16="http://schemas.microsoft.com/office/drawing/2014/main" id="{092B6DEE-E960-6DD1-7490-CF71761C2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7" name="Imagem 6" descr="Foto a noite&#10;&#10;O conteúdo gerado por IA pode estar incorreto.">
            <a:extLst>
              <a:ext uri="{FF2B5EF4-FFF2-40B4-BE49-F238E27FC236}">
                <a16:creationId xmlns:a16="http://schemas.microsoft.com/office/drawing/2014/main" id="{B621F19F-19C4-115E-D839-273832D183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3C4CB0A7-CD3F-A2A0-B236-1C4EF9A6B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10223" y="3300739"/>
            <a:ext cx="5185988" cy="2523897"/>
          </a:xfrm>
        </p:spPr>
        <p:txBody>
          <a:bodyPr>
            <a:normAutofit/>
          </a:bodyPr>
          <a:lstStyle/>
          <a:p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Sim, mas só quem arrisca no nome de Deus verá a multiplicação.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6752955-9B89-68D6-B068-D04FBB4CA39A}"/>
              </a:ext>
            </a:extLst>
          </p:cNvPr>
          <p:cNvSpPr txBox="1"/>
          <p:nvPr/>
        </p:nvSpPr>
        <p:spPr>
          <a:xfrm>
            <a:off x="5743574" y="1490008"/>
            <a:ext cx="472878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000" dirty="0">
                <a:solidFill>
                  <a:srgbClr val="D476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Enterrar é</a:t>
            </a:r>
          </a:p>
          <a:p>
            <a:pPr algn="ctr"/>
            <a:r>
              <a:rPr lang="pt-BR" sz="6000" dirty="0">
                <a:solidFill>
                  <a:srgbClr val="D476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mais fácil? </a:t>
            </a:r>
          </a:p>
        </p:txBody>
      </p:sp>
      <p:pic>
        <p:nvPicPr>
          <p:cNvPr id="6" name="Imagem 5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DCCC0ADD-0241-DE35-2B3E-754238F57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t="36453" r="65505" b="52019"/>
          <a:stretch>
            <a:fillRect/>
          </a:stretch>
        </p:blipFill>
        <p:spPr>
          <a:xfrm>
            <a:off x="6938773" y="1113326"/>
            <a:ext cx="2528887" cy="559727"/>
          </a:xfrm>
          <a:prstGeom prst="rect">
            <a:avLst/>
          </a:prstGeom>
        </p:spPr>
      </p:pic>
      <p:pic>
        <p:nvPicPr>
          <p:cNvPr id="8" name="Imagem 7" descr="Texto, Logotipo&#10;&#10;O conteúdo gerado por IA pode estar incorreto.">
            <a:extLst>
              <a:ext uri="{FF2B5EF4-FFF2-40B4-BE49-F238E27FC236}">
                <a16:creationId xmlns:a16="http://schemas.microsoft.com/office/drawing/2014/main" id="{58AF47A7-2942-E1BB-447E-F2C058AB7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8" y="193325"/>
            <a:ext cx="1217437" cy="6848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098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agrama&#10;&#10;O conteúdo gerado por IA pode estar incorreto.">
            <a:extLst>
              <a:ext uri="{FF2B5EF4-FFF2-40B4-BE49-F238E27FC236}">
                <a16:creationId xmlns:a16="http://schemas.microsoft.com/office/drawing/2014/main" id="{A00CC108-3E92-CFDF-856D-04822DF95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Texto, Logotipo&#10;&#10;O conteúdo gerado por IA pode estar incorreto.">
            <a:extLst>
              <a:ext uri="{FF2B5EF4-FFF2-40B4-BE49-F238E27FC236}">
                <a16:creationId xmlns:a16="http://schemas.microsoft.com/office/drawing/2014/main" id="{311F7812-34C9-B9CB-BFE8-F8DE4F10C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26693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95658-C0A9-C717-0AC9-7468977A3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com os braços abertos&#10;&#10;O conteúdo gerado por IA pode estar incorreto.">
            <a:extLst>
              <a:ext uri="{FF2B5EF4-FFF2-40B4-BE49-F238E27FC236}">
                <a16:creationId xmlns:a16="http://schemas.microsoft.com/office/drawing/2014/main" id="{A7BFEA16-8166-A5A6-D1B2-C93F26CA4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AA595F4-7A10-B84B-C17A-178C51CCF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2532400"/>
            <a:ext cx="6267450" cy="3381375"/>
          </a:xfrm>
        </p:spPr>
        <p:txBody>
          <a:bodyPr>
            <a:normAutofit/>
          </a:bodyPr>
          <a:lstStyle/>
          <a:p>
            <a:r>
              <a:rPr lang="pt-BR" sz="2800" b="1" dirty="0"/>
              <a:t>Ela se mede em entrega, dedicação e capacidade de transformar na prática das ações um coração comprometido.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02435AA-DAC8-3500-9F63-1D21C33A5B74}"/>
              </a:ext>
            </a:extLst>
          </p:cNvPr>
          <p:cNvSpPr txBox="1"/>
          <p:nvPr/>
        </p:nvSpPr>
        <p:spPr>
          <a:xfrm>
            <a:off x="733425" y="1238908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>
                <a:solidFill>
                  <a:srgbClr val="B739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A fidelidade não se mede em tempo. </a:t>
            </a:r>
          </a:p>
        </p:txBody>
      </p:sp>
      <p:pic>
        <p:nvPicPr>
          <p:cNvPr id="6" name="Imagem 5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65DF8608-D296-40BD-0AE0-0B546C738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" t="9969" r="65615" b="78503"/>
          <a:stretch>
            <a:fillRect/>
          </a:stretch>
        </p:blipFill>
        <p:spPr>
          <a:xfrm>
            <a:off x="2516981" y="822714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75705759-D1B1-C55E-23D7-F4C83E1CE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7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AA0E9-DA6B-3664-522B-8C007D746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com camisa azul&#10;&#10;O conteúdo gerado por IA pode estar incorreto.">
            <a:extLst>
              <a:ext uri="{FF2B5EF4-FFF2-40B4-BE49-F238E27FC236}">
                <a16:creationId xmlns:a16="http://schemas.microsoft.com/office/drawing/2014/main" id="{0D56D59B-D62A-A7F2-BF4C-82287E796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91999" cy="6858000"/>
          </a:xfrm>
          <a:prstGeom prst="rect">
            <a:avLst/>
          </a:prstGeom>
        </p:spPr>
      </p:pic>
      <p:pic>
        <p:nvPicPr>
          <p:cNvPr id="7" name="Imagem 6" descr="Foto a noite&#10;&#10;O conteúdo gerado por IA pode estar incorreto.">
            <a:extLst>
              <a:ext uri="{FF2B5EF4-FFF2-40B4-BE49-F238E27FC236}">
                <a16:creationId xmlns:a16="http://schemas.microsoft.com/office/drawing/2014/main" id="{D036639B-4B23-8E37-F194-4F294222EE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DDBA2BF6-FD65-A208-DE5B-A035CC077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1723" y="2891631"/>
            <a:ext cx="4914901" cy="3036887"/>
          </a:xfrm>
        </p:spPr>
        <p:txBody>
          <a:bodyPr>
            <a:normAutofit/>
          </a:bodyPr>
          <a:lstStyle/>
          <a:p>
            <a:r>
              <a:rPr lang="pt-BR" sz="3200" dirty="0"/>
              <a:t>não depende do valor em mãos, mas do valor no coração.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AADFE9A-2AA3-A67A-B3D2-D06287F372E4}"/>
              </a:ext>
            </a:extLst>
          </p:cNvPr>
          <p:cNvSpPr txBox="1"/>
          <p:nvPr/>
        </p:nvSpPr>
        <p:spPr>
          <a:xfrm>
            <a:off x="6095999" y="2044184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600" dirty="0">
                <a:solidFill>
                  <a:srgbClr val="B73958"/>
                </a:solidFill>
                <a:latin typeface="Congenial Black" panose="02000503040000020004" pitchFamily="2" charset="0"/>
              </a:rPr>
              <a:t>A fidelidade </a:t>
            </a:r>
          </a:p>
        </p:txBody>
      </p:sp>
      <p:pic>
        <p:nvPicPr>
          <p:cNvPr id="6" name="Imagem 5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ACCF6049-A37F-278A-AEB1-45D69834F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t="9882" r="65505" b="78590"/>
          <a:stretch>
            <a:fillRect/>
          </a:stretch>
        </p:blipFill>
        <p:spPr>
          <a:xfrm>
            <a:off x="7374729" y="1614612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CB30F948-9859-0592-0201-5C7F97D385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73" y="179878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9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73C8E-828E-FDAA-5A16-071048838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sentado com a mão no rosto&#10;&#10;O conteúdo gerado por IA pode estar incorreto.">
            <a:extLst>
              <a:ext uri="{FF2B5EF4-FFF2-40B4-BE49-F238E27FC236}">
                <a16:creationId xmlns:a16="http://schemas.microsoft.com/office/drawing/2014/main" id="{4A1CB729-586A-3231-6B3A-2D8EAEF2D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9" name="Imagem 8" descr="Foto a noite&#10;&#10;O conteúdo gerado por IA pode estar incorreto.">
            <a:extLst>
              <a:ext uri="{FF2B5EF4-FFF2-40B4-BE49-F238E27FC236}">
                <a16:creationId xmlns:a16="http://schemas.microsoft.com/office/drawing/2014/main" id="{F1EF6056-35D6-3325-54D6-A90C12163E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FC27CBAC-1825-B6C8-E23B-1C87D18E5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0284" y="720813"/>
            <a:ext cx="6133106" cy="1655762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Fidelidade é fazer bem-feito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026E846-DF0A-BA15-896F-B4886D355D0C}"/>
              </a:ext>
            </a:extLst>
          </p:cNvPr>
          <p:cNvSpPr txBox="1"/>
          <p:nvPr/>
        </p:nvSpPr>
        <p:spPr>
          <a:xfrm>
            <a:off x="553734" y="1908848"/>
            <a:ext cx="65662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Deus não recompensou a produtividade.</a:t>
            </a:r>
            <a:r>
              <a:rPr lang="pt-BR" sz="2800" i="1" dirty="0">
                <a:solidFill>
                  <a:schemeClr val="bg1"/>
                </a:solidFill>
              </a:rPr>
              <a:t> </a:t>
            </a:r>
            <a:r>
              <a:rPr lang="pt-B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Recompensou a fidelidade.</a:t>
            </a:r>
            <a:r>
              <a:rPr lang="pt-BR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t-BR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7643F6C-8747-EB45-529F-82E814E9B6E1}"/>
              </a:ext>
            </a:extLst>
          </p:cNvPr>
          <p:cNvSpPr txBox="1"/>
          <p:nvPr/>
        </p:nvSpPr>
        <p:spPr>
          <a:xfrm>
            <a:off x="1219200" y="123917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dirty="0">
                <a:solidFill>
                  <a:srgbClr val="D476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até no invisível. </a:t>
            </a:r>
          </a:p>
        </p:txBody>
      </p:sp>
      <p:pic>
        <p:nvPicPr>
          <p:cNvPr id="8" name="Imagem 7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F41BEF91-6CAC-80F0-360F-6749FF2E7F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t="36453" r="65505" b="52019"/>
          <a:stretch>
            <a:fillRect/>
          </a:stretch>
        </p:blipFill>
        <p:spPr>
          <a:xfrm>
            <a:off x="2434237" y="408339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2D265D79-026B-5A05-A626-196CB978B4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0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ED40B-999E-EB32-70F7-37E8303EF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comida&#10;&#10;O conteúdo gerado por IA pode estar incorreto.">
            <a:extLst>
              <a:ext uri="{FF2B5EF4-FFF2-40B4-BE49-F238E27FC236}">
                <a16:creationId xmlns:a16="http://schemas.microsoft.com/office/drawing/2014/main" id="{6A4176D5-A3B2-BF77-1BBC-0EAD008A9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pic>
        <p:nvPicPr>
          <p:cNvPr id="7" name="Imagem 6" descr="Foto a noite&#10;&#10;O conteúdo gerado por IA pode estar incorreto.">
            <a:extLst>
              <a:ext uri="{FF2B5EF4-FFF2-40B4-BE49-F238E27FC236}">
                <a16:creationId xmlns:a16="http://schemas.microsoft.com/office/drawing/2014/main" id="{5AB02357-13C7-1DEC-CA4F-04669604D7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F0C85C47-47F2-9851-5E02-27F9A0D20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6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CA954-C72D-6067-D72A-B3921C7B9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or do sol no céu&#10;&#10;O conteúdo gerado por IA pode estar incorreto.">
            <a:extLst>
              <a:ext uri="{FF2B5EF4-FFF2-40B4-BE49-F238E27FC236}">
                <a16:creationId xmlns:a16="http://schemas.microsoft.com/office/drawing/2014/main" id="{1FAE0424-7721-14CB-F4D3-515981CA7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8"/>
            <a:ext cx="12192745" cy="6857582"/>
          </a:xfrm>
          <a:prstGeom prst="rect">
            <a:avLst/>
          </a:prstGeom>
        </p:spPr>
      </p:pic>
      <p:pic>
        <p:nvPicPr>
          <p:cNvPr id="5" name="Imagem 4" descr="Foto a noite&#10;&#10;O conteúdo gerado por IA pode estar incorreto.">
            <a:extLst>
              <a:ext uri="{FF2B5EF4-FFF2-40B4-BE49-F238E27FC236}">
                <a16:creationId xmlns:a16="http://schemas.microsoft.com/office/drawing/2014/main" id="{3E0CEB52-1F4B-FEDA-890A-F9B4EE64A0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3155ADA6-F2F7-C69D-4E71-C1B1D09E1D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349" y="5201820"/>
            <a:ext cx="9877425" cy="1655762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Céu está observando não apenas os grandes feitos, ele observa os pequenos gestos feitos com um grande coração. </a:t>
            </a:r>
          </a:p>
        </p:txBody>
      </p:sp>
      <p:pic>
        <p:nvPicPr>
          <p:cNvPr id="2" name="Imagem 1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7F034428-D27D-138F-17E3-64F472354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t="36453" r="65505" b="52019"/>
          <a:stretch>
            <a:fillRect/>
          </a:stretch>
        </p:blipFill>
        <p:spPr>
          <a:xfrm>
            <a:off x="4831556" y="4785114"/>
            <a:ext cx="2528887" cy="559727"/>
          </a:xfrm>
          <a:prstGeom prst="rect">
            <a:avLst/>
          </a:prstGeom>
        </p:spPr>
      </p:pic>
      <p:pic>
        <p:nvPicPr>
          <p:cNvPr id="6" name="Imagem 5" descr="Texto, Logotipo&#10;&#10;O conteúdo gerado por IA pode estar incorreto.">
            <a:extLst>
              <a:ext uri="{FF2B5EF4-FFF2-40B4-BE49-F238E27FC236}">
                <a16:creationId xmlns:a16="http://schemas.microsoft.com/office/drawing/2014/main" id="{58BA5EC4-FE0C-4CEC-17B6-97175F0D34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5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6918E5D7-6DEA-501F-C3B5-1B72ED66A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AF804B89-755E-8A31-9EE5-D5E165968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9BE3FB04-8F32-A34A-D4F5-9AEF42B79850}"/>
              </a:ext>
            </a:extLst>
          </p:cNvPr>
          <p:cNvSpPr/>
          <p:nvPr/>
        </p:nvSpPr>
        <p:spPr>
          <a:xfrm>
            <a:off x="11127543" y="361950"/>
            <a:ext cx="686205" cy="686205"/>
          </a:xfrm>
          <a:custGeom>
            <a:avLst/>
            <a:gdLst/>
            <a:ahLst/>
            <a:cxnLst/>
            <a:rect l="l" t="t" r="r" b="b"/>
            <a:pathLst>
              <a:path w="686205" h="686205">
                <a:moveTo>
                  <a:pt x="0" y="0"/>
                </a:moveTo>
                <a:lnTo>
                  <a:pt x="686205" y="0"/>
                </a:lnTo>
                <a:lnTo>
                  <a:pt x="686205" y="686205"/>
                </a:lnTo>
                <a:lnTo>
                  <a:pt x="0" y="6862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7" name="Imagem 6" descr="Texto, Logotipo&#10;&#10;O conteúdo gerado por IA pode estar incorreto.">
            <a:extLst>
              <a:ext uri="{FF2B5EF4-FFF2-40B4-BE49-F238E27FC236}">
                <a16:creationId xmlns:a16="http://schemas.microsoft.com/office/drawing/2014/main" id="{8DFFC8DF-BA92-B6DE-24F3-694B411F2A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2" y="914602"/>
            <a:ext cx="7277100" cy="4093369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79492E98-2517-178E-E92F-2C13EC25B02D}"/>
              </a:ext>
            </a:extLst>
          </p:cNvPr>
          <p:cNvSpPr txBox="1">
            <a:spLocks/>
          </p:cNvSpPr>
          <p:nvPr/>
        </p:nvSpPr>
        <p:spPr>
          <a:xfrm>
            <a:off x="1054527" y="4150721"/>
            <a:ext cx="5581650" cy="4974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dirty="0">
                <a:solidFill>
                  <a:srgbClr val="453630"/>
                </a:solidFill>
                <a:latin typeface="Century Gothic" panose="020B0502020202020204" pitchFamily="34" charset="0"/>
              </a:rPr>
              <a:t>EVANGELISMO FEMININO 2026</a:t>
            </a:r>
          </a:p>
        </p:txBody>
      </p:sp>
      <p:pic>
        <p:nvPicPr>
          <p:cNvPr id="9" name="Imagem 8" descr="Foto a noite&#10;&#10;O conteúdo gerado por IA pode estar incorreto.">
            <a:extLst>
              <a:ext uri="{FF2B5EF4-FFF2-40B4-BE49-F238E27FC236}">
                <a16:creationId xmlns:a16="http://schemas.microsoft.com/office/drawing/2014/main" id="{DEAAE339-95AE-6487-5B93-2FFBB43FD79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3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4E2F8-EEFE-225E-6C2A-DA054C9D6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no interior, mesa, pequeno, bolo&#10;&#10;O conteúdo gerado por IA pode estar incorreto.">
            <a:extLst>
              <a:ext uri="{FF2B5EF4-FFF2-40B4-BE49-F238E27FC236}">
                <a16:creationId xmlns:a16="http://schemas.microsoft.com/office/drawing/2014/main" id="{F89A59E4-9C0E-B451-B6AF-196E5FB02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9A33058C-92AC-EDA6-A95C-B83EA960B0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790370"/>
            <a:ext cx="9144000" cy="2161361"/>
          </a:xfrm>
        </p:spPr>
        <p:txBody>
          <a:bodyPr>
            <a:normAutofit/>
          </a:bodyPr>
          <a:lstStyle/>
          <a:p>
            <a:r>
              <a:rPr lang="pt-BR" sz="3200" i="1" dirty="0"/>
              <a:t>“Muito bem, servo bom e fiel! Você foi fiel no pouco, sobre o muito o colocarei; venha participar da alegria do seu senhor.”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688036-60DC-09E4-243E-7F4DD27B847F}"/>
              </a:ext>
            </a:extLst>
          </p:cNvPr>
          <p:cNvSpPr txBox="1"/>
          <p:nvPr/>
        </p:nvSpPr>
        <p:spPr>
          <a:xfrm>
            <a:off x="6257924" y="3951731"/>
            <a:ext cx="4410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B73958"/>
                </a:solidFill>
                <a:latin typeface="Congenial Black" panose="02000503040000020004" pitchFamily="2" charset="0"/>
              </a:rPr>
              <a:t>Mateus 25:21 (NAA)</a:t>
            </a:r>
            <a:r>
              <a:rPr lang="pt-BR" sz="3600" dirty="0">
                <a:solidFill>
                  <a:srgbClr val="B73958"/>
                </a:solidFill>
                <a:latin typeface="Congenial Black" panose="02000503040000020004" pitchFamily="2" charset="0"/>
              </a:rPr>
              <a:t> </a:t>
            </a:r>
          </a:p>
        </p:txBody>
      </p:sp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3E7C4A1E-1F0C-3164-709E-2E3D59390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5167311" y="549176"/>
            <a:ext cx="1857376" cy="104877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1EBB8204-42B3-B9F7-4D1F-8148514D3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4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21162-614F-BE2F-6B7C-8CCFD7BCC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essoas pousando para foto&#10;&#10;O conteúdo gerado por IA pode estar incorreto.">
            <a:extLst>
              <a:ext uri="{FF2B5EF4-FFF2-40B4-BE49-F238E27FC236}">
                <a16:creationId xmlns:a16="http://schemas.microsoft.com/office/drawing/2014/main" id="{DD0CCAD4-F7BB-8627-3398-8909C3535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Imagem 5" descr="Foto a noite&#10;&#10;O conteúdo gerado por IA pode estar incorreto.">
            <a:extLst>
              <a:ext uri="{FF2B5EF4-FFF2-40B4-BE49-F238E27FC236}">
                <a16:creationId xmlns:a16="http://schemas.microsoft.com/office/drawing/2014/main" id="{AB48ACF3-AEEB-9C03-EB64-8F6B6FE0A5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2ABFB34E-FCC3-5266-E641-A842EACB28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0835" y="1439283"/>
            <a:ext cx="9144000" cy="1655762"/>
          </a:xfrm>
        </p:spPr>
        <p:txBody>
          <a:bodyPr/>
          <a:lstStyle/>
          <a:p>
            <a:r>
              <a:rPr lang="pt-BR" b="1" dirty="0"/>
              <a:t>HISTÓRIA BÍBLICA</a:t>
            </a:r>
            <a:endParaRPr lang="pt-BR" dirty="0"/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E399486B-4B73-C408-4C31-D9DAF3E37714}"/>
              </a:ext>
            </a:extLst>
          </p:cNvPr>
          <p:cNvSpPr txBox="1">
            <a:spLocks/>
          </p:cNvSpPr>
          <p:nvPr/>
        </p:nvSpPr>
        <p:spPr>
          <a:xfrm>
            <a:off x="-519743" y="1006920"/>
            <a:ext cx="9228794" cy="3396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pt-BR" sz="6000" b="1" dirty="0">
                <a:solidFill>
                  <a:schemeClr val="bg1"/>
                </a:solidFill>
                <a:latin typeface="Congenial Black" panose="02000503040000020004" pitchFamily="2" charset="0"/>
              </a:rPr>
              <a:t>História </a:t>
            </a:r>
            <a:r>
              <a:rPr lang="pt-BR" sz="8800" b="1" dirty="0">
                <a:solidFill>
                  <a:srgbClr val="B73958"/>
                </a:solidFill>
                <a:latin typeface="Congenial Black" panose="02000503040000020004" pitchFamily="2" charset="0"/>
              </a:rPr>
              <a:t>bíblica</a:t>
            </a:r>
            <a:endParaRPr lang="pt-BR" sz="8800" dirty="0">
              <a:solidFill>
                <a:srgbClr val="B73958"/>
              </a:solidFill>
              <a:latin typeface="Congenial Black" panose="02000503040000020004" pitchFamily="2" charset="0"/>
            </a:endParaRPr>
          </a:p>
        </p:txBody>
      </p:sp>
      <p:pic>
        <p:nvPicPr>
          <p:cNvPr id="5" name="Imagem 4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0E5BA54E-DA49-FBC3-1285-CDD86E854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" t="22917" r="65969" b="65555"/>
          <a:stretch>
            <a:fillRect/>
          </a:stretch>
        </p:blipFill>
        <p:spPr>
          <a:xfrm>
            <a:off x="915686" y="744591"/>
            <a:ext cx="2370439" cy="524657"/>
          </a:xfrm>
          <a:prstGeom prst="rect">
            <a:avLst/>
          </a:prstGeom>
        </p:spPr>
      </p:pic>
      <p:pic>
        <p:nvPicPr>
          <p:cNvPr id="4" name="Imagem 3" descr="Texto, Logotipo&#10;&#10;O conteúdo gerado por IA pode estar incorreto.">
            <a:extLst>
              <a:ext uri="{FF2B5EF4-FFF2-40B4-BE49-F238E27FC236}">
                <a16:creationId xmlns:a16="http://schemas.microsoft.com/office/drawing/2014/main" id="{D8FA9967-64F3-1BFA-84B2-47D50A7083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18678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1DCE7-98A8-9695-C01B-817CA0E21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Sol no céu&#10;&#10;O conteúdo gerado por IA pode estar incorreto.">
            <a:extLst>
              <a:ext uri="{FF2B5EF4-FFF2-40B4-BE49-F238E27FC236}">
                <a16:creationId xmlns:a16="http://schemas.microsoft.com/office/drawing/2014/main" id="{F1A24F12-B46D-9825-FC0D-8B0A7349D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Imagem 4" descr="Foto a noite&#10;&#10;O conteúdo gerado por IA pode estar incorreto.">
            <a:extLst>
              <a:ext uri="{FF2B5EF4-FFF2-40B4-BE49-F238E27FC236}">
                <a16:creationId xmlns:a16="http://schemas.microsoft.com/office/drawing/2014/main" id="{C9E33D72-FF8E-43F4-8F06-706D46F221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5279EF0A-4E9C-3B2B-2E7E-DCE10D5EE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4424" y="2735263"/>
            <a:ext cx="5715001" cy="2646362"/>
          </a:xfrm>
        </p:spPr>
        <p:txBody>
          <a:bodyPr>
            <a:normAutofit/>
          </a:bodyPr>
          <a:lstStyle/>
          <a:p>
            <a:r>
              <a:rPr lang="pt-BR" sz="2800" b="1" dirty="0"/>
              <a:t>não é medida pela quantidade que recebemos, mas pelo que fazemos com o que temos.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B85811A-BD75-54EB-3761-4AF3A57CD75C}"/>
              </a:ext>
            </a:extLst>
          </p:cNvPr>
          <p:cNvSpPr txBox="1"/>
          <p:nvPr/>
        </p:nvSpPr>
        <p:spPr>
          <a:xfrm>
            <a:off x="1276350" y="1708706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0" dirty="0">
                <a:solidFill>
                  <a:srgbClr val="B73958"/>
                </a:solidFill>
                <a:latin typeface="Congenial Black" panose="02000503040000020004" pitchFamily="2" charset="0"/>
              </a:rPr>
              <a:t>Fidelidade </a:t>
            </a:r>
          </a:p>
        </p:txBody>
      </p:sp>
      <p:pic>
        <p:nvPicPr>
          <p:cNvPr id="7" name="Imagem 6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D9A261CE-11FE-1E37-1B2F-1556BDE514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" t="11146" r="66277" b="77326"/>
          <a:stretch>
            <a:fillRect/>
          </a:stretch>
        </p:blipFill>
        <p:spPr>
          <a:xfrm>
            <a:off x="2707480" y="1329954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EE9D9A7D-3B02-282B-7598-7222ABB59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3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1EC3A-2A09-F1EC-5DDE-6C1DEB36C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ol no céu&#10;&#10;O conteúdo gerado por IA pode estar incorreto.">
            <a:extLst>
              <a:ext uri="{FF2B5EF4-FFF2-40B4-BE49-F238E27FC236}">
                <a16:creationId xmlns:a16="http://schemas.microsoft.com/office/drawing/2014/main" id="{3D8601B6-C71B-9F91-3BC8-558FE775C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6" name="Imagem 5" descr="Foto a noite&#10;&#10;O conteúdo gerado por IA pode estar incorreto.">
            <a:extLst>
              <a:ext uri="{FF2B5EF4-FFF2-40B4-BE49-F238E27FC236}">
                <a16:creationId xmlns:a16="http://schemas.microsoft.com/office/drawing/2014/main" id="{8D74A0BB-19C4-DDFC-2962-E710C6D68B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4D7D8E23-09FA-5343-27E5-1674D317F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2948" y="2085097"/>
            <a:ext cx="6296025" cy="1655762"/>
          </a:xfrm>
        </p:spPr>
        <p:txBody>
          <a:bodyPr>
            <a:normAutofit fontScale="92500"/>
          </a:bodyPr>
          <a:lstStyle/>
          <a:p>
            <a:r>
              <a:rPr lang="pt-BR" sz="2800" b="1" dirty="0"/>
              <a:t>é aquela que transforma talentos em testemunhos. Fidelidade é viver como se tudo viesse de Deus. Porque vem.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CEADD6F-38FE-C0D9-A587-B97E07D92499}"/>
              </a:ext>
            </a:extLst>
          </p:cNvPr>
          <p:cNvSpPr txBox="1"/>
          <p:nvPr/>
        </p:nvSpPr>
        <p:spPr>
          <a:xfrm>
            <a:off x="3843336" y="1356151"/>
            <a:ext cx="77152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400" dirty="0">
                <a:solidFill>
                  <a:srgbClr val="B73958"/>
                </a:solidFill>
                <a:latin typeface="Congenial Black" panose="02000503040000020004" pitchFamily="2" charset="0"/>
              </a:rPr>
              <a:t>A vida com propósito </a:t>
            </a:r>
          </a:p>
        </p:txBody>
      </p:sp>
      <p:pic>
        <p:nvPicPr>
          <p:cNvPr id="7" name="Imagem 6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1F498271-F4E9-CEAD-62E8-5109AA37B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" t="11146" r="66277" b="77326"/>
          <a:stretch>
            <a:fillRect/>
          </a:stretch>
        </p:blipFill>
        <p:spPr>
          <a:xfrm>
            <a:off x="6317455" y="1076286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6333FC84-1726-A279-ECED-D7B94E46F1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55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5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F9210-8F86-C344-05B5-1AA544EDB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B3594855-566E-CC08-823B-7745101C7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Imagem 7" descr="Ícone&#10;&#10;O conteúdo gerado por IA pode estar incorreto.">
            <a:extLst>
              <a:ext uri="{FF2B5EF4-FFF2-40B4-BE49-F238E27FC236}">
                <a16:creationId xmlns:a16="http://schemas.microsoft.com/office/drawing/2014/main" id="{5C216E61-5061-DD3C-4F15-DA01C8A979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5167310" y="1625002"/>
            <a:ext cx="1857376" cy="1048777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11F70A5-F621-5330-72B4-2223E709B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2649" y="2039938"/>
            <a:ext cx="10290175" cy="1655762"/>
          </a:xfrm>
        </p:spPr>
        <p:txBody>
          <a:bodyPr>
            <a:normAutofit fontScale="85000" lnSpcReduction="10000"/>
          </a:bodyPr>
          <a:lstStyle/>
          <a:p>
            <a:r>
              <a:rPr lang="pt-BR" sz="2800" i="1" dirty="0"/>
              <a:t>Ao obedecer com amor e servir com constância, honramos a lei divina e o Deus que nos confiou talentos. “O que seremos no Céu é o reflexo do que somos agora no caráter e no serviço.”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A0F540F-58B4-A9E3-6089-DFF651258E16}"/>
              </a:ext>
            </a:extLst>
          </p:cNvPr>
          <p:cNvSpPr txBox="1"/>
          <p:nvPr/>
        </p:nvSpPr>
        <p:spPr>
          <a:xfrm>
            <a:off x="1752598" y="572909"/>
            <a:ext cx="86868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rgbClr val="B73958"/>
                </a:solidFill>
                <a:latin typeface="Congenial Black" panose="02000503040000020004" pitchFamily="2" charset="0"/>
              </a:rPr>
              <a:t>A fidelidade não nasce do medo, mas da confiança no caráter de Deus.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E1AEB01-B5EE-DA7D-98E3-7850AFA6E617}"/>
              </a:ext>
            </a:extLst>
          </p:cNvPr>
          <p:cNvSpPr txBox="1"/>
          <p:nvPr/>
        </p:nvSpPr>
        <p:spPr>
          <a:xfrm>
            <a:off x="2024060" y="3464867"/>
            <a:ext cx="81438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B73958"/>
                </a:solidFill>
                <a:latin typeface="Congenial Black" panose="02000503040000020004" pitchFamily="2" charset="0"/>
              </a:rPr>
              <a:t>Ellen G. White, </a:t>
            </a:r>
            <a:r>
              <a:rPr lang="pt-BR" sz="2400" i="1" dirty="0">
                <a:solidFill>
                  <a:srgbClr val="B73958"/>
                </a:solidFill>
                <a:latin typeface="Congenial Black" panose="02000503040000020004" pitchFamily="2" charset="0"/>
              </a:rPr>
              <a:t>Parábolas de Jesus</a:t>
            </a:r>
            <a:r>
              <a:rPr lang="pt-BR" sz="2400" dirty="0">
                <a:solidFill>
                  <a:srgbClr val="B73958"/>
                </a:solidFill>
                <a:latin typeface="Congenial Black" panose="02000503040000020004" pitchFamily="2" charset="0"/>
              </a:rPr>
              <a:t>, p. 195</a:t>
            </a:r>
          </a:p>
        </p:txBody>
      </p:sp>
    </p:spTree>
    <p:extLst>
      <p:ext uri="{BB962C8B-B14F-4D97-AF65-F5344CB8AC3E}">
        <p14:creationId xmlns:p14="http://schemas.microsoft.com/office/powerpoint/2010/main" val="326906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B8CE-56B0-1393-C4EB-23FCA1EB7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C3F92D82-EB83-F54F-E12C-E4A7D2025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468B07B-D3BB-9BFA-4457-F774D6425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9024" y="1703804"/>
            <a:ext cx="10226675" cy="2559050"/>
          </a:xfrm>
        </p:spPr>
        <p:txBody>
          <a:bodyPr>
            <a:normAutofit/>
          </a:bodyPr>
          <a:lstStyle/>
          <a:p>
            <a:r>
              <a:rPr lang="pt-BR" sz="3200" i="1" dirty="0"/>
              <a:t>“Fidelidade e serenidade de espírito só podem ser conservadas por meio de atenção e oração.”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6C5FFC4-D1C2-31EA-89F2-E734088455A8}"/>
              </a:ext>
            </a:extLst>
          </p:cNvPr>
          <p:cNvSpPr txBox="1"/>
          <p:nvPr/>
        </p:nvSpPr>
        <p:spPr>
          <a:xfrm>
            <a:off x="2314575" y="3244334"/>
            <a:ext cx="79152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B73958"/>
                </a:solidFill>
                <a:latin typeface="Congenial Black" panose="02000503040000020004" pitchFamily="2" charset="0"/>
              </a:rPr>
              <a:t>Ellen G. White, </a:t>
            </a:r>
            <a:r>
              <a:rPr lang="pt-BR" sz="2800" i="1" noProof="0" dirty="0">
                <a:solidFill>
                  <a:srgbClr val="B73958"/>
                </a:solidFill>
                <a:latin typeface="Congenial Black" panose="02000503040000020004" pitchFamily="2" charset="0"/>
              </a:rPr>
              <a:t>Mensagens aos Jovens</a:t>
            </a:r>
            <a:r>
              <a:rPr lang="en-US" sz="2800" dirty="0">
                <a:solidFill>
                  <a:srgbClr val="B73958"/>
                </a:solidFill>
                <a:latin typeface="Congenial Black" panose="02000503040000020004" pitchFamily="2" charset="0"/>
              </a:rPr>
              <a:t>, p. 79</a:t>
            </a:r>
            <a:endParaRPr lang="pt-BR" sz="2800" dirty="0">
              <a:solidFill>
                <a:srgbClr val="B73958"/>
              </a:solidFill>
              <a:latin typeface="Congenial Black" panose="02000503040000020004" pitchFamily="2" charset="0"/>
            </a:endParaRPr>
          </a:p>
        </p:txBody>
      </p:sp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FCBB2B5E-EFBB-8799-F60B-3FF599039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5167311" y="549176"/>
            <a:ext cx="1857376" cy="104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5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D4BCC-28F2-E218-8524-E3A762992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or do sol no céu&#10;&#10;O conteúdo gerado por IA pode estar incorreto.">
            <a:extLst>
              <a:ext uri="{FF2B5EF4-FFF2-40B4-BE49-F238E27FC236}">
                <a16:creationId xmlns:a16="http://schemas.microsoft.com/office/drawing/2014/main" id="{F18B04E7-A9D4-98BF-7F8B-9EC9792F7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Foto a noite&#10;&#10;O conteúdo gerado por IA pode estar incorreto.">
            <a:extLst>
              <a:ext uri="{FF2B5EF4-FFF2-40B4-BE49-F238E27FC236}">
                <a16:creationId xmlns:a16="http://schemas.microsoft.com/office/drawing/2014/main" id="{F3E1145F-88CA-27CB-1E11-C030CF0FC1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3A3DE40C-9882-1ED0-30B9-3BE868FC08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4537" y="2451155"/>
            <a:ext cx="4605296" cy="4283020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Avalia pelo coração. </a:t>
            </a:r>
          </a:p>
          <a:p>
            <a:r>
              <a:rPr lang="pt-BR" dirty="0">
                <a:solidFill>
                  <a:schemeClr val="bg1"/>
                </a:solidFill>
              </a:rPr>
              <a:t>A vida é feita de pequenas escolhas, e, nelas, a fidelidade é revelada. Quem é fiel no pouco mostra para o Céu que também pode ser confiado no muito.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4BCD86C-022E-EE8C-D4E3-184072092BA3}"/>
              </a:ext>
            </a:extLst>
          </p:cNvPr>
          <p:cNvSpPr txBox="1"/>
          <p:nvPr/>
        </p:nvSpPr>
        <p:spPr>
          <a:xfrm>
            <a:off x="5739185" y="1120259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>
                <a:solidFill>
                  <a:srgbClr val="D476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Deus não avalia </a:t>
            </a:r>
          </a:p>
          <a:p>
            <a:pPr algn="ctr"/>
            <a:r>
              <a:rPr lang="pt-BR" sz="4400" dirty="0">
                <a:solidFill>
                  <a:srgbClr val="D476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pela quantidade. </a:t>
            </a:r>
          </a:p>
        </p:txBody>
      </p:sp>
      <p:pic>
        <p:nvPicPr>
          <p:cNvPr id="6" name="Imagem 5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57EF14CF-266B-1FFB-7CD7-C6677C5BE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t="36453" r="65505" b="52019"/>
          <a:stretch>
            <a:fillRect/>
          </a:stretch>
        </p:blipFill>
        <p:spPr>
          <a:xfrm>
            <a:off x="7522741" y="790575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B6495A0E-83F5-E379-3BA3-404B434294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07" y="5921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5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361</Words>
  <Application>Microsoft Office PowerPoint</Application>
  <PresentationFormat>Widescreen</PresentationFormat>
  <Paragraphs>34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6" baseType="lpstr">
      <vt:lpstr>Aptos Display</vt:lpstr>
      <vt:lpstr>Century Gothic</vt:lpstr>
      <vt:lpstr>Congenial Black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UNEB - Daniele Silva</dc:creator>
  <cp:lastModifiedBy>UNEB - Daniele Silva</cp:lastModifiedBy>
  <cp:revision>3</cp:revision>
  <dcterms:created xsi:type="dcterms:W3CDTF">2025-09-24T06:59:14Z</dcterms:created>
  <dcterms:modified xsi:type="dcterms:W3CDTF">2025-10-10T12:57:33Z</dcterms:modified>
</cp:coreProperties>
</file>