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4"/>
  </p:notesMasterIdLst>
  <p:sldIdLst>
    <p:sldId id="279" r:id="rId2"/>
    <p:sldId id="257" r:id="rId3"/>
    <p:sldId id="258" r:id="rId4"/>
    <p:sldId id="280" r:id="rId5"/>
    <p:sldId id="259" r:id="rId6"/>
    <p:sldId id="281" r:id="rId7"/>
    <p:sldId id="260" r:id="rId8"/>
    <p:sldId id="277" r:id="rId9"/>
    <p:sldId id="261" r:id="rId10"/>
    <p:sldId id="262" r:id="rId11"/>
    <p:sldId id="288" r:id="rId12"/>
    <p:sldId id="266" r:id="rId13"/>
    <p:sldId id="289" r:id="rId14"/>
    <p:sldId id="269" r:id="rId15"/>
    <p:sldId id="290" r:id="rId16"/>
    <p:sldId id="271" r:id="rId17"/>
    <p:sldId id="291" r:id="rId18"/>
    <p:sldId id="273" r:id="rId19"/>
    <p:sldId id="274" r:id="rId20"/>
    <p:sldId id="275" r:id="rId21"/>
    <p:sldId id="276" r:id="rId22"/>
    <p:sldId id="292" r:id="rId23"/>
  </p:sldIdLst>
  <p:sldSz cx="12192000" cy="6858000"/>
  <p:notesSz cx="6858000" cy="9144000"/>
  <p:embeddedFontLst>
    <p:embeddedFont>
      <p:font typeface="Century Gothic" panose="020B0502020202020204" pitchFamily="34" charset="0"/>
      <p:regular r:id="rId25"/>
      <p:bold r:id="rId26"/>
      <p:italic r:id="rId27"/>
      <p:boldItalic r:id="rId28"/>
    </p:embeddedFont>
    <p:embeddedFont>
      <p:font typeface="Congenial Black" panose="02000503040000020004" pitchFamily="2" charset="0"/>
      <p:bold r:id="rId29"/>
      <p:boldItalic r:id="rId30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7676BDD-5EF3-D31E-9BA3-BD51AAC9AF7F}" name="DSA - Beatriz de Albuquerque Ozorio Rago" initials="Bd" userId="S::beatriz.ozorio@adventistas.org::073f1caa-c851-4470-85c4-4d504c612eb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738A"/>
    <a:srgbClr val="B73958"/>
    <a:srgbClr val="9F54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9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50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microsoft.com/office/2018/10/relationships/authors" Target="author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E44425-5483-4009-9B05-C251A4437868}" type="datetimeFigureOut">
              <a:rPr lang="pt-BR" smtClean="0"/>
              <a:t>10/10/2025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244B39-26BC-49A5-BEE6-4D15C54DB1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1252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5B4BDC-737C-A132-66C1-45A9C008D4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57E3814-4D17-15D4-3060-C43F578D2A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04CEA1E-FD80-6006-3969-9C5415613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E36-F21D-4670-BFAB-840F59F2F716}" type="datetimeFigureOut">
              <a:rPr lang="pt-BR" smtClean="0"/>
              <a:t>10/10/2025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6FEA62E-5ACD-2805-9F87-53DD41D1C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CDD6E07-C0CF-4869-974A-F5C25EDAD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888-8526-4391-AE16-5926CF82BA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044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64013C-7BB0-D1FE-4E8A-8E93DD36E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EEF36B7-1171-6D8E-E1EE-8746E56CB6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C7BA368-2CF1-7609-9BBB-F4A8F5886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E36-F21D-4670-BFAB-840F59F2F716}" type="datetimeFigureOut">
              <a:rPr lang="pt-BR" smtClean="0"/>
              <a:t>10/10/2025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5CF3C8D-B825-5D85-761A-44B9437DB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CE8F8D2-99B7-E14E-9871-C0CAEC20E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888-8526-4391-AE16-5926CF82BA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508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E131BB9-11D0-781E-1297-5AD8583289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05F9E72-959C-54B4-2B8C-B80EC8E8E8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A747699-4899-BCA0-DA27-8B4391295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E36-F21D-4670-BFAB-840F59F2F716}" type="datetimeFigureOut">
              <a:rPr lang="pt-BR" smtClean="0"/>
              <a:t>10/10/2025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5C61ED5-3A43-A2FC-AE6E-261E58EDF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B0332D2-4119-BC09-2F79-BCE6F093A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888-8526-4391-AE16-5926CF82BA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366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20B47E-D7A4-763D-8F20-FCA2E9F32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2AB45E8-1240-8F96-48F2-3504D6A2F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515B640-11F3-4F92-2AB6-49508DE82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E36-F21D-4670-BFAB-840F59F2F716}" type="datetimeFigureOut">
              <a:rPr lang="pt-BR" smtClean="0"/>
              <a:t>10/10/2025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EC94307-9E51-DC9C-59B0-0568D974A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FFDE3E6-DA99-2ACA-285F-059E62BCD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888-8526-4391-AE16-5926CF82BA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23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AA6F5D-E5FD-CF20-A590-840B45C1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2306007-E978-7915-5644-DFDDBA91C5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AEAC0E4-553A-3B4F-486E-50394CDDD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E36-F21D-4670-BFAB-840F59F2F716}" type="datetimeFigureOut">
              <a:rPr lang="pt-BR" smtClean="0"/>
              <a:t>10/10/2025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C62D10B-6A49-E3B4-AE11-30E1BDAF2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9003F19-DB8A-DEC0-D7D8-F2D60C482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888-8526-4391-AE16-5926CF82BA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140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034634-F34E-1677-1C84-6F9F4AFAF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7A60A58-660B-5A53-0636-FA3FECD950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FC4545D-2EE4-42BD-B52E-370FFE4A0B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EE4307D-8F40-0017-3EC2-809B41781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E36-F21D-4670-BFAB-840F59F2F716}" type="datetimeFigureOut">
              <a:rPr lang="pt-BR" smtClean="0"/>
              <a:t>10/10/2025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C4B5ED8-E4E8-98A4-118D-972765AC0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8F19F3B-C5E9-C503-FE43-4123E307E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888-8526-4391-AE16-5926CF82BA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916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6BA9C3-882F-5321-3BBA-92FE6F5A3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F34D8AF-B22E-97F0-9907-975980F3C0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D78FAF6-6BCD-8088-966D-1A87157020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F816126-AF8C-F58E-E947-3A0C21695C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047C7F1-098C-6294-2E38-38239621FF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852A110D-0FF6-6B9F-12C3-4217A4BD1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E36-F21D-4670-BFAB-840F59F2F716}" type="datetimeFigureOut">
              <a:rPr lang="pt-BR" smtClean="0"/>
              <a:t>10/10/2025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FD9B15A-D7EA-CBA7-AD66-B2B1BE52D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A2822B9-53A3-5E37-5E50-AD3B4F7E9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888-8526-4391-AE16-5926CF82BA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268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87504D-0021-8281-ECB4-1C86FF705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58700E4-2465-BFB1-5CFB-833CE28DC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E36-F21D-4670-BFAB-840F59F2F716}" type="datetimeFigureOut">
              <a:rPr lang="pt-BR" smtClean="0"/>
              <a:t>10/10/2025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AB2D1F4-8ABA-943A-49E4-99BD07ED5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ACF91E73-5BDF-4EB5-4B68-56C4C208D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888-8526-4391-AE16-5926CF82BA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471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D80033A2-009F-B4C8-7653-AA443D1C6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E36-F21D-4670-BFAB-840F59F2F716}" type="datetimeFigureOut">
              <a:rPr lang="pt-BR" smtClean="0"/>
              <a:t>10/10/2025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7B38309A-E78C-5225-C75D-FC65F7BCD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5098C42-90CA-4815-CAC0-14FA125AF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888-8526-4391-AE16-5926CF82BA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893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FBC529-B8F7-FBC0-2B05-188C65648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6DBB908-3CBD-21EB-EB03-4CCF85311D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56D81C5-8262-3F00-02F6-FAA858A6A3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6A29129-DE77-B42D-35AE-AA16D9473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E36-F21D-4670-BFAB-840F59F2F716}" type="datetimeFigureOut">
              <a:rPr lang="pt-BR" smtClean="0"/>
              <a:t>10/10/2025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1A02689-B791-9032-BE74-87D651BBD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9F621A7-FF0F-B6B5-6280-90CE25233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888-8526-4391-AE16-5926CF82BA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675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F5300E-3BE8-8189-3FE4-A1351C47C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A310B3F-6464-47F1-625E-136DA10498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FEA6B31-4D45-DC24-2170-77712B687E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2F9B232-BD26-EA80-FA32-1EEB16320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E36-F21D-4670-BFAB-840F59F2F716}" type="datetimeFigureOut">
              <a:rPr lang="pt-BR" smtClean="0"/>
              <a:t>10/10/2025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3610B3B-E525-1DBC-AB6C-7EE4E1193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80F9B6D-D8FB-F7F9-5EE0-BE1403768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888-8526-4391-AE16-5926CF82BA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350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1EC4E1D-680F-4D13-5A43-308268FE3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0E02D51-0AA0-BC45-21F3-1C57EBF003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1587F49-B6B2-D8B5-D379-713883EC82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B849E36-F21D-4670-BFAB-840F59F2F716}" type="datetimeFigureOut">
              <a:rPr lang="pt-BR" smtClean="0"/>
              <a:t>10/10/2025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83582A4-C26F-95E5-07CC-A7287B9E56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07201AC-2899-51F4-9F75-C7F6751686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A5D888-8526-4391-AE16-5926CF82BA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5702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esenho de uma pessoa&#10;&#10;O conteúdo gerado por IA pode estar incorreto.">
            <a:extLst>
              <a:ext uri="{FF2B5EF4-FFF2-40B4-BE49-F238E27FC236}">
                <a16:creationId xmlns:a16="http://schemas.microsoft.com/office/drawing/2014/main" id="{6918E5D7-6DEA-501F-C3B5-1B72ED66AF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 descr="Desenho de uma pessoa&#10;&#10;O conteúdo gerado por IA pode estar incorreto.">
            <a:extLst>
              <a:ext uri="{FF2B5EF4-FFF2-40B4-BE49-F238E27FC236}">
                <a16:creationId xmlns:a16="http://schemas.microsoft.com/office/drawing/2014/main" id="{AF804B89-755E-8A31-9EE5-D5E1659682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reeform 4">
            <a:extLst>
              <a:ext uri="{FF2B5EF4-FFF2-40B4-BE49-F238E27FC236}">
                <a16:creationId xmlns:a16="http://schemas.microsoft.com/office/drawing/2014/main" id="{9BE3FB04-8F32-A34A-D4F5-9AEF42B79850}"/>
              </a:ext>
            </a:extLst>
          </p:cNvPr>
          <p:cNvSpPr/>
          <p:nvPr/>
        </p:nvSpPr>
        <p:spPr>
          <a:xfrm>
            <a:off x="11127543" y="361950"/>
            <a:ext cx="686205" cy="686205"/>
          </a:xfrm>
          <a:custGeom>
            <a:avLst/>
            <a:gdLst/>
            <a:ahLst/>
            <a:cxnLst/>
            <a:rect l="l" t="t" r="r" b="b"/>
            <a:pathLst>
              <a:path w="686205" h="686205">
                <a:moveTo>
                  <a:pt x="0" y="0"/>
                </a:moveTo>
                <a:lnTo>
                  <a:pt x="686205" y="0"/>
                </a:lnTo>
                <a:lnTo>
                  <a:pt x="686205" y="686205"/>
                </a:lnTo>
                <a:lnTo>
                  <a:pt x="0" y="6862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 dirty="0">
              <a:latin typeface="Century Gothic" panose="020B0502020202020204" pitchFamily="34" charset="0"/>
            </a:endParaRPr>
          </a:p>
        </p:txBody>
      </p:sp>
      <p:pic>
        <p:nvPicPr>
          <p:cNvPr id="7" name="Imagem 6" descr="Texto, Logotipo&#10;&#10;O conteúdo gerado por IA pode estar incorreto.">
            <a:extLst>
              <a:ext uri="{FF2B5EF4-FFF2-40B4-BE49-F238E27FC236}">
                <a16:creationId xmlns:a16="http://schemas.microsoft.com/office/drawing/2014/main" id="{8DFFC8DF-BA92-B6DE-24F3-694B411F2A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02" y="914602"/>
            <a:ext cx="7277100" cy="4093369"/>
          </a:xfrm>
          <a:prstGeom prst="rect">
            <a:avLst/>
          </a:prstGeom>
        </p:spPr>
      </p:pic>
      <p:sp>
        <p:nvSpPr>
          <p:cNvPr id="8" name="Subtítulo 2">
            <a:extLst>
              <a:ext uri="{FF2B5EF4-FFF2-40B4-BE49-F238E27FC236}">
                <a16:creationId xmlns:a16="http://schemas.microsoft.com/office/drawing/2014/main" id="{79492E98-2517-178E-E92F-2C13EC25B02D}"/>
              </a:ext>
            </a:extLst>
          </p:cNvPr>
          <p:cNvSpPr txBox="1">
            <a:spLocks/>
          </p:cNvSpPr>
          <p:nvPr/>
        </p:nvSpPr>
        <p:spPr>
          <a:xfrm>
            <a:off x="1054527" y="4150721"/>
            <a:ext cx="5581650" cy="49747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dirty="0">
                <a:solidFill>
                  <a:srgbClr val="453630"/>
                </a:solidFill>
                <a:latin typeface="Century Gothic" panose="020B0502020202020204" pitchFamily="34" charset="0"/>
              </a:rPr>
              <a:t>EVANGELISMO FEMININO 2026</a:t>
            </a:r>
          </a:p>
        </p:txBody>
      </p:sp>
      <p:pic>
        <p:nvPicPr>
          <p:cNvPr id="9" name="Imagem 8" descr="Foto a noite&#10;&#10;O conteúdo gerado por IA pode estar incorreto.">
            <a:extLst>
              <a:ext uri="{FF2B5EF4-FFF2-40B4-BE49-F238E27FC236}">
                <a16:creationId xmlns:a16="http://schemas.microsoft.com/office/drawing/2014/main" id="{DEAAE339-95AE-6487-5B93-2FFBB43FD79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71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AB8CE-56B0-1393-C4EB-23FCA1EB7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Mulher segurando um frisbee&#10;&#10;O conteúdo gerado por IA pode estar incorreto.">
            <a:extLst>
              <a:ext uri="{FF2B5EF4-FFF2-40B4-BE49-F238E27FC236}">
                <a16:creationId xmlns:a16="http://schemas.microsoft.com/office/drawing/2014/main" id="{871A1485-2F36-5258-B38A-7924D27383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8" name="Imagem 7" descr="Foto a noite&#10;&#10;O conteúdo gerado por IA pode estar incorreto.">
            <a:extLst>
              <a:ext uri="{FF2B5EF4-FFF2-40B4-BE49-F238E27FC236}">
                <a16:creationId xmlns:a16="http://schemas.microsoft.com/office/drawing/2014/main" id="{17D58CAB-E627-4475-2B33-E26807E46B7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B468B07B-D3BB-9BFA-4457-F774D64251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5825" y="1647825"/>
            <a:ext cx="4991100" cy="4162425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Somos todos representados por esse filho. E o Céu é a casa. A nossa Casa. </a:t>
            </a:r>
            <a:r>
              <a:rPr lang="pt-BR" i="1" dirty="0">
                <a:solidFill>
                  <a:schemeClr val="bg1"/>
                </a:solidFill>
              </a:rPr>
              <a:t>A história do filho pródigo não é sobre rebeldia. 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AB4C6A1-5E83-1960-AE6B-C234564528B5}"/>
              </a:ext>
            </a:extLst>
          </p:cNvPr>
          <p:cNvSpPr txBox="1"/>
          <p:nvPr/>
        </p:nvSpPr>
        <p:spPr>
          <a:xfrm>
            <a:off x="616265" y="3488310"/>
            <a:ext cx="547973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5400" b="1" dirty="0">
                <a:solidFill>
                  <a:srgbClr val="B73958"/>
                </a:solidFill>
                <a:latin typeface="Congenial Black" panose="02000503040000020004" pitchFamily="2" charset="0"/>
              </a:rPr>
              <a:t>É sobre retorno.</a:t>
            </a:r>
          </a:p>
        </p:txBody>
      </p:sp>
      <p:pic>
        <p:nvPicPr>
          <p:cNvPr id="6" name="Imagem 5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8A2BD188-AE73-1EA1-7792-8FDB65E925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4" t="22917" r="65969" b="65555"/>
          <a:stretch>
            <a:fillRect/>
          </a:stretch>
        </p:blipFill>
        <p:spPr>
          <a:xfrm>
            <a:off x="2116931" y="1280758"/>
            <a:ext cx="2528887" cy="559727"/>
          </a:xfrm>
          <a:prstGeom prst="rect">
            <a:avLst/>
          </a:prstGeom>
        </p:spPr>
      </p:pic>
      <p:pic>
        <p:nvPicPr>
          <p:cNvPr id="2" name="Imagem 1" descr="Texto, Logotipo&#10;&#10;O conteúdo gerado por IA pode estar incorreto.">
            <a:extLst>
              <a:ext uri="{FF2B5EF4-FFF2-40B4-BE49-F238E27FC236}">
                <a16:creationId xmlns:a16="http://schemas.microsoft.com/office/drawing/2014/main" id="{20FBDDA8-E3C0-B95D-83CB-02A3A5BCEF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49" y="206772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35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, Carta&#10;&#10;O conteúdo gerado por IA pode estar incorreto.">
            <a:extLst>
              <a:ext uri="{FF2B5EF4-FFF2-40B4-BE49-F238E27FC236}">
                <a16:creationId xmlns:a16="http://schemas.microsoft.com/office/drawing/2014/main" id="{A3F967D0-72B0-9500-B653-DCF14BAF6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Texto, Logotipo&#10;&#10;O conteúdo gerado por IA pode estar incorreto.">
            <a:extLst>
              <a:ext uri="{FF2B5EF4-FFF2-40B4-BE49-F238E27FC236}">
                <a16:creationId xmlns:a16="http://schemas.microsoft.com/office/drawing/2014/main" id="{0350D473-28CA-6A43-AC64-30D0C0F8F4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49" y="206772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190536"/>
      </p:ext>
    </p:extLst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455155-9E37-87A2-68F0-520D246E9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Sol no céu com nuvens e fumaça&#10;&#10;O conteúdo gerado por IA pode estar incorreto.">
            <a:extLst>
              <a:ext uri="{FF2B5EF4-FFF2-40B4-BE49-F238E27FC236}">
                <a16:creationId xmlns:a16="http://schemas.microsoft.com/office/drawing/2014/main" id="{2F1B3685-7A1E-6119-A2BB-069DBADED0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7" name="Imagem 6" descr="Foto a noite&#10;&#10;O conteúdo gerado por IA pode estar incorreto.">
            <a:extLst>
              <a:ext uri="{FF2B5EF4-FFF2-40B4-BE49-F238E27FC236}">
                <a16:creationId xmlns:a16="http://schemas.microsoft.com/office/drawing/2014/main" id="{AE49C8EB-93AF-CB83-7FE4-346D53F0B3A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A2EC996D-FEEC-5ABA-4268-E3FD0C7BBC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122" y="4087058"/>
            <a:ext cx="10953751" cy="1655762"/>
          </a:xfrm>
        </p:spPr>
        <p:txBody>
          <a:bodyPr>
            <a:normAutofit/>
          </a:bodyPr>
          <a:lstStyle/>
          <a:p>
            <a:r>
              <a:rPr lang="pt-BR" b="1" i="1" dirty="0"/>
              <a:t>“Graça significa que não há nada que você possa fazer para que Deus o ame mais, e nada que você tenha feito que O faça amá-lo menos.”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0C552F1-4442-CFF4-97F4-D73DB89CD24B}"/>
              </a:ext>
            </a:extLst>
          </p:cNvPr>
          <p:cNvSpPr txBox="1"/>
          <p:nvPr/>
        </p:nvSpPr>
        <p:spPr>
          <a:xfrm>
            <a:off x="7477125" y="5111234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dirty="0">
                <a:solidFill>
                  <a:srgbClr val="D373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genial Black" panose="02000503040000020004" pitchFamily="2" charset="0"/>
              </a:rPr>
              <a:t>Philip </a:t>
            </a:r>
            <a:r>
              <a:rPr lang="pt-BR" sz="4000" dirty="0" err="1">
                <a:solidFill>
                  <a:srgbClr val="D373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genial Black" panose="02000503040000020004" pitchFamily="2" charset="0"/>
              </a:rPr>
              <a:t>Yancey</a:t>
            </a:r>
            <a:r>
              <a:rPr lang="pt-BR" sz="4000" dirty="0">
                <a:solidFill>
                  <a:srgbClr val="D373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genial Black" panose="02000503040000020004" pitchFamily="2" charset="0"/>
              </a:rPr>
              <a:t> </a:t>
            </a:r>
          </a:p>
        </p:txBody>
      </p:sp>
      <p:pic>
        <p:nvPicPr>
          <p:cNvPr id="6" name="Imagem 5" descr="Ícone&#10;&#10;O conteúdo gerado por IA pode estar incorreto.">
            <a:extLst>
              <a:ext uri="{FF2B5EF4-FFF2-40B4-BE49-F238E27FC236}">
                <a16:creationId xmlns:a16="http://schemas.microsoft.com/office/drawing/2014/main" id="{B5306685-E667-DA34-A627-9246D933F8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20" t="43270" r="37616" b="31470"/>
          <a:stretch>
            <a:fillRect/>
          </a:stretch>
        </p:blipFill>
        <p:spPr>
          <a:xfrm>
            <a:off x="1252536" y="3023577"/>
            <a:ext cx="1857376" cy="10487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m 1" descr="Texto, Logotipo&#10;&#10;O conteúdo gerado por IA pode estar incorreto.">
            <a:extLst>
              <a:ext uri="{FF2B5EF4-FFF2-40B4-BE49-F238E27FC236}">
                <a16:creationId xmlns:a16="http://schemas.microsoft.com/office/drawing/2014/main" id="{23D6A54B-32C9-C52B-151F-9F30E1F400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49" y="206772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57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Texto&#10;&#10;O conteúdo gerado por IA pode estar incorreto.">
            <a:extLst>
              <a:ext uri="{FF2B5EF4-FFF2-40B4-BE49-F238E27FC236}">
                <a16:creationId xmlns:a16="http://schemas.microsoft.com/office/drawing/2014/main" id="{4E756AE9-4B4C-A1D8-F5E1-209AFCAD03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 descr="Texto, Logotipo&#10;&#10;O conteúdo gerado por IA pode estar incorreto.">
            <a:extLst>
              <a:ext uri="{FF2B5EF4-FFF2-40B4-BE49-F238E27FC236}">
                <a16:creationId xmlns:a16="http://schemas.microsoft.com/office/drawing/2014/main" id="{4E8FD1B2-737A-B532-2811-B5C361AE0A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49" y="206772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160893"/>
      </p:ext>
    </p:extLst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0A834B-12C1-4175-4CFC-E932F51FA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Homem com a mão no rosto&#10;&#10;O conteúdo gerado por IA pode estar incorreto.">
            <a:extLst>
              <a:ext uri="{FF2B5EF4-FFF2-40B4-BE49-F238E27FC236}">
                <a16:creationId xmlns:a16="http://schemas.microsoft.com/office/drawing/2014/main" id="{3D5E7490-AA8B-75A1-F8E9-FFDD07411C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7" name="Imagem 6" descr="Foto a noite&#10;&#10;O conteúdo gerado por IA pode estar incorreto.">
            <a:extLst>
              <a:ext uri="{FF2B5EF4-FFF2-40B4-BE49-F238E27FC236}">
                <a16:creationId xmlns:a16="http://schemas.microsoft.com/office/drawing/2014/main" id="{B0E4BB10-37F3-F90C-403F-056B098ED69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9D481050-FC86-3E01-5ED4-6884C1E40B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399" y="2352675"/>
            <a:ext cx="5591175" cy="3219450"/>
          </a:xfrm>
        </p:spPr>
        <p:txBody>
          <a:bodyPr>
            <a:normAutofit/>
          </a:bodyPr>
          <a:lstStyle/>
          <a:p>
            <a:r>
              <a:rPr lang="pt-BR" sz="2800" dirty="0">
                <a:solidFill>
                  <a:schemeClr val="bg1"/>
                </a:solidFill>
              </a:rPr>
              <a:t>“Mas revistam-se do Senhor Jesus Cristo e não façam nada que venha a satisfazer os desejos da carne.”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8204965-63FD-494B-1F50-1CDD9A33800C}"/>
              </a:ext>
            </a:extLst>
          </p:cNvPr>
          <p:cNvSpPr txBox="1"/>
          <p:nvPr/>
        </p:nvSpPr>
        <p:spPr>
          <a:xfrm>
            <a:off x="1638300" y="4718001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dirty="0">
                <a:solidFill>
                  <a:srgbClr val="D3738A"/>
                </a:solidFill>
                <a:latin typeface="Congenial Black" panose="02000503040000020004" pitchFamily="2" charset="0"/>
              </a:rPr>
              <a:t>Romanos 13:14</a:t>
            </a:r>
          </a:p>
        </p:txBody>
      </p:sp>
      <p:pic>
        <p:nvPicPr>
          <p:cNvPr id="6" name="Imagem 5" descr="Ícone&#10;&#10;O conteúdo gerado por IA pode estar incorreto.">
            <a:extLst>
              <a:ext uri="{FF2B5EF4-FFF2-40B4-BE49-F238E27FC236}">
                <a16:creationId xmlns:a16="http://schemas.microsoft.com/office/drawing/2014/main" id="{80244C37-A089-08D5-4940-31BDF31B67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20" t="43270" r="37616" b="31470"/>
          <a:stretch>
            <a:fillRect/>
          </a:stretch>
        </p:blipFill>
        <p:spPr>
          <a:xfrm>
            <a:off x="2828924" y="1370558"/>
            <a:ext cx="1857376" cy="10487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m 1" descr="Texto, Logotipo&#10;&#10;O conteúdo gerado por IA pode estar incorreto.">
            <a:extLst>
              <a:ext uri="{FF2B5EF4-FFF2-40B4-BE49-F238E27FC236}">
                <a16:creationId xmlns:a16="http://schemas.microsoft.com/office/drawing/2014/main" id="{03B7B766-75D4-3F46-F59D-E848FA8AEE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49" y="206772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19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lanta e árvore na floresta&#10;&#10;O conteúdo gerado por IA pode estar incorreto.">
            <a:extLst>
              <a:ext uri="{FF2B5EF4-FFF2-40B4-BE49-F238E27FC236}">
                <a16:creationId xmlns:a16="http://schemas.microsoft.com/office/drawing/2014/main" id="{2EF7A480-B093-46A0-D478-A0A4FA936C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 descr="Texto, Logotipo&#10;&#10;O conteúdo gerado por IA pode estar incorreto.">
            <a:extLst>
              <a:ext uri="{FF2B5EF4-FFF2-40B4-BE49-F238E27FC236}">
                <a16:creationId xmlns:a16="http://schemas.microsoft.com/office/drawing/2014/main" id="{982AD858-ACAB-C58A-3CA2-B18B297B71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49" y="206772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263528"/>
      </p:ext>
    </p:extLst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725E9E-93EB-0E32-C948-6AF8C5688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Sol se pondo&#10;&#10;O conteúdo gerado por IA pode estar incorreto.">
            <a:extLst>
              <a:ext uri="{FF2B5EF4-FFF2-40B4-BE49-F238E27FC236}">
                <a16:creationId xmlns:a16="http://schemas.microsoft.com/office/drawing/2014/main" id="{D88AE6FF-5719-F6BE-56A1-3607007370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3C4CB0A7-CD3F-A2A0-B236-1C4EF9A6B1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536" y="5806281"/>
            <a:ext cx="11972923" cy="2103437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Nosso corpo pode estar aqui, mas nosso coração já foi marcado para o Céu.</a:t>
            </a:r>
            <a:r>
              <a:rPr lang="pt-BR" i="1" dirty="0">
                <a:solidFill>
                  <a:schemeClr val="bg1"/>
                </a:solidFill>
              </a:rPr>
              <a:t> 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3570EA4-685C-56A6-1BEF-3802072E0891}"/>
              </a:ext>
            </a:extLst>
          </p:cNvPr>
          <p:cNvSpPr txBox="1"/>
          <p:nvPr/>
        </p:nvSpPr>
        <p:spPr>
          <a:xfrm>
            <a:off x="741756" y="5006776"/>
            <a:ext cx="1070848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5400" b="1" dirty="0">
                <a:solidFill>
                  <a:srgbClr val="D3738A"/>
                </a:solidFill>
                <a:latin typeface="Congenial Black" panose="02000503040000020004" pitchFamily="2" charset="0"/>
              </a:rPr>
              <a:t>Fomos feitos para a eternidade.</a:t>
            </a:r>
            <a:r>
              <a:rPr lang="pt-BR" sz="5400" b="1" i="1" dirty="0">
                <a:solidFill>
                  <a:srgbClr val="D3738A"/>
                </a:solidFill>
                <a:latin typeface="Congenial Black" panose="02000503040000020004" pitchFamily="2" charset="0"/>
              </a:rPr>
              <a:t> </a:t>
            </a:r>
          </a:p>
        </p:txBody>
      </p:sp>
      <p:pic>
        <p:nvPicPr>
          <p:cNvPr id="7" name="Imagem 6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04990678-176B-76EC-B80D-3E554833C0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8" t="37945" r="65615" b="50527"/>
          <a:stretch>
            <a:fillRect/>
          </a:stretch>
        </p:blipFill>
        <p:spPr>
          <a:xfrm>
            <a:off x="4831552" y="4726912"/>
            <a:ext cx="2528887" cy="559727"/>
          </a:xfrm>
          <a:prstGeom prst="rect">
            <a:avLst/>
          </a:prstGeom>
        </p:spPr>
      </p:pic>
      <p:pic>
        <p:nvPicPr>
          <p:cNvPr id="2" name="Imagem 1" descr="Texto, Logotipo&#10;&#10;O conteúdo gerado por IA pode estar incorreto.">
            <a:extLst>
              <a:ext uri="{FF2B5EF4-FFF2-40B4-BE49-F238E27FC236}">
                <a16:creationId xmlns:a16="http://schemas.microsoft.com/office/drawing/2014/main" id="{62269488-380D-88E7-3E69-10E2DD9BE4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49" y="206772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98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Homem de roupa preta&#10;&#10;O conteúdo gerado por IA pode estar incorreto.">
            <a:extLst>
              <a:ext uri="{FF2B5EF4-FFF2-40B4-BE49-F238E27FC236}">
                <a16:creationId xmlns:a16="http://schemas.microsoft.com/office/drawing/2014/main" id="{09377DB5-8A11-044B-46E9-0CD5F05D6E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 descr="Texto, Logotipo&#10;&#10;O conteúdo gerado por IA pode estar incorreto.">
            <a:extLst>
              <a:ext uri="{FF2B5EF4-FFF2-40B4-BE49-F238E27FC236}">
                <a16:creationId xmlns:a16="http://schemas.microsoft.com/office/drawing/2014/main" id="{2A676F47-9FA1-93F2-CC06-CE9B80F1CA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49" y="206772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98370"/>
      </p:ext>
    </p:extLst>
  </p:cSld>
  <p:clrMapOvr>
    <a:masterClrMapping/>
  </p:clrMapOvr>
  <p:transition spd="slow"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295658-C0A9-C717-0AC9-7468977A36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pessoa, jogador, bola, segurando&#10;&#10;O conteúdo gerado por IA pode estar incorreto.">
            <a:extLst>
              <a:ext uri="{FF2B5EF4-FFF2-40B4-BE49-F238E27FC236}">
                <a16:creationId xmlns:a16="http://schemas.microsoft.com/office/drawing/2014/main" id="{CB6B5273-859E-9E15-5835-DB0A78EE45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03"/>
          <a:stretch>
            <a:fillRect/>
          </a:stretch>
        </p:blipFill>
        <p:spPr>
          <a:xfrm>
            <a:off x="0" y="-1"/>
            <a:ext cx="12198664" cy="6858001"/>
          </a:xfrm>
          <a:prstGeom prst="rect">
            <a:avLst/>
          </a:prstGeom>
        </p:spPr>
      </p:pic>
      <p:pic>
        <p:nvPicPr>
          <p:cNvPr id="6" name="Imagem 5" descr="Foto a noite&#10;&#10;O conteúdo gerado por IA pode estar incorreto.">
            <a:extLst>
              <a:ext uri="{FF2B5EF4-FFF2-40B4-BE49-F238E27FC236}">
                <a16:creationId xmlns:a16="http://schemas.microsoft.com/office/drawing/2014/main" id="{72E67F83-473C-2D18-E01F-BF5C8D79384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Subtítulo 2">
            <a:extLst>
              <a:ext uri="{FF2B5EF4-FFF2-40B4-BE49-F238E27FC236}">
                <a16:creationId xmlns:a16="http://schemas.microsoft.com/office/drawing/2014/main" id="{1DF311B7-19D0-A66D-5192-E7E46206A522}"/>
              </a:ext>
            </a:extLst>
          </p:cNvPr>
          <p:cNvSpPr txBox="1">
            <a:spLocks/>
          </p:cNvSpPr>
          <p:nvPr/>
        </p:nvSpPr>
        <p:spPr>
          <a:xfrm>
            <a:off x="461961" y="5526088"/>
            <a:ext cx="11477625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400" dirty="0">
                <a:solidFill>
                  <a:srgbClr val="B739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genial Black" panose="02000503040000020004" pitchFamily="2" charset="0"/>
              </a:rPr>
              <a:t>Esse VENHA é o nosso IDE. Isso é missão.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AA595F4-7A10-B84B-C17A-178C51CCF3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2910" y="5468938"/>
            <a:ext cx="11477625" cy="1655762"/>
          </a:xfrm>
        </p:spPr>
        <p:txBody>
          <a:bodyPr>
            <a:normAutofit/>
          </a:bodyPr>
          <a:lstStyle/>
          <a:p>
            <a:r>
              <a:rPr lang="pt-BR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genial Black" panose="02000503040000020004" pitchFamily="2" charset="0"/>
              </a:rPr>
              <a:t>Esse VENHA é o nosso IDE. Isso é missão.</a:t>
            </a:r>
          </a:p>
        </p:txBody>
      </p:sp>
      <p:pic>
        <p:nvPicPr>
          <p:cNvPr id="4" name="Imagem 3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9F933E5B-A2AE-9B2A-850E-120BE2506D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8" t="37945" r="65615" b="50527"/>
          <a:stretch>
            <a:fillRect/>
          </a:stretch>
        </p:blipFill>
        <p:spPr>
          <a:xfrm>
            <a:off x="4764881" y="5189074"/>
            <a:ext cx="2528887" cy="559727"/>
          </a:xfrm>
          <a:prstGeom prst="rect">
            <a:avLst/>
          </a:prstGeom>
        </p:spPr>
      </p:pic>
      <p:pic>
        <p:nvPicPr>
          <p:cNvPr id="7" name="Imagem 6" descr="Texto, Logotipo&#10;&#10;O conteúdo gerado por IA pode estar incorreto.">
            <a:extLst>
              <a:ext uri="{FF2B5EF4-FFF2-40B4-BE49-F238E27FC236}">
                <a16:creationId xmlns:a16="http://schemas.microsoft.com/office/drawing/2014/main" id="{AA4C1537-7838-4457-98F8-54466FD640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49" y="206772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77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AA0E9-DA6B-3664-522B-8C007D746E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Sol brilhando sobre a grama&#10;&#10;O conteúdo gerado por IA pode estar incorreto.">
            <a:extLst>
              <a:ext uri="{FF2B5EF4-FFF2-40B4-BE49-F238E27FC236}">
                <a16:creationId xmlns:a16="http://schemas.microsoft.com/office/drawing/2014/main" id="{04D880E8-E6CB-8B56-4673-8ECFE24E44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DDBA2BF6-FD65-A208-DE5B-A035CC0773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8222" y="839788"/>
            <a:ext cx="10115550" cy="1655762"/>
          </a:xfrm>
        </p:spPr>
        <p:txBody>
          <a:bodyPr>
            <a:normAutofit/>
          </a:bodyPr>
          <a:lstStyle/>
          <a:p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Céu é para quem sabe esperar, confiar e não parar de apontar o caminho. É inevitável que uma vida transformada comece a levar transformação a outras vidas.</a:t>
            </a:r>
          </a:p>
        </p:txBody>
      </p:sp>
      <p:pic>
        <p:nvPicPr>
          <p:cNvPr id="6" name="Imagem 5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F394B2D7-3585-44AC-5B1F-023D225E7A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8" t="37945" r="65615" b="50527"/>
          <a:stretch>
            <a:fillRect/>
          </a:stretch>
        </p:blipFill>
        <p:spPr>
          <a:xfrm>
            <a:off x="4831554" y="483724"/>
            <a:ext cx="2528887" cy="559727"/>
          </a:xfrm>
          <a:prstGeom prst="rect">
            <a:avLst/>
          </a:prstGeom>
        </p:spPr>
      </p:pic>
      <p:pic>
        <p:nvPicPr>
          <p:cNvPr id="2" name="Imagem 1" descr="Texto, Logotipo&#10;&#10;O conteúdo gerado por IA pode estar incorreto.">
            <a:extLst>
              <a:ext uri="{FF2B5EF4-FFF2-40B4-BE49-F238E27FC236}">
                <a16:creationId xmlns:a16="http://schemas.microsoft.com/office/drawing/2014/main" id="{74716358-0221-4B73-FF1D-85BA7E97AC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449" y="6018212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59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6ED40B-999E-EB32-70F7-37E8303EF6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Diagrama&#10;&#10;O conteúdo gerado por IA pode estar incorreto.">
            <a:extLst>
              <a:ext uri="{FF2B5EF4-FFF2-40B4-BE49-F238E27FC236}">
                <a16:creationId xmlns:a16="http://schemas.microsoft.com/office/drawing/2014/main" id="{9546ECF5-2494-80B6-B64F-0007379338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m 1" descr="Texto, Logotipo&#10;&#10;O conteúdo gerado por IA pode estar incorreto.">
            <a:extLst>
              <a:ext uri="{FF2B5EF4-FFF2-40B4-BE49-F238E27FC236}">
                <a16:creationId xmlns:a16="http://schemas.microsoft.com/office/drawing/2014/main" id="{5EA618DB-35BA-8095-D576-230F22C50C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49" y="206772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26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373C8E-828E-FDAA-5A16-0710488389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Pessoas posando para foto com a mão no rosto&#10;&#10;O conteúdo gerado por IA pode estar incorreto.">
            <a:extLst>
              <a:ext uri="{FF2B5EF4-FFF2-40B4-BE49-F238E27FC236}">
                <a16:creationId xmlns:a16="http://schemas.microsoft.com/office/drawing/2014/main" id="{42911B27-EAB1-13CA-EEC2-1ADFDEEE7F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620" y="-50800"/>
            <a:ext cx="12372620" cy="6959600"/>
          </a:xfrm>
          <a:prstGeom prst="rect">
            <a:avLst/>
          </a:prstGeom>
        </p:spPr>
      </p:pic>
      <p:pic>
        <p:nvPicPr>
          <p:cNvPr id="6" name="Imagem 5" descr="Foto a noite&#10;&#10;O conteúdo gerado por IA pode estar incorreto.">
            <a:extLst>
              <a:ext uri="{FF2B5EF4-FFF2-40B4-BE49-F238E27FC236}">
                <a16:creationId xmlns:a16="http://schemas.microsoft.com/office/drawing/2014/main" id="{07A848E1-D80C-E63C-BE4E-E3B420B8963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621" y="-50800"/>
            <a:ext cx="12372621" cy="69596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FC27CBAC-1825-B6C8-E23B-1C87D18E5C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45104" y="1212037"/>
            <a:ext cx="7117896" cy="1655762"/>
          </a:xfrm>
        </p:spPr>
        <p:txBody>
          <a:bodyPr>
            <a:normAutofit fontScale="92500"/>
          </a:bodyPr>
          <a:lstStyle/>
          <a:p>
            <a:r>
              <a:rPr lang="pt-BR" sz="3200" dirty="0"/>
              <a:t>Você foi convidado para estar nos</a:t>
            </a:r>
          </a:p>
          <a:p>
            <a:r>
              <a:rPr lang="pt-BR" sz="3200" dirty="0"/>
              <a:t> braços do Pai, mas não vá sozinho.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1D80A9F-0972-6BC1-0108-53258A728783}"/>
              </a:ext>
            </a:extLst>
          </p:cNvPr>
          <p:cNvSpPr txBox="1"/>
          <p:nvPr/>
        </p:nvSpPr>
        <p:spPr>
          <a:xfrm>
            <a:off x="1485900" y="2406134"/>
            <a:ext cx="787955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400" dirty="0">
                <a:solidFill>
                  <a:srgbClr val="B73958"/>
                </a:solidFill>
                <a:latin typeface="Congenial Black" panose="02000503040000020004" pitchFamily="2" charset="0"/>
              </a:rPr>
              <a:t>Leve alguém com você. </a:t>
            </a:r>
          </a:p>
        </p:txBody>
      </p:sp>
      <p:pic>
        <p:nvPicPr>
          <p:cNvPr id="5" name="Imagem 4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016E7CED-1630-B1CF-65E1-4BB2B062AF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8" t="9892" r="65615" b="78580"/>
          <a:stretch>
            <a:fillRect/>
          </a:stretch>
        </p:blipFill>
        <p:spPr>
          <a:xfrm>
            <a:off x="3939608" y="829189"/>
            <a:ext cx="2528887" cy="559727"/>
          </a:xfrm>
          <a:prstGeom prst="rect">
            <a:avLst/>
          </a:prstGeom>
        </p:spPr>
      </p:pic>
      <p:pic>
        <p:nvPicPr>
          <p:cNvPr id="2" name="Imagem 1" descr="Texto, Logotipo&#10;&#10;O conteúdo gerado por IA pode estar incorreto.">
            <a:extLst>
              <a:ext uri="{FF2B5EF4-FFF2-40B4-BE49-F238E27FC236}">
                <a16:creationId xmlns:a16="http://schemas.microsoft.com/office/drawing/2014/main" id="{FD36C821-D2AF-593A-F09D-C48B04B6B1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49" y="206772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60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2CA954-C72D-6067-D72A-B3921C7B9A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Desenho de pessoa voando em cima de uma montanha com por do sol ao fundo&#10;&#10;O conteúdo gerado por IA pode estar incorreto.">
            <a:extLst>
              <a:ext uri="{FF2B5EF4-FFF2-40B4-BE49-F238E27FC236}">
                <a16:creationId xmlns:a16="http://schemas.microsoft.com/office/drawing/2014/main" id="{18AB0E9C-882A-221D-DC0F-0CEF197E62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3155ADA6-F2F7-C69D-4E71-C1B1D09E1D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8552" y="1706563"/>
            <a:ext cx="11054896" cy="1655762"/>
          </a:xfrm>
        </p:spPr>
        <p:txBody>
          <a:bodyPr>
            <a:normAutofit/>
          </a:bodyPr>
          <a:lstStyle/>
          <a:p>
            <a:r>
              <a:rPr lang="pt-BR" sz="3200" dirty="0"/>
              <a:t>com liberdade, com propósito e com o Céu no horizonte logo ali.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89E1F58-B74B-8BF2-46CB-82EA731E4BAD}"/>
              </a:ext>
            </a:extLst>
          </p:cNvPr>
          <p:cNvSpPr txBox="1"/>
          <p:nvPr/>
        </p:nvSpPr>
        <p:spPr>
          <a:xfrm>
            <a:off x="1581150" y="1015484"/>
            <a:ext cx="9220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5400" dirty="0">
                <a:solidFill>
                  <a:srgbClr val="B73958"/>
                </a:solidFill>
                <a:latin typeface="Congenial Black" panose="02000503040000020004" pitchFamily="2" charset="0"/>
              </a:rPr>
              <a:t>Viva uma vida que eleva, </a:t>
            </a:r>
          </a:p>
        </p:txBody>
      </p:sp>
      <p:pic>
        <p:nvPicPr>
          <p:cNvPr id="6" name="Imagem 5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25ED97C5-FE95-8DB4-99F1-0B06B9958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8" t="9892" r="65615" b="78580"/>
          <a:stretch>
            <a:fillRect/>
          </a:stretch>
        </p:blipFill>
        <p:spPr>
          <a:xfrm>
            <a:off x="4831556" y="573418"/>
            <a:ext cx="2528887" cy="559727"/>
          </a:xfrm>
          <a:prstGeom prst="rect">
            <a:avLst/>
          </a:prstGeom>
        </p:spPr>
      </p:pic>
      <p:pic>
        <p:nvPicPr>
          <p:cNvPr id="2" name="Imagem 1" descr="Texto, Logotipo&#10;&#10;O conteúdo gerado por IA pode estar incorreto.">
            <a:extLst>
              <a:ext uri="{FF2B5EF4-FFF2-40B4-BE49-F238E27FC236}">
                <a16:creationId xmlns:a16="http://schemas.microsoft.com/office/drawing/2014/main" id="{02FFA2F5-6F19-238B-361E-21A3BF0795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50" y="5997972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25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esenho de uma pessoa&#10;&#10;O conteúdo gerado por IA pode estar incorreto.">
            <a:extLst>
              <a:ext uri="{FF2B5EF4-FFF2-40B4-BE49-F238E27FC236}">
                <a16:creationId xmlns:a16="http://schemas.microsoft.com/office/drawing/2014/main" id="{6918E5D7-6DEA-501F-C3B5-1B72ED66AF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 descr="Desenho de uma pessoa&#10;&#10;O conteúdo gerado por IA pode estar incorreto.">
            <a:extLst>
              <a:ext uri="{FF2B5EF4-FFF2-40B4-BE49-F238E27FC236}">
                <a16:creationId xmlns:a16="http://schemas.microsoft.com/office/drawing/2014/main" id="{AF804B89-755E-8A31-9EE5-D5E1659682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reeform 4">
            <a:extLst>
              <a:ext uri="{FF2B5EF4-FFF2-40B4-BE49-F238E27FC236}">
                <a16:creationId xmlns:a16="http://schemas.microsoft.com/office/drawing/2014/main" id="{9BE3FB04-8F32-A34A-D4F5-9AEF42B79850}"/>
              </a:ext>
            </a:extLst>
          </p:cNvPr>
          <p:cNvSpPr/>
          <p:nvPr/>
        </p:nvSpPr>
        <p:spPr>
          <a:xfrm>
            <a:off x="11127543" y="361950"/>
            <a:ext cx="686205" cy="686205"/>
          </a:xfrm>
          <a:custGeom>
            <a:avLst/>
            <a:gdLst/>
            <a:ahLst/>
            <a:cxnLst/>
            <a:rect l="l" t="t" r="r" b="b"/>
            <a:pathLst>
              <a:path w="686205" h="686205">
                <a:moveTo>
                  <a:pt x="0" y="0"/>
                </a:moveTo>
                <a:lnTo>
                  <a:pt x="686205" y="0"/>
                </a:lnTo>
                <a:lnTo>
                  <a:pt x="686205" y="686205"/>
                </a:lnTo>
                <a:lnTo>
                  <a:pt x="0" y="6862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 dirty="0">
              <a:latin typeface="Century Gothic" panose="020B0502020202020204" pitchFamily="34" charset="0"/>
            </a:endParaRPr>
          </a:p>
        </p:txBody>
      </p:sp>
      <p:pic>
        <p:nvPicPr>
          <p:cNvPr id="7" name="Imagem 6" descr="Texto, Logotipo&#10;&#10;O conteúdo gerado por IA pode estar incorreto.">
            <a:extLst>
              <a:ext uri="{FF2B5EF4-FFF2-40B4-BE49-F238E27FC236}">
                <a16:creationId xmlns:a16="http://schemas.microsoft.com/office/drawing/2014/main" id="{8DFFC8DF-BA92-B6DE-24F3-694B411F2A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02" y="914602"/>
            <a:ext cx="7277100" cy="4093369"/>
          </a:xfrm>
          <a:prstGeom prst="rect">
            <a:avLst/>
          </a:prstGeom>
        </p:spPr>
      </p:pic>
      <p:sp>
        <p:nvSpPr>
          <p:cNvPr id="8" name="Subtítulo 2">
            <a:extLst>
              <a:ext uri="{FF2B5EF4-FFF2-40B4-BE49-F238E27FC236}">
                <a16:creationId xmlns:a16="http://schemas.microsoft.com/office/drawing/2014/main" id="{79492E98-2517-178E-E92F-2C13EC25B02D}"/>
              </a:ext>
            </a:extLst>
          </p:cNvPr>
          <p:cNvSpPr txBox="1">
            <a:spLocks/>
          </p:cNvSpPr>
          <p:nvPr/>
        </p:nvSpPr>
        <p:spPr>
          <a:xfrm>
            <a:off x="1054527" y="4150721"/>
            <a:ext cx="5581650" cy="49747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dirty="0">
                <a:solidFill>
                  <a:srgbClr val="453630"/>
                </a:solidFill>
                <a:latin typeface="Century Gothic" panose="020B0502020202020204" pitchFamily="34" charset="0"/>
              </a:rPr>
              <a:t>EVANGELISMO FEMININO 2026</a:t>
            </a:r>
          </a:p>
        </p:txBody>
      </p:sp>
      <p:pic>
        <p:nvPicPr>
          <p:cNvPr id="9" name="Imagem 8" descr="Foto a noite&#10;&#10;O conteúdo gerado por IA pode estar incorreto.">
            <a:extLst>
              <a:ext uri="{FF2B5EF4-FFF2-40B4-BE49-F238E27FC236}">
                <a16:creationId xmlns:a16="http://schemas.microsoft.com/office/drawing/2014/main" id="{DEAAE339-95AE-6487-5B93-2FFBB43FD79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02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14E2F8-EEFE-225E-6C2A-DA054C9D61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no interior, mesa, pequeno, bolo&#10;&#10;O conteúdo gerado por IA pode estar incorreto.">
            <a:extLst>
              <a:ext uri="{FF2B5EF4-FFF2-40B4-BE49-F238E27FC236}">
                <a16:creationId xmlns:a16="http://schemas.microsoft.com/office/drawing/2014/main" id="{EF2A9D30-49B1-1EE0-5C1B-6396CDE3FF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9A33058C-92AC-EDA6-A95C-B83EA960B0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7390" y="1830787"/>
            <a:ext cx="10784868" cy="2121010"/>
          </a:xfrm>
        </p:spPr>
        <p:txBody>
          <a:bodyPr>
            <a:normAutofit lnSpcReduction="10000"/>
          </a:bodyPr>
          <a:lstStyle/>
          <a:p>
            <a:r>
              <a:rPr lang="pt-BR" sz="3600" i="1" dirty="0"/>
              <a:t>“Vinha ele ainda longe, quando seu pai o avistou e, compadecido dele, correndo, o abraçou e beijou.”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7DEAE06-88B9-F35B-EDE8-3F3C76A89C98}"/>
              </a:ext>
            </a:extLst>
          </p:cNvPr>
          <p:cNvSpPr txBox="1"/>
          <p:nvPr/>
        </p:nvSpPr>
        <p:spPr>
          <a:xfrm>
            <a:off x="5593743" y="3951797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solidFill>
                  <a:srgbClr val="B73958"/>
                </a:solidFill>
                <a:latin typeface="Congenial Black" panose="02000503040000020004" pitchFamily="2" charset="0"/>
              </a:rPr>
              <a:t>Lucas 15:20 (NAA)</a:t>
            </a:r>
            <a:r>
              <a:rPr lang="pt-BR" sz="3600" dirty="0">
                <a:solidFill>
                  <a:srgbClr val="B73958"/>
                </a:solidFill>
                <a:latin typeface="Congenial Black" panose="02000503040000020004" pitchFamily="2" charset="0"/>
              </a:rPr>
              <a:t> </a:t>
            </a:r>
          </a:p>
        </p:txBody>
      </p:sp>
      <p:pic>
        <p:nvPicPr>
          <p:cNvPr id="4" name="Imagem 3" descr="Ícone&#10;&#10;O conteúdo gerado por IA pode estar incorreto.">
            <a:extLst>
              <a:ext uri="{FF2B5EF4-FFF2-40B4-BE49-F238E27FC236}">
                <a16:creationId xmlns:a16="http://schemas.microsoft.com/office/drawing/2014/main" id="{89B8A50D-2A38-CCC6-9891-6089D0FE5E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0" t="43270" r="37616" b="31470"/>
          <a:stretch>
            <a:fillRect/>
          </a:stretch>
        </p:blipFill>
        <p:spPr>
          <a:xfrm>
            <a:off x="5291136" y="549176"/>
            <a:ext cx="1857376" cy="1048777"/>
          </a:xfrm>
          <a:prstGeom prst="rect">
            <a:avLst/>
          </a:prstGeom>
        </p:spPr>
      </p:pic>
      <p:pic>
        <p:nvPicPr>
          <p:cNvPr id="6" name="Imagem 5" descr="Texto, Logotipo&#10;&#10;O conteúdo gerado por IA pode estar incorreto.">
            <a:extLst>
              <a:ext uri="{FF2B5EF4-FFF2-40B4-BE49-F238E27FC236}">
                <a16:creationId xmlns:a16="http://schemas.microsoft.com/office/drawing/2014/main" id="{18032922-AAAB-48D8-A5BB-6C645F3A03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49" y="206772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84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99C8D1-C568-E56C-CFC3-2C8ED9028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no interior, mesa, pequeno, bolo&#10;&#10;O conteúdo gerado por IA pode estar incorreto.">
            <a:extLst>
              <a:ext uri="{FF2B5EF4-FFF2-40B4-BE49-F238E27FC236}">
                <a16:creationId xmlns:a16="http://schemas.microsoft.com/office/drawing/2014/main" id="{E2FDD669-724A-BA85-E320-68846E31E5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7070EF9C-2571-BAA8-72C9-4AEE401A11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4683" y="1704067"/>
            <a:ext cx="10150282" cy="1937227"/>
          </a:xfrm>
        </p:spPr>
        <p:txBody>
          <a:bodyPr>
            <a:normAutofit/>
          </a:bodyPr>
          <a:lstStyle/>
          <a:p>
            <a:r>
              <a:rPr lang="pt-BR" sz="3200" i="1" dirty="0"/>
              <a:t>“Vão, pois, para as encruzilhadas dos caminhos e convidem para o banquete todos os que vocês encontrarem.”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AE729FC-16F9-A562-F89E-D5305AC928E8}"/>
              </a:ext>
            </a:extLst>
          </p:cNvPr>
          <p:cNvSpPr txBox="1"/>
          <p:nvPr/>
        </p:nvSpPr>
        <p:spPr>
          <a:xfrm>
            <a:off x="5652052" y="3855980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solidFill>
                  <a:srgbClr val="B73958"/>
                </a:solidFill>
                <a:latin typeface="Congenial Black" panose="02000503040000020004" pitchFamily="2" charset="0"/>
              </a:rPr>
              <a:t>Mateus 22:9 (NAA)</a:t>
            </a:r>
            <a:r>
              <a:rPr lang="pt-BR" sz="3600" dirty="0">
                <a:solidFill>
                  <a:srgbClr val="B73958"/>
                </a:solidFill>
                <a:latin typeface="Congenial Black" panose="02000503040000020004" pitchFamily="2" charset="0"/>
              </a:rPr>
              <a:t> </a:t>
            </a:r>
          </a:p>
        </p:txBody>
      </p:sp>
      <p:pic>
        <p:nvPicPr>
          <p:cNvPr id="4" name="Imagem 3" descr="Ícone&#10;&#10;O conteúdo gerado por IA pode estar incorreto.">
            <a:extLst>
              <a:ext uri="{FF2B5EF4-FFF2-40B4-BE49-F238E27FC236}">
                <a16:creationId xmlns:a16="http://schemas.microsoft.com/office/drawing/2014/main" id="{60EB179C-7077-6523-024D-CBC5AD13FF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0" t="43270" r="37616" b="31470"/>
          <a:stretch>
            <a:fillRect/>
          </a:stretch>
        </p:blipFill>
        <p:spPr>
          <a:xfrm>
            <a:off x="5291136" y="549176"/>
            <a:ext cx="1857376" cy="1048777"/>
          </a:xfrm>
          <a:prstGeom prst="rect">
            <a:avLst/>
          </a:prstGeom>
        </p:spPr>
      </p:pic>
      <p:pic>
        <p:nvPicPr>
          <p:cNvPr id="6" name="Imagem 5" descr="Texto, Logotipo&#10;&#10;O conteúdo gerado por IA pode estar incorreto.">
            <a:extLst>
              <a:ext uri="{FF2B5EF4-FFF2-40B4-BE49-F238E27FC236}">
                <a16:creationId xmlns:a16="http://schemas.microsoft.com/office/drawing/2014/main" id="{5B9F04C0-3044-B43F-AE2B-165E7B40F2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49" y="206772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25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921162-614F-BE2F-6B7C-8CCFD7BCC1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Homem falando no celular&#10;&#10;O conteúdo gerado por IA pode estar incorreto.">
            <a:extLst>
              <a:ext uri="{FF2B5EF4-FFF2-40B4-BE49-F238E27FC236}">
                <a16:creationId xmlns:a16="http://schemas.microsoft.com/office/drawing/2014/main" id="{FD9B39BA-71AE-E35F-31F4-6D75ED4A11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9" name="Imagem 8" descr="Foto a noite&#10;&#10;O conteúdo gerado por IA pode estar incorreto.">
            <a:extLst>
              <a:ext uri="{FF2B5EF4-FFF2-40B4-BE49-F238E27FC236}">
                <a16:creationId xmlns:a16="http://schemas.microsoft.com/office/drawing/2014/main" id="{86563CC1-6463-7CC6-8C43-AE14B5AD0D7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7" name="Subtítulo 2">
            <a:extLst>
              <a:ext uri="{FF2B5EF4-FFF2-40B4-BE49-F238E27FC236}">
                <a16:creationId xmlns:a16="http://schemas.microsoft.com/office/drawing/2014/main" id="{22EDE2B0-F6EB-6A74-5CCF-B77EEA05F1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1603" y="5159692"/>
            <a:ext cx="9228794" cy="339661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pt-BR" sz="7200" b="1" dirty="0">
                <a:solidFill>
                  <a:schemeClr val="bg1"/>
                </a:solidFill>
                <a:latin typeface="Congenial Black" panose="02000503040000020004" pitchFamily="2" charset="0"/>
              </a:rPr>
              <a:t>História </a:t>
            </a:r>
            <a:r>
              <a:rPr lang="pt-BR" sz="11400" b="1" dirty="0">
                <a:solidFill>
                  <a:srgbClr val="B73958"/>
                </a:solidFill>
                <a:latin typeface="Congenial Black" panose="02000503040000020004" pitchFamily="2" charset="0"/>
              </a:rPr>
              <a:t>bíblica</a:t>
            </a:r>
            <a:endParaRPr lang="pt-BR" sz="11400" dirty="0">
              <a:solidFill>
                <a:srgbClr val="B73958"/>
              </a:solidFill>
              <a:latin typeface="Congenial Black" panose="02000503040000020004" pitchFamily="2" charset="0"/>
            </a:endParaRPr>
          </a:p>
        </p:txBody>
      </p:sp>
      <p:pic>
        <p:nvPicPr>
          <p:cNvPr id="8" name="Imagem 7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79EE502D-0391-F5CA-A264-2E53C17321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4" t="22917" r="65969" b="65555"/>
          <a:stretch>
            <a:fillRect/>
          </a:stretch>
        </p:blipFill>
        <p:spPr>
          <a:xfrm>
            <a:off x="2393157" y="4957408"/>
            <a:ext cx="2528887" cy="559727"/>
          </a:xfrm>
          <a:prstGeom prst="rect">
            <a:avLst/>
          </a:prstGeom>
        </p:spPr>
      </p:pic>
      <p:pic>
        <p:nvPicPr>
          <p:cNvPr id="2" name="Imagem 1" descr="Texto, Logotipo&#10;&#10;O conteúdo gerado por IA pode estar incorreto.">
            <a:extLst>
              <a:ext uri="{FF2B5EF4-FFF2-40B4-BE49-F238E27FC236}">
                <a16:creationId xmlns:a16="http://schemas.microsoft.com/office/drawing/2014/main" id="{5BA65A70-57FB-28A8-748B-A0A6B0DB8D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49" y="206772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718678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DACC13-63EE-B126-2257-5AABF3DA81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Mulher com vestido de noiva&#10;&#10;O conteúdo gerado por IA pode estar incorreto.">
            <a:extLst>
              <a:ext uri="{FF2B5EF4-FFF2-40B4-BE49-F238E27FC236}">
                <a16:creationId xmlns:a16="http://schemas.microsoft.com/office/drawing/2014/main" id="{9D4E5047-DBBC-9449-4DEA-320CD4D232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9" name="Imagem 8" descr="Foto a noite&#10;&#10;O conteúdo gerado por IA pode estar incorreto.">
            <a:extLst>
              <a:ext uri="{FF2B5EF4-FFF2-40B4-BE49-F238E27FC236}">
                <a16:creationId xmlns:a16="http://schemas.microsoft.com/office/drawing/2014/main" id="{91C71ED9-9210-08EF-57BF-83E91A1BFB7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7" name="Subtítulo 2">
            <a:extLst>
              <a:ext uri="{FF2B5EF4-FFF2-40B4-BE49-F238E27FC236}">
                <a16:creationId xmlns:a16="http://schemas.microsoft.com/office/drawing/2014/main" id="{2504D32E-AA21-B940-C27A-BD66EAD399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1603" y="5159692"/>
            <a:ext cx="9228794" cy="339661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pt-BR" sz="7200" b="1" dirty="0">
                <a:solidFill>
                  <a:schemeClr val="bg1"/>
                </a:solidFill>
                <a:latin typeface="Congenial Black" panose="02000503040000020004" pitchFamily="2" charset="0"/>
              </a:rPr>
              <a:t>História </a:t>
            </a:r>
            <a:r>
              <a:rPr lang="pt-BR" sz="11400" b="1" dirty="0">
                <a:solidFill>
                  <a:srgbClr val="B73958"/>
                </a:solidFill>
                <a:latin typeface="Congenial Black" panose="02000503040000020004" pitchFamily="2" charset="0"/>
              </a:rPr>
              <a:t>bíblica</a:t>
            </a:r>
            <a:endParaRPr lang="pt-BR" sz="11400" dirty="0">
              <a:solidFill>
                <a:srgbClr val="B73958"/>
              </a:solidFill>
              <a:latin typeface="Congenial Black" panose="02000503040000020004" pitchFamily="2" charset="0"/>
            </a:endParaRPr>
          </a:p>
        </p:txBody>
      </p:sp>
      <p:pic>
        <p:nvPicPr>
          <p:cNvPr id="8" name="Imagem 7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B3038CD5-CAEC-386C-7169-0D19A94C70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4" t="22917" r="65969" b="65555"/>
          <a:stretch>
            <a:fillRect/>
          </a:stretch>
        </p:blipFill>
        <p:spPr>
          <a:xfrm>
            <a:off x="2393157" y="4957408"/>
            <a:ext cx="2528887" cy="559727"/>
          </a:xfrm>
          <a:prstGeom prst="rect">
            <a:avLst/>
          </a:prstGeom>
        </p:spPr>
      </p:pic>
      <p:pic>
        <p:nvPicPr>
          <p:cNvPr id="2" name="Imagem 1" descr="Texto, Logotipo&#10;&#10;O conteúdo gerado por IA pode estar incorreto.">
            <a:extLst>
              <a:ext uri="{FF2B5EF4-FFF2-40B4-BE49-F238E27FC236}">
                <a16:creationId xmlns:a16="http://schemas.microsoft.com/office/drawing/2014/main" id="{A5665EFA-3175-CA49-09B5-42B01166CE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49" y="206772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73940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61DCE7-98A8-9695-C01B-817CA0E219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Vista panorâmica da cidade no final da igreja&#10;&#10;O conteúdo gerado por IA pode estar incorreto.">
            <a:extLst>
              <a:ext uri="{FF2B5EF4-FFF2-40B4-BE49-F238E27FC236}">
                <a16:creationId xmlns:a16="http://schemas.microsoft.com/office/drawing/2014/main" id="{92BA3D79-0132-237D-3EF8-BED933E77A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5279EF0A-4E9C-3B2B-2E7E-DCE10D5EE1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5768" y="5332867"/>
            <a:ext cx="10580459" cy="1655762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A eternidade é o destino. A entrega é agora. Nada na Terra se compara ao que o Pai preparou para quem aceita voltar para casa.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5F62B36-6068-1FCA-4389-F7DE00940C27}"/>
              </a:ext>
            </a:extLst>
          </p:cNvPr>
          <p:cNvSpPr txBox="1"/>
          <p:nvPr/>
        </p:nvSpPr>
        <p:spPr>
          <a:xfrm>
            <a:off x="3114675" y="4632498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800" b="1" dirty="0">
                <a:solidFill>
                  <a:srgbClr val="D373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genial Black" panose="02000503040000020004" pitchFamily="2" charset="0"/>
              </a:rPr>
              <a:t>A graça é o convite. </a:t>
            </a:r>
          </a:p>
        </p:txBody>
      </p:sp>
      <p:pic>
        <p:nvPicPr>
          <p:cNvPr id="2" name="Imagem 1" descr="Texto, Logotipo&#10;&#10;O conteúdo gerado por IA pode estar incorreto.">
            <a:extLst>
              <a:ext uri="{FF2B5EF4-FFF2-40B4-BE49-F238E27FC236}">
                <a16:creationId xmlns:a16="http://schemas.microsoft.com/office/drawing/2014/main" id="{5DF3E2EB-1E06-65BC-D638-2C0ED27D56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49" y="206772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63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D1EC3A-2A09-F1EC-5DDE-6C1DEB36CE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Nuvens brancas no céu azul&#10;&#10;O conteúdo gerado por IA pode estar incorreto.">
            <a:extLst>
              <a:ext uri="{FF2B5EF4-FFF2-40B4-BE49-F238E27FC236}">
                <a16:creationId xmlns:a16="http://schemas.microsoft.com/office/drawing/2014/main" id="{56962F22-8167-6A3A-5ECA-EB6439D628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4D7D8E23-09FA-5343-27E5-1674D317F0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4948" y="938213"/>
            <a:ext cx="8753477" cy="1655762"/>
          </a:xfrm>
        </p:spPr>
        <p:txBody>
          <a:bodyPr>
            <a:normAutofit/>
          </a:bodyPr>
          <a:lstStyle/>
          <a:p>
            <a:r>
              <a:rPr lang="pt-BR" b="1" dirty="0"/>
              <a:t>O retorno de Jesus é a maior esperança </a:t>
            </a:r>
          </a:p>
          <a:p>
            <a:r>
              <a:rPr lang="pt-BR" b="1" dirty="0"/>
              <a:t>da Igreja e o ponto culminante da salvação.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F570EE8-AC88-1EE9-A704-1626C92568A7}"/>
              </a:ext>
            </a:extLst>
          </p:cNvPr>
          <p:cNvSpPr txBox="1"/>
          <p:nvPr/>
        </p:nvSpPr>
        <p:spPr>
          <a:xfrm>
            <a:off x="1133475" y="1993810"/>
            <a:ext cx="97536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solidFill>
                  <a:srgbClr val="B73958"/>
                </a:solidFill>
                <a:latin typeface="Congenial Black" panose="02000503040000020004" pitchFamily="2" charset="0"/>
              </a:rPr>
              <a:t>“A vinda do Salvador será literal, pessoal, visível e universal.”</a:t>
            </a:r>
          </a:p>
          <a:p>
            <a:pPr algn="ctr"/>
            <a:r>
              <a:rPr lang="pt-BR" sz="2800" b="1" i="1" dirty="0">
                <a:solidFill>
                  <a:srgbClr val="B73958"/>
                </a:solidFill>
                <a:latin typeface="Congenial Black" panose="02000503040000020004" pitchFamily="2" charset="0"/>
              </a:rPr>
              <a:t>Nisto Cremos</a:t>
            </a:r>
            <a:r>
              <a:rPr lang="pt-BR" sz="2800" b="1" dirty="0">
                <a:solidFill>
                  <a:srgbClr val="B73958"/>
                </a:solidFill>
                <a:latin typeface="Congenial Black" panose="02000503040000020004" pitchFamily="2" charset="0"/>
              </a:rPr>
              <a:t>, p. 404</a:t>
            </a:r>
          </a:p>
        </p:txBody>
      </p:sp>
      <p:pic>
        <p:nvPicPr>
          <p:cNvPr id="6" name="Imagem 5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1BF46633-CED4-05BB-56AE-B235BDDAA1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8" t="9892" r="65615" b="78580"/>
          <a:stretch>
            <a:fillRect/>
          </a:stretch>
        </p:blipFill>
        <p:spPr>
          <a:xfrm>
            <a:off x="4617242" y="600931"/>
            <a:ext cx="2528887" cy="559727"/>
          </a:xfrm>
          <a:prstGeom prst="rect">
            <a:avLst/>
          </a:prstGeom>
        </p:spPr>
      </p:pic>
      <p:pic>
        <p:nvPicPr>
          <p:cNvPr id="2" name="Imagem 1" descr="Texto, Logotipo&#10;&#10;O conteúdo gerado por IA pode estar incorreto.">
            <a:extLst>
              <a:ext uri="{FF2B5EF4-FFF2-40B4-BE49-F238E27FC236}">
                <a16:creationId xmlns:a16="http://schemas.microsoft.com/office/drawing/2014/main" id="{F22DFC9A-AA5E-6282-4685-C87CA062BD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4" y="195986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15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8F9210-8F86-C344-05B5-1AA544EDB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esenho de uma pessoa&#10;&#10;O conteúdo gerado por IA pode estar incorreto.">
            <a:extLst>
              <a:ext uri="{FF2B5EF4-FFF2-40B4-BE49-F238E27FC236}">
                <a16:creationId xmlns:a16="http://schemas.microsoft.com/office/drawing/2014/main" id="{515D0DDD-75D0-C0A0-5349-273879C65B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A11F70A5-F621-5330-72B4-2223E709B4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1528146"/>
            <a:ext cx="10668000" cy="1655762"/>
          </a:xfrm>
        </p:spPr>
        <p:txBody>
          <a:bodyPr>
            <a:normAutofit fontScale="92500"/>
          </a:bodyPr>
          <a:lstStyle/>
          <a:p>
            <a:r>
              <a:rPr lang="pt-BR" sz="3200" i="1" dirty="0"/>
              <a:t>“Pela graça divina todos aqueles que quiserem poderão galgar os brilhantes degraus da Terra ao Céu.”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62674A1-FE5D-BF81-F955-041813294AD6}"/>
              </a:ext>
            </a:extLst>
          </p:cNvPr>
          <p:cNvSpPr txBox="1"/>
          <p:nvPr/>
        </p:nvSpPr>
        <p:spPr>
          <a:xfrm>
            <a:off x="2187575" y="2836573"/>
            <a:ext cx="78168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rgbClr val="B73958"/>
                </a:solidFill>
                <a:latin typeface="Congenial Black" panose="02000503040000020004" pitchFamily="2" charset="0"/>
              </a:rPr>
              <a:t>Ellen G. White, </a:t>
            </a:r>
            <a:r>
              <a:rPr lang="pt-BR" sz="2800" b="1" i="1" dirty="0">
                <a:solidFill>
                  <a:srgbClr val="B73958"/>
                </a:solidFill>
                <a:latin typeface="Congenial Black" panose="02000503040000020004" pitchFamily="2" charset="0"/>
              </a:rPr>
              <a:t>Santificação</a:t>
            </a:r>
            <a:r>
              <a:rPr lang="pt-BR" sz="2800" b="1" dirty="0">
                <a:solidFill>
                  <a:srgbClr val="B73958"/>
                </a:solidFill>
                <a:latin typeface="Congenial Black" panose="02000503040000020004" pitchFamily="2" charset="0"/>
              </a:rPr>
              <a:t>, p. 105</a:t>
            </a:r>
          </a:p>
        </p:txBody>
      </p:sp>
      <p:pic>
        <p:nvPicPr>
          <p:cNvPr id="4" name="Imagem 3" descr="Ícone&#10;&#10;O conteúdo gerado por IA pode estar incorreto.">
            <a:extLst>
              <a:ext uri="{FF2B5EF4-FFF2-40B4-BE49-F238E27FC236}">
                <a16:creationId xmlns:a16="http://schemas.microsoft.com/office/drawing/2014/main" id="{F6313990-A74A-68E0-DB61-9FF2BDA640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0" t="43270" r="37616" b="31470"/>
          <a:stretch>
            <a:fillRect/>
          </a:stretch>
        </p:blipFill>
        <p:spPr>
          <a:xfrm>
            <a:off x="5291136" y="549176"/>
            <a:ext cx="1857376" cy="1048777"/>
          </a:xfrm>
          <a:prstGeom prst="rect">
            <a:avLst/>
          </a:prstGeom>
        </p:spPr>
      </p:pic>
      <p:pic>
        <p:nvPicPr>
          <p:cNvPr id="6" name="Imagem 5" descr="Texto, Logotipo&#10;&#10;O conteúdo gerado por IA pode estar incorreto.">
            <a:extLst>
              <a:ext uri="{FF2B5EF4-FFF2-40B4-BE49-F238E27FC236}">
                <a16:creationId xmlns:a16="http://schemas.microsoft.com/office/drawing/2014/main" id="{B5F4687E-3208-F9AB-7CCE-F7BF0F5C34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49" y="206772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06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601</TotalTime>
  <Words>365</Words>
  <Application>Microsoft Office PowerPoint</Application>
  <PresentationFormat>Widescreen</PresentationFormat>
  <Paragraphs>32</Paragraphs>
  <Slides>22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28" baseType="lpstr">
      <vt:lpstr>Aptos Display</vt:lpstr>
      <vt:lpstr>Aptos</vt:lpstr>
      <vt:lpstr>Century Gothic</vt:lpstr>
      <vt:lpstr>Congenial Black</vt:lpstr>
      <vt:lpstr>Arial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UNEB - Daniele Silva</dc:creator>
  <cp:lastModifiedBy>UNEB - Daniele Silva</cp:lastModifiedBy>
  <cp:revision>3</cp:revision>
  <dcterms:created xsi:type="dcterms:W3CDTF">2025-09-24T06:59:14Z</dcterms:created>
  <dcterms:modified xsi:type="dcterms:W3CDTF">2025-10-10T12:58:44Z</dcterms:modified>
</cp:coreProperties>
</file>