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omments/modernComment_101_0.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36517D-CCD4-5F20-DE1E-3E3653B4688D}" name="Beatriz Rago" initials="BR" userId="d844c840ee1055a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1" d="100"/>
          <a:sy n="41" d="100"/>
        </p:scale>
        <p:origin x="26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35" Type="http://schemas.openxmlformats.org/officeDocument/2006/relationships/customXml" Target="../customXml/item2.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atriz" userId="073f1caa-c851-4470-85c4-4d504c612eb8" providerId="ADAL" clId="{85B41486-13F5-47B1-8E4D-8979602B7559}"/>
    <pc:docChg chg="custSel modSld">
      <pc:chgData name="Beatriz" userId="073f1caa-c851-4470-85c4-4d504c612eb8" providerId="ADAL" clId="{85B41486-13F5-47B1-8E4D-8979602B7559}" dt="2022-01-13T13:05:32.411" v="36" actId="6549"/>
      <pc:docMkLst>
        <pc:docMk/>
      </pc:docMkLst>
      <pc:sldChg chg="modSp mod">
        <pc:chgData name="Beatriz" userId="073f1caa-c851-4470-85c4-4d504c612eb8" providerId="ADAL" clId="{85B41486-13F5-47B1-8E4D-8979602B7559}" dt="2022-01-13T13:03:49.786" v="1" actId="20577"/>
        <pc:sldMkLst>
          <pc:docMk/>
          <pc:sldMk cId="0" sldId="264"/>
        </pc:sldMkLst>
        <pc:spChg chg="mod">
          <ac:chgData name="Beatriz" userId="073f1caa-c851-4470-85c4-4d504c612eb8" providerId="ADAL" clId="{85B41486-13F5-47B1-8E4D-8979602B7559}" dt="2022-01-13T13:03:49.786" v="1" actId="20577"/>
          <ac:spMkLst>
            <pc:docMk/>
            <pc:sldMk cId="0" sldId="264"/>
            <ac:spMk id="203" creationId="{00000000-0000-0000-0000-000000000000}"/>
          </ac:spMkLst>
        </pc:spChg>
      </pc:sldChg>
      <pc:sldChg chg="modSp mod">
        <pc:chgData name="Beatriz" userId="073f1caa-c851-4470-85c4-4d504c612eb8" providerId="ADAL" clId="{85B41486-13F5-47B1-8E4D-8979602B7559}" dt="2022-01-13T13:03:57.725" v="6" actId="6549"/>
        <pc:sldMkLst>
          <pc:docMk/>
          <pc:sldMk cId="0" sldId="265"/>
        </pc:sldMkLst>
        <pc:spChg chg="mod">
          <ac:chgData name="Beatriz" userId="073f1caa-c851-4470-85c4-4d504c612eb8" providerId="ADAL" clId="{85B41486-13F5-47B1-8E4D-8979602B7559}" dt="2022-01-13T13:03:57.725" v="6" actId="6549"/>
          <ac:spMkLst>
            <pc:docMk/>
            <pc:sldMk cId="0" sldId="265"/>
            <ac:spMk id="208" creationId="{00000000-0000-0000-0000-000000000000}"/>
          </ac:spMkLst>
        </pc:spChg>
      </pc:sldChg>
      <pc:sldChg chg="modSp mod">
        <pc:chgData name="Beatriz" userId="073f1caa-c851-4470-85c4-4d504c612eb8" providerId="ADAL" clId="{85B41486-13F5-47B1-8E4D-8979602B7559}" dt="2022-01-13T13:04:20.704" v="11" actId="6549"/>
        <pc:sldMkLst>
          <pc:docMk/>
          <pc:sldMk cId="0" sldId="269"/>
        </pc:sldMkLst>
        <pc:spChg chg="mod">
          <ac:chgData name="Beatriz" userId="073f1caa-c851-4470-85c4-4d504c612eb8" providerId="ADAL" clId="{85B41486-13F5-47B1-8E4D-8979602B7559}" dt="2022-01-13T13:04:20.704" v="11" actId="6549"/>
          <ac:spMkLst>
            <pc:docMk/>
            <pc:sldMk cId="0" sldId="269"/>
            <ac:spMk id="232" creationId="{00000000-0000-0000-0000-000000000000}"/>
          </ac:spMkLst>
        </pc:spChg>
      </pc:sldChg>
      <pc:sldChg chg="modSp mod">
        <pc:chgData name="Beatriz" userId="073f1caa-c851-4470-85c4-4d504c612eb8" providerId="ADAL" clId="{85B41486-13F5-47B1-8E4D-8979602B7559}" dt="2022-01-13T13:04:28.426" v="16" actId="6549"/>
        <pc:sldMkLst>
          <pc:docMk/>
          <pc:sldMk cId="0" sldId="270"/>
        </pc:sldMkLst>
        <pc:spChg chg="mod">
          <ac:chgData name="Beatriz" userId="073f1caa-c851-4470-85c4-4d504c612eb8" providerId="ADAL" clId="{85B41486-13F5-47B1-8E4D-8979602B7559}" dt="2022-01-13T13:04:28.426" v="16" actId="6549"/>
          <ac:spMkLst>
            <pc:docMk/>
            <pc:sldMk cId="0" sldId="270"/>
            <ac:spMk id="238" creationId="{00000000-0000-0000-0000-000000000000}"/>
          </ac:spMkLst>
        </pc:spChg>
      </pc:sldChg>
      <pc:sldChg chg="modSp mod">
        <pc:chgData name="Beatriz" userId="073f1caa-c851-4470-85c4-4d504c612eb8" providerId="ADAL" clId="{85B41486-13F5-47B1-8E4D-8979602B7559}" dt="2022-01-13T13:04:35.803" v="21" actId="6549"/>
        <pc:sldMkLst>
          <pc:docMk/>
          <pc:sldMk cId="0" sldId="271"/>
        </pc:sldMkLst>
        <pc:spChg chg="mod">
          <ac:chgData name="Beatriz" userId="073f1caa-c851-4470-85c4-4d504c612eb8" providerId="ADAL" clId="{85B41486-13F5-47B1-8E4D-8979602B7559}" dt="2022-01-13T13:04:35.803" v="21" actId="6549"/>
          <ac:spMkLst>
            <pc:docMk/>
            <pc:sldMk cId="0" sldId="271"/>
            <ac:spMk id="243" creationId="{00000000-0000-0000-0000-000000000000}"/>
          </ac:spMkLst>
        </pc:spChg>
      </pc:sldChg>
      <pc:sldChg chg="modSp mod">
        <pc:chgData name="Beatriz" userId="073f1caa-c851-4470-85c4-4d504c612eb8" providerId="ADAL" clId="{85B41486-13F5-47B1-8E4D-8979602B7559}" dt="2022-01-13T13:04:50.634" v="28" actId="20577"/>
        <pc:sldMkLst>
          <pc:docMk/>
          <pc:sldMk cId="0" sldId="272"/>
        </pc:sldMkLst>
        <pc:spChg chg="mod">
          <ac:chgData name="Beatriz" userId="073f1caa-c851-4470-85c4-4d504c612eb8" providerId="ADAL" clId="{85B41486-13F5-47B1-8E4D-8979602B7559}" dt="2022-01-13T13:04:50.634" v="28" actId="20577"/>
          <ac:spMkLst>
            <pc:docMk/>
            <pc:sldMk cId="0" sldId="272"/>
            <ac:spMk id="247" creationId="{00000000-0000-0000-0000-000000000000}"/>
          </ac:spMkLst>
        </pc:spChg>
      </pc:sldChg>
      <pc:sldChg chg="modSp mod">
        <pc:chgData name="Beatriz" userId="073f1caa-c851-4470-85c4-4d504c612eb8" providerId="ADAL" clId="{85B41486-13F5-47B1-8E4D-8979602B7559}" dt="2022-01-13T13:05:09.564" v="34" actId="6549"/>
        <pc:sldMkLst>
          <pc:docMk/>
          <pc:sldMk cId="0" sldId="276"/>
        </pc:sldMkLst>
        <pc:spChg chg="mod">
          <ac:chgData name="Beatriz" userId="073f1caa-c851-4470-85c4-4d504c612eb8" providerId="ADAL" clId="{85B41486-13F5-47B1-8E4D-8979602B7559}" dt="2022-01-13T13:05:09.564" v="34" actId="6549"/>
          <ac:spMkLst>
            <pc:docMk/>
            <pc:sldMk cId="0" sldId="276"/>
            <ac:spMk id="271" creationId="{00000000-0000-0000-0000-000000000000}"/>
          </ac:spMkLst>
        </pc:spChg>
      </pc:sldChg>
      <pc:sldChg chg="modSp mod">
        <pc:chgData name="Beatriz" userId="073f1caa-c851-4470-85c4-4d504c612eb8" providerId="ADAL" clId="{85B41486-13F5-47B1-8E4D-8979602B7559}" dt="2022-01-13T13:05:32.411" v="36" actId="6549"/>
        <pc:sldMkLst>
          <pc:docMk/>
          <pc:sldMk cId="0" sldId="278"/>
        </pc:sldMkLst>
        <pc:spChg chg="mod">
          <ac:chgData name="Beatriz" userId="073f1caa-c851-4470-85c4-4d504c612eb8" providerId="ADAL" clId="{85B41486-13F5-47B1-8E4D-8979602B7559}" dt="2022-01-13T13:05:32.411" v="36" actId="6549"/>
          <ac:spMkLst>
            <pc:docMk/>
            <pc:sldMk cId="0" sldId="278"/>
            <ac:spMk id="282" creationId="{00000000-0000-0000-0000-000000000000}"/>
          </ac:spMkLst>
        </pc:spChg>
      </pc:sldChg>
    </pc:docChg>
  </pc:docChgLst>
</pc:chgInfo>
</file>

<file path=ppt/comments/modernComment_101_0.xml><?xml version="1.0" encoding="utf-8"?>
<p188:cmLst xmlns:a="http://schemas.openxmlformats.org/drawingml/2006/main" xmlns:r="http://schemas.openxmlformats.org/officeDocument/2006/relationships" xmlns:p188="http://schemas.microsoft.com/office/powerpoint/2018/8/main">
  <p188:cm id="{F03C379B-B205-4A58-933F-559EF9B85D24}" authorId="{1A36517D-CCD4-5F20-DE1E-3E3653B4688D}" created="2022-01-13T11:11:53.308">
    <ac:deMkLst xmlns:ac="http://schemas.microsoft.com/office/drawing/2013/main/command">
      <pc:docMk xmlns:pc="http://schemas.microsoft.com/office/powerpoint/2013/main/command"/>
      <pc:sldMk xmlns:pc="http://schemas.microsoft.com/office/powerpoint/2013/main/command" cId="0" sldId="257"/>
      <ac:picMk id="160" creationId="{00000000-0000-0000-0000-000000000000}"/>
    </ac:deMkLst>
    <p188:replyLst>
      <p188:reply id="{223A379B-5677-4B25-AA1B-AAEF6216C66D}" authorId="{1A36517D-CCD4-5F20-DE1E-3E3653B4688D}" created="2022-01-13T11:12:02.090">
        <p188:txBody>
          <a:bodyPr/>
          <a:lstStyle/>
          <a:p>
            <a:r>
              <a:rPr lang="pt-BR"/>
              <a:t>Êxodo 15:25</a:t>
            </a:r>
          </a:p>
        </p188:txBody>
      </p188:reply>
    </p188:replyLst>
    <p188:txBody>
      <a:bodyPr/>
      <a:lstStyle/>
      <a:p>
        <a:r>
          <a:rPr lang="pt-BR"/>
          <a:t>Juntar o número 25 aos dois-pontos e tirar o ponto-final depois do número.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p:spTree>
      <p:nvGrpSpPr>
        <p:cNvPr id="1" name=""/>
        <p:cNvGrpSpPr/>
        <p:nvPr/>
      </p:nvGrpSpPr>
      <p:grpSpPr>
        <a:xfrm>
          <a:off x="0" y="0"/>
          <a:ext cx="0" cy="0"/>
          <a:chOff x="0" y="0"/>
          <a:chExt cx="0" cy="0"/>
        </a:xfrm>
      </p:grpSpPr>
      <p:sp>
        <p:nvSpPr>
          <p:cNvPr id="11" name="Autoria e Data"/>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Autoria e Data</a:t>
            </a:r>
          </a:p>
        </p:txBody>
      </p:sp>
      <p:sp>
        <p:nvSpPr>
          <p:cNvPr id="12" name="Título da Apresentação"/>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Título da Apresentação</a:t>
            </a:r>
          </a:p>
        </p:txBody>
      </p:sp>
      <p:sp>
        <p:nvSpPr>
          <p:cNvPr id="13" name="Nível de Corpo Um…"/>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Subtítulo da Apresentação</a:t>
            </a:r>
          </a:p>
          <a:p>
            <a:pPr lvl="1"/>
            <a:endParaRPr/>
          </a:p>
          <a:p>
            <a:pPr lvl="2"/>
            <a:endParaRPr/>
          </a:p>
          <a:p>
            <a:pPr lvl="3"/>
            <a:endParaRPr/>
          </a:p>
          <a:p>
            <a:pPr lvl="4"/>
            <a:endParaRPr/>
          </a:p>
        </p:txBody>
      </p:sp>
      <p:sp>
        <p:nvSpPr>
          <p:cNvPr id="14"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claração">
    <p:spTree>
      <p:nvGrpSpPr>
        <p:cNvPr id="1" name=""/>
        <p:cNvGrpSpPr/>
        <p:nvPr/>
      </p:nvGrpSpPr>
      <p:grpSpPr>
        <a:xfrm>
          <a:off x="0" y="0"/>
          <a:ext cx="0" cy="0"/>
          <a:chOff x="0" y="0"/>
          <a:chExt cx="0" cy="0"/>
        </a:xfrm>
      </p:grpSpPr>
      <p:sp>
        <p:nvSpPr>
          <p:cNvPr id="98" name="Nível de Corpo Um…"/>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Declaração</a:t>
            </a:r>
          </a:p>
          <a:p>
            <a:pPr lvl="1"/>
            <a:endParaRPr/>
          </a:p>
          <a:p>
            <a:pPr lvl="2"/>
            <a:endParaRPr/>
          </a:p>
          <a:p>
            <a:pPr lvl="3"/>
            <a:endParaRPr/>
          </a:p>
          <a:p>
            <a:pPr lvl="4"/>
            <a:endParaRPr/>
          </a:p>
        </p:txBody>
      </p:sp>
      <p:sp>
        <p:nvSpPr>
          <p:cNvPr id="99"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ato Principal">
    <p:spTree>
      <p:nvGrpSpPr>
        <p:cNvPr id="1" name=""/>
        <p:cNvGrpSpPr/>
        <p:nvPr/>
      </p:nvGrpSpPr>
      <p:grpSpPr>
        <a:xfrm>
          <a:off x="0" y="0"/>
          <a:ext cx="0" cy="0"/>
          <a:chOff x="0" y="0"/>
          <a:chExt cx="0" cy="0"/>
        </a:xfrm>
      </p:grpSpPr>
      <p:sp>
        <p:nvSpPr>
          <p:cNvPr id="106" name="Nível de Corpo Um…"/>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Informações do fato"/>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Informações do fato</a:t>
            </a:r>
          </a:p>
        </p:txBody>
      </p:sp>
      <p:sp>
        <p:nvSpPr>
          <p:cNvPr id="108"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ção">
    <p:spTree>
      <p:nvGrpSpPr>
        <p:cNvPr id="1" name=""/>
        <p:cNvGrpSpPr/>
        <p:nvPr/>
      </p:nvGrpSpPr>
      <p:grpSpPr>
        <a:xfrm>
          <a:off x="0" y="0"/>
          <a:ext cx="0" cy="0"/>
          <a:chOff x="0" y="0"/>
          <a:chExt cx="0" cy="0"/>
        </a:xfrm>
      </p:grpSpPr>
      <p:sp>
        <p:nvSpPr>
          <p:cNvPr id="115" name="Atribuição"/>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Atribuição</a:t>
            </a:r>
          </a:p>
        </p:txBody>
      </p:sp>
      <p:sp>
        <p:nvSpPr>
          <p:cNvPr id="116" name="Nível de Corpo Um…"/>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“Citação Notável”</a:t>
            </a:r>
          </a:p>
          <a:p>
            <a:pPr lvl="1"/>
            <a:endParaRPr/>
          </a:p>
          <a:p>
            <a:pPr lvl="2"/>
            <a:endParaRPr/>
          </a:p>
          <a:p>
            <a:pPr lvl="3"/>
            <a:endParaRPr/>
          </a:p>
          <a:p>
            <a:pPr lvl="4"/>
            <a:endParaRPr/>
          </a:p>
        </p:txBody>
      </p:sp>
      <p:sp>
        <p:nvSpPr>
          <p:cNvPr id="117"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rês Fotos">
    <p:spTree>
      <p:nvGrpSpPr>
        <p:cNvPr id="1" name=""/>
        <p:cNvGrpSpPr/>
        <p:nvPr/>
      </p:nvGrpSpPr>
      <p:grpSpPr>
        <a:xfrm>
          <a:off x="0" y="0"/>
          <a:ext cx="0" cy="0"/>
          <a:chOff x="0" y="0"/>
          <a:chExt cx="0" cy="0"/>
        </a:xfrm>
      </p:grpSpPr>
      <p:sp>
        <p:nvSpPr>
          <p:cNvPr id="124" name="Imagem"/>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agem"/>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agem"/>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Imagem"/>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Número do Slid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‹nº›</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Em Branco">
    <p:spTree>
      <p:nvGrpSpPr>
        <p:cNvPr id="1" name=""/>
        <p:cNvGrpSpPr/>
        <p:nvPr/>
      </p:nvGrpSpPr>
      <p:grpSpPr>
        <a:xfrm>
          <a:off x="0" y="0"/>
          <a:ext cx="0" cy="0"/>
          <a:chOff x="0" y="0"/>
          <a:chExt cx="0" cy="0"/>
        </a:xfrm>
      </p:grpSpPr>
      <p:sp>
        <p:nvSpPr>
          <p:cNvPr id="142"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e F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ítulo da Apresentação"/>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Título da Apresentação</a:t>
            </a:r>
          </a:p>
        </p:txBody>
      </p:sp>
      <p:sp>
        <p:nvSpPr>
          <p:cNvPr id="23" name="Autoria e Data"/>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Autoria e Data</a:t>
            </a:r>
          </a:p>
        </p:txBody>
      </p:sp>
      <p:sp>
        <p:nvSpPr>
          <p:cNvPr id="24" name="Nível de Corpo Um…"/>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Subtítulo da Apresentação</a:t>
            </a:r>
          </a:p>
          <a:p>
            <a:pPr lvl="1"/>
            <a:endParaRPr/>
          </a:p>
          <a:p>
            <a:pPr lvl="2"/>
            <a:endParaRPr/>
          </a:p>
          <a:p>
            <a:pPr lvl="3"/>
            <a:endParaRPr/>
          </a:p>
          <a:p>
            <a:pPr lvl="4"/>
            <a:endParaRPr/>
          </a:p>
        </p:txBody>
      </p:sp>
      <p:sp>
        <p:nvSpPr>
          <p:cNvPr id="25"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e Foto Alternativa">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Título do Slide"/>
          <p:cNvSpPr txBox="1">
            <a:spLocks noGrp="1"/>
          </p:cNvSpPr>
          <p:nvPr>
            <p:ph type="title" hasCustomPrompt="1"/>
          </p:nvPr>
        </p:nvSpPr>
        <p:spPr>
          <a:xfrm>
            <a:off x="1206500" y="1270000"/>
            <a:ext cx="9779000" cy="5882273"/>
          </a:xfrm>
          <a:prstGeom prst="rect">
            <a:avLst/>
          </a:prstGeom>
        </p:spPr>
        <p:txBody>
          <a:bodyPr anchor="b"/>
          <a:lstStyle/>
          <a:p>
            <a:r>
              <a:t>Título do Slide</a:t>
            </a:r>
          </a:p>
        </p:txBody>
      </p:sp>
      <p:sp>
        <p:nvSpPr>
          <p:cNvPr id="34" name="Nível de Corpo Um…"/>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Subtítulo do Slide</a:t>
            </a:r>
          </a:p>
          <a:p>
            <a:pPr lvl="1"/>
            <a:endParaRPr/>
          </a:p>
          <a:p>
            <a:pPr lvl="2"/>
            <a:endParaRPr/>
          </a:p>
          <a:p>
            <a:pPr lvl="3"/>
            <a:endParaRPr/>
          </a:p>
          <a:p>
            <a:pPr lvl="4"/>
            <a:endParaRPr/>
          </a:p>
        </p:txBody>
      </p:sp>
      <p:sp>
        <p:nvSpPr>
          <p:cNvPr id="35" name="Número do Slide"/>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ítulo e Marcadores">
    <p:spTree>
      <p:nvGrpSpPr>
        <p:cNvPr id="1" name=""/>
        <p:cNvGrpSpPr/>
        <p:nvPr/>
      </p:nvGrpSpPr>
      <p:grpSpPr>
        <a:xfrm>
          <a:off x="0" y="0"/>
          <a:ext cx="0" cy="0"/>
          <a:chOff x="0" y="0"/>
          <a:chExt cx="0" cy="0"/>
        </a:xfrm>
      </p:grpSpPr>
      <p:sp>
        <p:nvSpPr>
          <p:cNvPr id="42" name="Título do Slide"/>
          <p:cNvSpPr txBox="1">
            <a:spLocks noGrp="1"/>
          </p:cNvSpPr>
          <p:nvPr>
            <p:ph type="title" hasCustomPrompt="1"/>
          </p:nvPr>
        </p:nvSpPr>
        <p:spPr>
          <a:prstGeom prst="rect">
            <a:avLst/>
          </a:prstGeom>
        </p:spPr>
        <p:txBody>
          <a:bodyPr/>
          <a:lstStyle/>
          <a:p>
            <a:r>
              <a:t>Título do Slide</a:t>
            </a:r>
          </a:p>
        </p:txBody>
      </p:sp>
      <p:sp>
        <p:nvSpPr>
          <p:cNvPr id="43" name="Subtítulo do Slid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do Slide</a:t>
            </a:r>
          </a:p>
        </p:txBody>
      </p:sp>
      <p:sp>
        <p:nvSpPr>
          <p:cNvPr id="44" name="Nível de Corpo Um…"/>
          <p:cNvSpPr txBox="1">
            <a:spLocks noGrp="1"/>
          </p:cNvSpPr>
          <p:nvPr>
            <p:ph type="body" idx="1" hasCustomPrompt="1"/>
          </p:nvPr>
        </p:nvSpPr>
        <p:spPr>
          <a:prstGeom prst="rect">
            <a:avLst/>
          </a:prstGeom>
        </p:spPr>
        <p:txBody>
          <a:bodyPr/>
          <a:lstStyle/>
          <a:p>
            <a:r>
              <a:t>Texto com marcadores do slide</a:t>
            </a:r>
          </a:p>
          <a:p>
            <a:pPr lvl="1"/>
            <a:endParaRPr/>
          </a:p>
          <a:p>
            <a:pPr lvl="2"/>
            <a:endParaRPr/>
          </a:p>
          <a:p>
            <a:pPr lvl="3"/>
            <a:endParaRPr/>
          </a:p>
          <a:p>
            <a:pPr lvl="4"/>
            <a:endParaRPr/>
          </a:p>
        </p:txBody>
      </p:sp>
      <p:sp>
        <p:nvSpPr>
          <p:cNvPr id="45"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Marcadores">
    <p:spTree>
      <p:nvGrpSpPr>
        <p:cNvPr id="1" name=""/>
        <p:cNvGrpSpPr/>
        <p:nvPr/>
      </p:nvGrpSpPr>
      <p:grpSpPr>
        <a:xfrm>
          <a:off x="0" y="0"/>
          <a:ext cx="0" cy="0"/>
          <a:chOff x="0" y="0"/>
          <a:chExt cx="0" cy="0"/>
        </a:xfrm>
      </p:grpSpPr>
      <p:sp>
        <p:nvSpPr>
          <p:cNvPr id="52" name="Nível de Corpo Um…"/>
          <p:cNvSpPr txBox="1">
            <a:spLocks noGrp="1"/>
          </p:cNvSpPr>
          <p:nvPr>
            <p:ph type="body" idx="1" hasCustomPrompt="1"/>
          </p:nvPr>
        </p:nvSpPr>
        <p:spPr>
          <a:prstGeom prst="rect">
            <a:avLst/>
          </a:prstGeom>
        </p:spPr>
        <p:txBody>
          <a:bodyPr numCol="2" spcCol="1098550"/>
          <a:lstStyle/>
          <a:p>
            <a:r>
              <a:t>Texto com marcadores do slide</a:t>
            </a:r>
          </a:p>
          <a:p>
            <a:pPr lvl="1"/>
            <a:endParaRPr/>
          </a:p>
          <a:p>
            <a:pPr lvl="2"/>
            <a:endParaRPr/>
          </a:p>
          <a:p>
            <a:pPr lvl="3"/>
            <a:endParaRPr/>
          </a:p>
          <a:p>
            <a:pPr lvl="4"/>
            <a:endParaRPr/>
          </a:p>
        </p:txBody>
      </p:sp>
      <p:sp>
        <p:nvSpPr>
          <p:cNvPr id="53"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Marcadores e Foto">
    <p:spTree>
      <p:nvGrpSpPr>
        <p:cNvPr id="1" name=""/>
        <p:cNvGrpSpPr/>
        <p:nvPr/>
      </p:nvGrpSpPr>
      <p:grpSpPr>
        <a:xfrm>
          <a:off x="0" y="0"/>
          <a:ext cx="0" cy="0"/>
          <a:chOff x="0" y="0"/>
          <a:chExt cx="0" cy="0"/>
        </a:xfrm>
      </p:grpSpPr>
      <p:sp>
        <p:nvSpPr>
          <p:cNvPr id="60" name="Subtítulo do Slid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do Slide</a:t>
            </a:r>
          </a:p>
        </p:txBody>
      </p:sp>
      <p:sp>
        <p:nvSpPr>
          <p:cNvPr id="61" name="Nível de Corpo Um…"/>
          <p:cNvSpPr txBox="1">
            <a:spLocks noGrp="1"/>
          </p:cNvSpPr>
          <p:nvPr>
            <p:ph type="body" sz="half" idx="1" hasCustomPrompt="1"/>
          </p:nvPr>
        </p:nvSpPr>
        <p:spPr>
          <a:xfrm>
            <a:off x="1206500" y="4248504"/>
            <a:ext cx="9779000" cy="8256630"/>
          </a:xfrm>
          <a:prstGeom prst="rect">
            <a:avLst/>
          </a:prstGeom>
        </p:spPr>
        <p:txBody>
          <a:bodyPr/>
          <a:lstStyle/>
          <a:p>
            <a:r>
              <a:t>Texto com marcadores do slide</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Título do Slide"/>
          <p:cNvSpPr txBox="1">
            <a:spLocks noGrp="1"/>
          </p:cNvSpPr>
          <p:nvPr>
            <p:ph type="title" hasCustomPrompt="1"/>
          </p:nvPr>
        </p:nvSpPr>
        <p:spPr>
          <a:xfrm>
            <a:off x="1206500" y="1079500"/>
            <a:ext cx="9779000" cy="1435100"/>
          </a:xfrm>
          <a:prstGeom prst="rect">
            <a:avLst/>
          </a:prstGeom>
        </p:spPr>
        <p:txBody>
          <a:bodyPr/>
          <a:lstStyle/>
          <a:p>
            <a:r>
              <a:t>Título do Slide</a:t>
            </a:r>
          </a:p>
        </p:txBody>
      </p:sp>
      <p:sp>
        <p:nvSpPr>
          <p:cNvPr id="64"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ção">
    <p:spTree>
      <p:nvGrpSpPr>
        <p:cNvPr id="1" name=""/>
        <p:cNvGrpSpPr/>
        <p:nvPr/>
      </p:nvGrpSpPr>
      <p:grpSpPr>
        <a:xfrm>
          <a:off x="0" y="0"/>
          <a:ext cx="0" cy="0"/>
          <a:chOff x="0" y="0"/>
          <a:chExt cx="0" cy="0"/>
        </a:xfrm>
      </p:grpSpPr>
      <p:sp>
        <p:nvSpPr>
          <p:cNvPr id="71" name="Título da Seção"/>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Título da Seção</a:t>
            </a:r>
          </a:p>
        </p:txBody>
      </p:sp>
      <p:sp>
        <p:nvSpPr>
          <p:cNvPr id="72" name="Número do Slide"/>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penas Título">
    <p:spTree>
      <p:nvGrpSpPr>
        <p:cNvPr id="1" name=""/>
        <p:cNvGrpSpPr/>
        <p:nvPr/>
      </p:nvGrpSpPr>
      <p:grpSpPr>
        <a:xfrm>
          <a:off x="0" y="0"/>
          <a:ext cx="0" cy="0"/>
          <a:chOff x="0" y="0"/>
          <a:chExt cx="0" cy="0"/>
        </a:xfrm>
      </p:grpSpPr>
      <p:sp>
        <p:nvSpPr>
          <p:cNvPr id="79" name="Título do Slide"/>
          <p:cNvSpPr txBox="1">
            <a:spLocks noGrp="1"/>
          </p:cNvSpPr>
          <p:nvPr>
            <p:ph type="title" hasCustomPrompt="1"/>
          </p:nvPr>
        </p:nvSpPr>
        <p:spPr>
          <a:xfrm>
            <a:off x="1206500" y="1079500"/>
            <a:ext cx="21971000" cy="1434949"/>
          </a:xfrm>
          <a:prstGeom prst="rect">
            <a:avLst/>
          </a:prstGeom>
        </p:spPr>
        <p:txBody>
          <a:bodyPr/>
          <a:lstStyle/>
          <a:p>
            <a:r>
              <a:t>Título do Slide</a:t>
            </a:r>
          </a:p>
        </p:txBody>
      </p:sp>
      <p:sp>
        <p:nvSpPr>
          <p:cNvPr id="80" name="Subtítulo do Slid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do Slide</a:t>
            </a:r>
          </a:p>
        </p:txBody>
      </p:sp>
      <p:sp>
        <p:nvSpPr>
          <p:cNvPr id="81"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Título da Agenda"/>
          <p:cNvSpPr txBox="1">
            <a:spLocks noGrp="1"/>
          </p:cNvSpPr>
          <p:nvPr>
            <p:ph type="title" hasCustomPrompt="1"/>
          </p:nvPr>
        </p:nvSpPr>
        <p:spPr>
          <a:xfrm>
            <a:off x="1206500" y="1079500"/>
            <a:ext cx="21971000" cy="1435100"/>
          </a:xfrm>
          <a:prstGeom prst="rect">
            <a:avLst/>
          </a:prstGeom>
        </p:spPr>
        <p:txBody>
          <a:bodyPr/>
          <a:lstStyle/>
          <a:p>
            <a:r>
              <a:t>Título da Agenda</a:t>
            </a:r>
          </a:p>
        </p:txBody>
      </p:sp>
      <p:sp>
        <p:nvSpPr>
          <p:cNvPr id="89" name="Subtítulo de Agend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de Agenda</a:t>
            </a:r>
          </a:p>
        </p:txBody>
      </p:sp>
      <p:sp>
        <p:nvSpPr>
          <p:cNvPr id="90" name="Nível de Corpo Um…"/>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Tópicos da Agenda</a:t>
            </a:r>
          </a:p>
          <a:p>
            <a:pPr lvl="1"/>
            <a:endParaRPr/>
          </a:p>
          <a:p>
            <a:pPr lvl="2"/>
            <a:endParaRPr/>
          </a:p>
          <a:p>
            <a:pPr lvl="3"/>
            <a:endParaRPr/>
          </a:p>
          <a:p>
            <a:pPr lvl="4"/>
            <a:endParaRPr/>
          </a:p>
        </p:txBody>
      </p:sp>
      <p:sp>
        <p:nvSpPr>
          <p:cNvPr id="91"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do Slid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Título do Slide</a:t>
            </a:r>
          </a:p>
        </p:txBody>
      </p:sp>
      <p:sp>
        <p:nvSpPr>
          <p:cNvPr id="3" name="Nível de Corpo Um…"/>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Texto com marcadores do slide</a:t>
            </a:r>
          </a:p>
          <a:p>
            <a:pPr lvl="1"/>
            <a:endParaRPr/>
          </a:p>
          <a:p>
            <a:pPr lvl="2"/>
            <a:endParaRPr/>
          </a:p>
          <a:p>
            <a:pPr lvl="3"/>
            <a:endParaRPr/>
          </a:p>
          <a:p>
            <a:pPr lvl="4"/>
            <a:endParaRPr/>
          </a:p>
        </p:txBody>
      </p:sp>
      <p:sp>
        <p:nvSpPr>
          <p:cNvPr id="4" name="Número do Slide"/>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10.tif"/><Relationship Id="rId4" Type="http://schemas.openxmlformats.org/officeDocument/2006/relationships/image" Target="../media/image8.tif"/></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eg"/><Relationship Id="rId1" Type="http://schemas.openxmlformats.org/officeDocument/2006/relationships/slideLayout" Target="../slideLayouts/slideLayout4.xml"/><Relationship Id="rId5" Type="http://schemas.openxmlformats.org/officeDocument/2006/relationships/image" Target="../media/image10.tif"/><Relationship Id="rId4" Type="http://schemas.openxmlformats.org/officeDocument/2006/relationships/image" Target="../media/image8.tif"/></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jpeg"/><Relationship Id="rId1" Type="http://schemas.openxmlformats.org/officeDocument/2006/relationships/slideLayout" Target="../slideLayouts/slideLayout4.xml"/><Relationship Id="rId5" Type="http://schemas.openxmlformats.org/officeDocument/2006/relationships/image" Target="../media/image10.tif"/><Relationship Id="rId4" Type="http://schemas.openxmlformats.org/officeDocument/2006/relationships/image" Target="../media/image8.tif"/></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jpeg"/><Relationship Id="rId1" Type="http://schemas.openxmlformats.org/officeDocument/2006/relationships/slideLayout" Target="../slideLayouts/slideLayout4.xml"/><Relationship Id="rId5" Type="http://schemas.openxmlformats.org/officeDocument/2006/relationships/image" Target="../media/image10.tif"/><Relationship Id="rId4" Type="http://schemas.openxmlformats.org/officeDocument/2006/relationships/image" Target="../media/image8.tif"/></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jpeg"/><Relationship Id="rId1" Type="http://schemas.openxmlformats.org/officeDocument/2006/relationships/slideLayout" Target="../slideLayouts/slideLayout4.xml"/><Relationship Id="rId5" Type="http://schemas.openxmlformats.org/officeDocument/2006/relationships/image" Target="../media/image10.tif"/><Relationship Id="rId4" Type="http://schemas.openxmlformats.org/officeDocument/2006/relationships/image" Target="../media/image8.tif"/></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eg"/><Relationship Id="rId1" Type="http://schemas.openxmlformats.org/officeDocument/2006/relationships/slideLayout" Target="../slideLayouts/slideLayout4.xml"/><Relationship Id="rId5" Type="http://schemas.openxmlformats.org/officeDocument/2006/relationships/image" Target="../media/image10.tif"/><Relationship Id="rId4" Type="http://schemas.openxmlformats.org/officeDocument/2006/relationships/image" Target="../media/image8.tif"/></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jpeg"/><Relationship Id="rId1" Type="http://schemas.openxmlformats.org/officeDocument/2006/relationships/slideLayout" Target="../slideLayouts/slideLayout4.xml"/><Relationship Id="rId5" Type="http://schemas.openxmlformats.org/officeDocument/2006/relationships/image" Target="../media/image10.tif"/><Relationship Id="rId4" Type="http://schemas.openxmlformats.org/officeDocument/2006/relationships/image" Target="../media/image8.tif"/></Relationships>
</file>

<file path=ppt/slides/_rels/slide2.xml.rels><?xml version="1.0" encoding="UTF-8" standalone="yes"?>
<Relationships xmlns="http://schemas.openxmlformats.org/package/2006/relationships"><Relationship Id="rId3" Type="http://schemas.openxmlformats.org/officeDocument/2006/relationships/image" Target="../media/image7.tif"/><Relationship Id="rId2" Type="http://schemas.microsoft.com/office/2018/10/relationships/comments" Target="../comments/modernComment_101_0.xml"/><Relationship Id="rId1" Type="http://schemas.openxmlformats.org/officeDocument/2006/relationships/slideLayout" Target="../slideLayouts/slideLayout4.xml"/><Relationship Id="rId6" Type="http://schemas.openxmlformats.org/officeDocument/2006/relationships/image" Target="../media/image10.tif"/><Relationship Id="rId5" Type="http://schemas.openxmlformats.org/officeDocument/2006/relationships/image" Target="../media/image9.tif"/><Relationship Id="rId4" Type="http://schemas.openxmlformats.org/officeDocument/2006/relationships/image" Target="../media/image8.tif"/></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jpeg"/><Relationship Id="rId1" Type="http://schemas.openxmlformats.org/officeDocument/2006/relationships/slideLayout" Target="../slideLayouts/slideLayout4.xml"/><Relationship Id="rId5" Type="http://schemas.openxmlformats.org/officeDocument/2006/relationships/image" Target="../media/image10.tif"/><Relationship Id="rId4" Type="http://schemas.openxmlformats.org/officeDocument/2006/relationships/image" Target="../media/image8.tif"/></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jpeg"/><Relationship Id="rId1" Type="http://schemas.openxmlformats.org/officeDocument/2006/relationships/slideLayout" Target="../slideLayouts/slideLayout4.xml"/><Relationship Id="rId5" Type="http://schemas.openxmlformats.org/officeDocument/2006/relationships/image" Target="../media/image10.tif"/><Relationship Id="rId4" Type="http://schemas.openxmlformats.org/officeDocument/2006/relationships/image" Target="../media/image8.tif"/></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jpeg"/><Relationship Id="rId1" Type="http://schemas.openxmlformats.org/officeDocument/2006/relationships/slideLayout" Target="../slideLayouts/slideLayout4.xml"/><Relationship Id="rId5" Type="http://schemas.openxmlformats.org/officeDocument/2006/relationships/image" Target="../media/image10.tif"/><Relationship Id="rId4" Type="http://schemas.openxmlformats.org/officeDocument/2006/relationships/image" Target="../media/image8.tif"/></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4.jpeg"/><Relationship Id="rId1" Type="http://schemas.openxmlformats.org/officeDocument/2006/relationships/slideLayout" Target="../slideLayouts/slideLayout4.xml"/><Relationship Id="rId5" Type="http://schemas.openxmlformats.org/officeDocument/2006/relationships/image" Target="../media/image10.tif"/><Relationship Id="rId4" Type="http://schemas.openxmlformats.org/officeDocument/2006/relationships/image" Target="../media/image8.tif"/></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image" Target="../media/image10.tif"/><Relationship Id="rId4" Type="http://schemas.openxmlformats.org/officeDocument/2006/relationships/image" Target="../media/image8.ti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image" Target="../media/image10.tif"/><Relationship Id="rId4" Type="http://schemas.openxmlformats.org/officeDocument/2006/relationships/image" Target="../media/image8.tif"/></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4.xml"/><Relationship Id="rId5" Type="http://schemas.openxmlformats.org/officeDocument/2006/relationships/image" Target="../media/image10.tif"/><Relationship Id="rId4" Type="http://schemas.openxmlformats.org/officeDocument/2006/relationships/image" Target="../media/image8.ti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10.tif"/><Relationship Id="rId4" Type="http://schemas.openxmlformats.org/officeDocument/2006/relationships/image" Target="../media/image8.ti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10.tif"/><Relationship Id="rId4" Type="http://schemas.openxmlformats.org/officeDocument/2006/relationships/image" Target="../media/image8.ti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image" Target="../media/image10.tif"/><Relationship Id="rId4" Type="http://schemas.openxmlformats.org/officeDocument/2006/relationships/image" Target="../media/image8.ti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10.tif"/><Relationship Id="rId4" Type="http://schemas.openxmlformats.org/officeDocument/2006/relationships/image" Target="../media/image8.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CAPA-SobreViver.jpg" descr="CAPA-SobreViver.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52" name="CAPA2-SobreViver.jpg" descr="CAPA2-SobreViver.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53" name="CAPA3-SobreViver.jpg" descr="CAPA3-SobreViver.jpg"/>
          <p:cNvPicPr>
            <a:picLocks noChangeAspect="1"/>
          </p:cNvPicPr>
          <p:nvPr/>
        </p:nvPicPr>
        <p:blipFill>
          <a:blip r:embed="rId4"/>
          <a:stretch>
            <a:fillRect/>
          </a:stretch>
        </p:blipFill>
        <p:spPr>
          <a:xfrm>
            <a:off x="0" y="0"/>
            <a:ext cx="24384000" cy="13716000"/>
          </a:xfrm>
          <a:prstGeom prst="rect">
            <a:avLst/>
          </a:prstGeom>
          <a:ln w="12700">
            <a:miter lim="400000"/>
          </a:ln>
        </p:spPr>
      </p:pic>
      <p:pic>
        <p:nvPicPr>
          <p:cNvPr id="154" name="CAPA4-SobreViver.jpg" descr="CAPA4-SobreViver.jpg"/>
          <p:cNvPicPr>
            <a:picLocks noChangeAspect="1"/>
          </p:cNvPicPr>
          <p:nvPr/>
        </p:nvPicPr>
        <p:blipFill>
          <a:blip r:embed="rId5"/>
          <a:stretch>
            <a:fillRect/>
          </a:stretch>
        </p:blipFill>
        <p:spPr>
          <a:xfrm>
            <a:off x="0" y="0"/>
            <a:ext cx="24384000" cy="13716000"/>
          </a:xfrm>
          <a:prstGeom prst="rect">
            <a:avLst/>
          </a:prstGeom>
          <a:ln w="12700">
            <a:miter lim="400000"/>
          </a:ln>
        </p:spPr>
      </p:pic>
      <p:pic>
        <p:nvPicPr>
          <p:cNvPr id="155" name="CAPA5-SobreViver.jpg" descr="CAPA5-SobreViver.jpg"/>
          <p:cNvPicPr>
            <a:picLocks noChangeAspect="1"/>
          </p:cNvPicPr>
          <p:nvPr/>
        </p:nvPicPr>
        <p:blipFill>
          <a:blip r:embed="rId6"/>
          <a:stretch>
            <a:fillRect/>
          </a:stretch>
        </p:blipFill>
        <p:spPr>
          <a:xfrm>
            <a:off x="0" y="0"/>
            <a:ext cx="24384000" cy="13716000"/>
          </a:xfrm>
          <a:prstGeom prst="rect">
            <a:avLst/>
          </a:prstGeom>
          <a:ln w="12700">
            <a:miter lim="400000"/>
          </a:ln>
        </p:spPr>
      </p:pic>
      <p:pic>
        <p:nvPicPr>
          <p:cNvPr id="156" name="CAPA6-SobreViver.png" descr="CAPA6-SobreViver.png"/>
          <p:cNvPicPr>
            <a:picLocks noChangeAspect="1"/>
          </p:cNvPicPr>
          <p:nvPr/>
        </p:nvPicPr>
        <p:blipFill>
          <a:blip r:embed="rId7"/>
          <a:stretch>
            <a:fillRect/>
          </a:stretch>
        </p:blipFill>
        <p:spPr>
          <a:xfrm>
            <a:off x="0" y="0"/>
            <a:ext cx="24384000" cy="13716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151"/>
                                        </p:tgtEl>
                                        <p:attrNameLst>
                                          <p:attrName>style.visibility</p:attrName>
                                        </p:attrNameLst>
                                      </p:cBhvr>
                                      <p:to>
                                        <p:strVal val="visible"/>
                                      </p:to>
                                    </p:set>
                                    <p:animEffect transition="in" filter="fade">
                                      <p:cBhvr>
                                        <p:cTn id="7" dur="700"/>
                                        <p:tgtEl>
                                          <p:spTgt spid="151"/>
                                        </p:tgtEl>
                                      </p:cBhvr>
                                    </p:animEffect>
                                  </p:childTnLst>
                                </p:cTn>
                              </p:par>
                            </p:childTnLst>
                          </p:cTn>
                        </p:par>
                        <p:par>
                          <p:cTn id="8" fill="hold">
                            <p:stCondLst>
                              <p:cond delay="700"/>
                            </p:stCondLst>
                            <p:childTnLst>
                              <p:par>
                                <p:cTn id="9" presetID="10" presetClass="entr" fill="hold" grpId="0" nodeType="afterEffect">
                                  <p:stCondLst>
                                    <p:cond delay="0"/>
                                  </p:stCondLst>
                                  <p:iterate>
                                    <p:tmAbs val="0"/>
                                  </p:iterate>
                                  <p:childTnLst>
                                    <p:set>
                                      <p:cBhvr>
                                        <p:cTn id="10" fill="hold"/>
                                        <p:tgtEl>
                                          <p:spTgt spid="152"/>
                                        </p:tgtEl>
                                        <p:attrNameLst>
                                          <p:attrName>style.visibility</p:attrName>
                                        </p:attrNameLst>
                                      </p:cBhvr>
                                      <p:to>
                                        <p:strVal val="visible"/>
                                      </p:to>
                                    </p:set>
                                    <p:animEffect transition="in" filter="fade">
                                      <p:cBhvr>
                                        <p:cTn id="11" dur="700"/>
                                        <p:tgtEl>
                                          <p:spTgt spid="152"/>
                                        </p:tgtEl>
                                      </p:cBhvr>
                                    </p:animEffect>
                                  </p:childTnLst>
                                </p:cTn>
                              </p:par>
                            </p:childTnLst>
                          </p:cTn>
                        </p:par>
                        <p:par>
                          <p:cTn id="12" fill="hold">
                            <p:stCondLst>
                              <p:cond delay="1400"/>
                            </p:stCondLst>
                            <p:childTnLst>
                              <p:par>
                                <p:cTn id="13" presetID="10" presetClass="entr" fill="hold" grpId="0" nodeType="afterEffect">
                                  <p:stCondLst>
                                    <p:cond delay="0"/>
                                  </p:stCondLst>
                                  <p:iterate>
                                    <p:tmAbs val="0"/>
                                  </p:iterate>
                                  <p:childTnLst>
                                    <p:set>
                                      <p:cBhvr>
                                        <p:cTn id="14" fill="hold"/>
                                        <p:tgtEl>
                                          <p:spTgt spid="153"/>
                                        </p:tgtEl>
                                        <p:attrNameLst>
                                          <p:attrName>style.visibility</p:attrName>
                                        </p:attrNameLst>
                                      </p:cBhvr>
                                      <p:to>
                                        <p:strVal val="visible"/>
                                      </p:to>
                                    </p:set>
                                    <p:animEffect transition="in" filter="fade">
                                      <p:cBhvr>
                                        <p:cTn id="15" dur="800"/>
                                        <p:tgtEl>
                                          <p:spTgt spid="153"/>
                                        </p:tgtEl>
                                      </p:cBhvr>
                                    </p:animEffect>
                                  </p:childTnLst>
                                </p:cTn>
                              </p:par>
                            </p:childTnLst>
                          </p:cTn>
                        </p:par>
                        <p:par>
                          <p:cTn id="16" fill="hold">
                            <p:stCondLst>
                              <p:cond delay="2200"/>
                            </p:stCondLst>
                            <p:childTnLst>
                              <p:par>
                                <p:cTn id="17" presetID="10" presetClass="entr" fill="hold" grpId="0" nodeType="afterEffect">
                                  <p:stCondLst>
                                    <p:cond delay="0"/>
                                  </p:stCondLst>
                                  <p:iterate>
                                    <p:tmAbs val="0"/>
                                  </p:iterate>
                                  <p:childTnLst>
                                    <p:set>
                                      <p:cBhvr>
                                        <p:cTn id="18" fill="hold"/>
                                        <p:tgtEl>
                                          <p:spTgt spid="154"/>
                                        </p:tgtEl>
                                        <p:attrNameLst>
                                          <p:attrName>style.visibility</p:attrName>
                                        </p:attrNameLst>
                                      </p:cBhvr>
                                      <p:to>
                                        <p:strVal val="visible"/>
                                      </p:to>
                                    </p:set>
                                    <p:animEffect transition="in" filter="fade">
                                      <p:cBhvr>
                                        <p:cTn id="19" dur="1000"/>
                                        <p:tgtEl>
                                          <p:spTgt spid="154"/>
                                        </p:tgtEl>
                                      </p:cBhvr>
                                    </p:animEffect>
                                  </p:childTnLst>
                                </p:cTn>
                              </p:par>
                            </p:childTnLst>
                          </p:cTn>
                        </p:par>
                        <p:par>
                          <p:cTn id="20" fill="hold">
                            <p:stCondLst>
                              <p:cond delay="3200"/>
                            </p:stCondLst>
                            <p:childTnLst>
                              <p:par>
                                <p:cTn id="21" presetID="10" presetClass="entr" fill="hold" grpId="0" nodeType="afterEffect">
                                  <p:stCondLst>
                                    <p:cond delay="0"/>
                                  </p:stCondLst>
                                  <p:iterate>
                                    <p:tmAbs val="0"/>
                                  </p:iterate>
                                  <p:childTnLst>
                                    <p:set>
                                      <p:cBhvr>
                                        <p:cTn id="22" fill="hold"/>
                                        <p:tgtEl>
                                          <p:spTgt spid="155"/>
                                        </p:tgtEl>
                                        <p:attrNameLst>
                                          <p:attrName>style.visibility</p:attrName>
                                        </p:attrNameLst>
                                      </p:cBhvr>
                                      <p:to>
                                        <p:strVal val="visible"/>
                                      </p:to>
                                    </p:set>
                                    <p:animEffect transition="in" filter="fade">
                                      <p:cBhvr>
                                        <p:cTn id="23" dur="600"/>
                                        <p:tgtEl>
                                          <p:spTgt spid="155"/>
                                        </p:tgtEl>
                                      </p:cBhvr>
                                    </p:animEffect>
                                  </p:childTnLst>
                                </p:cTn>
                              </p:par>
                            </p:childTnLst>
                          </p:cTn>
                        </p:par>
                        <p:par>
                          <p:cTn id="24" fill="hold">
                            <p:stCondLst>
                              <p:cond delay="3800"/>
                            </p:stCondLst>
                            <p:childTnLst>
                              <p:par>
                                <p:cTn id="25" presetID="23" presetClass="entr" presetSubtype="16" fill="hold" grpId="0" nodeType="afterEffect">
                                  <p:stCondLst>
                                    <p:cond delay="0"/>
                                  </p:stCondLst>
                                  <p:iterate>
                                    <p:tmAbs val="0"/>
                                  </p:iterate>
                                  <p:childTnLst>
                                    <p:set>
                                      <p:cBhvr>
                                        <p:cTn id="26" fill="hold"/>
                                        <p:tgtEl>
                                          <p:spTgt spid="156"/>
                                        </p:tgtEl>
                                        <p:attrNameLst>
                                          <p:attrName>style.visibility</p:attrName>
                                        </p:attrNameLst>
                                      </p:cBhvr>
                                      <p:to>
                                        <p:strVal val="visible"/>
                                      </p:to>
                                    </p:set>
                                    <p:anim calcmode="lin" valueType="num">
                                      <p:cBhvr>
                                        <p:cTn id="27" dur="2500" fill="hold"/>
                                        <p:tgtEl>
                                          <p:spTgt spid="156"/>
                                        </p:tgtEl>
                                        <p:attrNameLst>
                                          <p:attrName>ppt_w</p:attrName>
                                        </p:attrNameLst>
                                      </p:cBhvr>
                                      <p:tavLst>
                                        <p:tav tm="0">
                                          <p:val>
                                            <p:fltVal val="0"/>
                                          </p:val>
                                        </p:tav>
                                        <p:tav tm="100000">
                                          <p:val>
                                            <p:strVal val="#ppt_w"/>
                                          </p:val>
                                        </p:tav>
                                      </p:tavLst>
                                    </p:anim>
                                    <p:anim calcmode="lin" valueType="num">
                                      <p:cBhvr>
                                        <p:cTn id="28" dur="2500" fill="hold"/>
                                        <p:tgtEl>
                                          <p:spTgt spid="1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advAuto="0"/>
      <p:bldP spid="152" grpId="0" animBg="1" advAuto="0"/>
      <p:bldP spid="153" grpId="0" animBg="1" advAuto="0"/>
      <p:bldP spid="154" grpId="0" animBg="1" advAuto="0"/>
      <p:bldP spid="155" grpId="0" animBg="1" advAuto="0"/>
      <p:bldP spid="156"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ower Point-SobreViver_Slide_02.jpg" descr="Power Point-SobreViver_Slide_0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207" name="TEXTURA.png" descr="TEXTURA.png"/>
          <p:cNvPicPr>
            <a:picLocks noChangeAspect="1"/>
          </p:cNvPicPr>
          <p:nvPr/>
        </p:nvPicPr>
        <p:blipFill>
          <a:blip r:embed="rId3">
            <a:alphaModFix amt="6285"/>
          </a:blip>
          <a:stretch>
            <a:fillRect/>
          </a:stretch>
        </p:blipFill>
        <p:spPr>
          <a:xfrm>
            <a:off x="0" y="0"/>
            <a:ext cx="24384000" cy="13716000"/>
          </a:xfrm>
          <a:prstGeom prst="rect">
            <a:avLst/>
          </a:prstGeom>
          <a:ln w="12700">
            <a:miter lim="400000"/>
          </a:ln>
        </p:spPr>
      </p:pic>
      <p:sp>
        <p:nvSpPr>
          <p:cNvPr id="208" name="Para toda provação proveu Deus auxílio. Quando Israel, no deserto, chegou às águas amargas de Mara, Moisés clamou ao Senhor. Este não proveu nenhum remédio novo; chamou a atenção para o que lhes estava ao alcance. Um arbusto por Ele criado devia ser lanç"/>
          <p:cNvSpPr txBox="1"/>
          <p:nvPr/>
        </p:nvSpPr>
        <p:spPr>
          <a:xfrm>
            <a:off x="3253601" y="3736874"/>
            <a:ext cx="17876798" cy="70275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spcBef>
                <a:spcPts val="1200"/>
              </a:spcBef>
              <a:defRPr sz="4500">
                <a:solidFill>
                  <a:srgbClr val="000000"/>
                </a:solidFill>
                <a:latin typeface="Akrobat Light"/>
                <a:ea typeface="Akrobat Light"/>
                <a:cs typeface="Akrobat Light"/>
                <a:sym typeface="Akrobat Light"/>
              </a:defRPr>
            </a:pPr>
            <a:r>
              <a:rPr lang="pt-BR" dirty="0"/>
              <a:t>“Para toda provação proveu Deus auxílio. Quando Israel, no deserto, chegou às águas amargas de Mara, Moisés clamou ao Senhor. Este não proveu nenhum remédio novo; chamou a atenção para o que lhes estava ao alcance. Um arbusto por Ele criado devia ser lançado na fonte para tornar a água pura e doce. Isto feito, o povo bebeu dela e refrigerou-se. Em toda provação, se O buscarmos, Cristo nos dará auxílio. Nossos olhos se abrirão para discernir as restauradoras promessas registradas em Sua Palavra. O Espírito Santo nos ensinará a apoderar-nos de toda bênção, que servirá de antídoto para o desgosto. Para toda amarga experiência havemos de encontrar um ramo restaurador.” </a:t>
            </a:r>
            <a:r>
              <a:rPr lang="pt-BR" b="1" dirty="0"/>
              <a:t>— A Ciência do Bom Viver, p. 248</a:t>
            </a:r>
          </a:p>
        </p:txBody>
      </p:sp>
      <p:pic>
        <p:nvPicPr>
          <p:cNvPr id="209" name="Imagem" descr="Imagem"/>
          <p:cNvPicPr>
            <a:picLocks noChangeAspect="1"/>
          </p:cNvPicPr>
          <p:nvPr/>
        </p:nvPicPr>
        <p:blipFill>
          <a:blip r:embed="rId4"/>
          <a:stretch>
            <a:fillRect/>
          </a:stretch>
        </p:blipFill>
        <p:spPr>
          <a:xfrm>
            <a:off x="20332304" y="775486"/>
            <a:ext cx="3324068" cy="76622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 xmlns:m="http://schemas.openxmlformats.org/officeDocument/2006/math" xmlns:a14="http://schemas.microsoft.com/office/drawing/2010/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father-carrying-daughter-his-back-with-arms-spread.jpeg" descr="father-carrying-daughter-his-back-with-arms-spread.jpeg"/>
          <p:cNvPicPr>
            <a:picLocks noChangeAspect="1"/>
          </p:cNvPicPr>
          <p:nvPr/>
        </p:nvPicPr>
        <p:blipFill>
          <a:blip r:embed="rId2"/>
          <a:stretch>
            <a:fillRect/>
          </a:stretch>
        </p:blipFill>
        <p:spPr>
          <a:xfrm>
            <a:off x="-416485" y="-1810479"/>
            <a:ext cx="25216970" cy="16829588"/>
          </a:xfrm>
          <a:prstGeom prst="rect">
            <a:avLst/>
          </a:prstGeom>
          <a:ln w="12700">
            <a:miter lim="400000"/>
          </a:ln>
        </p:spPr>
      </p:pic>
      <p:pic>
        <p:nvPicPr>
          <p:cNvPr id="212" name="BG.jpg" descr="BG.jpg"/>
          <p:cNvPicPr>
            <a:picLocks noChangeAspect="1"/>
          </p:cNvPicPr>
          <p:nvPr/>
        </p:nvPicPr>
        <p:blipFill>
          <a:blip r:embed="rId3">
            <a:alphaModFix amt="72997"/>
          </a:blip>
          <a:stretch>
            <a:fillRect/>
          </a:stretch>
        </p:blipFill>
        <p:spPr>
          <a:xfrm>
            <a:off x="-125776" y="-110436"/>
            <a:ext cx="28750352" cy="16172072"/>
          </a:xfrm>
          <a:prstGeom prst="rect">
            <a:avLst/>
          </a:prstGeom>
          <a:ln w="12700">
            <a:miter lim="400000"/>
          </a:ln>
        </p:spPr>
      </p:pic>
      <p:pic>
        <p:nvPicPr>
          <p:cNvPr id="213" name="Imagem" descr="Imagem"/>
          <p:cNvPicPr>
            <a:picLocks noChangeAspect="1"/>
          </p:cNvPicPr>
          <p:nvPr/>
        </p:nvPicPr>
        <p:blipFill>
          <a:blip r:embed="rId4"/>
          <a:stretch>
            <a:fillRect/>
          </a:stretch>
        </p:blipFill>
        <p:spPr>
          <a:xfrm>
            <a:off x="755650" y="749300"/>
            <a:ext cx="22872700" cy="12217400"/>
          </a:xfrm>
          <a:prstGeom prst="rect">
            <a:avLst/>
          </a:prstGeom>
          <a:ln w="12700">
            <a:miter lim="400000"/>
          </a:ln>
        </p:spPr>
      </p:pic>
      <p:sp>
        <p:nvSpPr>
          <p:cNvPr id="214" name="A maneira como enxergamos as coisas fala muito sobre como está nosso coração.…"/>
          <p:cNvSpPr txBox="1"/>
          <p:nvPr/>
        </p:nvSpPr>
        <p:spPr>
          <a:xfrm>
            <a:off x="4750217" y="5283199"/>
            <a:ext cx="14883566" cy="314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spcBef>
                <a:spcPts val="1200"/>
              </a:spcBef>
              <a:defRPr sz="6300">
                <a:solidFill>
                  <a:srgbClr val="FFFFFF"/>
                </a:solidFill>
                <a:latin typeface="Akrobat Light"/>
                <a:ea typeface="Akrobat Light"/>
                <a:cs typeface="Akrobat Light"/>
                <a:sym typeface="Akrobat Light"/>
              </a:defRPr>
            </a:pPr>
            <a:r>
              <a:t>A maneira como enxergamos as coisas fala muito sobre como está nosso coração. </a:t>
            </a:r>
          </a:p>
          <a:p>
            <a:pPr defTabSz="457200">
              <a:spcBef>
                <a:spcPts val="1200"/>
              </a:spcBef>
              <a:defRPr sz="6300">
                <a:solidFill>
                  <a:srgbClr val="FFFFFF"/>
                </a:solidFill>
                <a:latin typeface="Akrobat Light"/>
                <a:ea typeface="Akrobat Light"/>
                <a:cs typeface="Akrobat Light"/>
                <a:sym typeface="Akrobat Light"/>
              </a:defRPr>
            </a:pPr>
            <a:r>
              <a:t>Deus deseja que nossa vida seja </a:t>
            </a:r>
            <a:r>
              <a:rPr b="1"/>
              <a:t>mais doce</a:t>
            </a:r>
            <a:r>
              <a:t>.</a:t>
            </a:r>
          </a:p>
        </p:txBody>
      </p:sp>
      <p:pic>
        <p:nvPicPr>
          <p:cNvPr id="215" name="Imagem" descr="Imagem"/>
          <p:cNvPicPr>
            <a:picLocks noChangeAspect="1"/>
          </p:cNvPicPr>
          <p:nvPr/>
        </p:nvPicPr>
        <p:blipFill>
          <a:blip r:embed="rId5"/>
          <a:stretch>
            <a:fillRect/>
          </a:stretch>
        </p:blipFill>
        <p:spPr>
          <a:xfrm>
            <a:off x="20332304" y="775486"/>
            <a:ext cx="3324068" cy="766227"/>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troubled-bearded-businessman.jpeg" descr="troubled-bearded-businessman.jpeg"/>
          <p:cNvPicPr>
            <a:picLocks noChangeAspect="1"/>
          </p:cNvPicPr>
          <p:nvPr/>
        </p:nvPicPr>
        <p:blipFill>
          <a:blip r:embed="rId2"/>
          <a:stretch>
            <a:fillRect/>
          </a:stretch>
        </p:blipFill>
        <p:spPr>
          <a:xfrm>
            <a:off x="-560532" y="-364834"/>
            <a:ext cx="25708863" cy="17139243"/>
          </a:xfrm>
          <a:prstGeom prst="rect">
            <a:avLst/>
          </a:prstGeom>
          <a:ln w="12700">
            <a:miter lim="400000"/>
          </a:ln>
        </p:spPr>
      </p:pic>
      <p:pic>
        <p:nvPicPr>
          <p:cNvPr id="218" name="TEXTURA.png" descr="TEXTURA.png"/>
          <p:cNvPicPr>
            <a:picLocks noChangeAspect="1"/>
          </p:cNvPicPr>
          <p:nvPr/>
        </p:nvPicPr>
        <p:blipFill>
          <a:blip r:embed="rId3">
            <a:alphaModFix amt="52660"/>
          </a:blip>
          <a:stretch>
            <a:fillRect/>
          </a:stretch>
        </p:blipFill>
        <p:spPr>
          <a:xfrm>
            <a:off x="-1" y="-1"/>
            <a:ext cx="24384001" cy="13716001"/>
          </a:xfrm>
          <a:prstGeom prst="rect">
            <a:avLst/>
          </a:prstGeom>
          <a:ln w="12700">
            <a:miter lim="400000"/>
          </a:ln>
        </p:spPr>
      </p:pic>
      <p:pic>
        <p:nvPicPr>
          <p:cNvPr id="219" name="Imagem" descr="Imagem"/>
          <p:cNvPicPr>
            <a:picLocks noChangeAspect="1"/>
          </p:cNvPicPr>
          <p:nvPr/>
        </p:nvPicPr>
        <p:blipFill>
          <a:blip r:embed="rId4"/>
          <a:stretch>
            <a:fillRect/>
          </a:stretch>
        </p:blipFill>
        <p:spPr>
          <a:xfrm>
            <a:off x="755650" y="749300"/>
            <a:ext cx="22872700" cy="12217400"/>
          </a:xfrm>
          <a:prstGeom prst="rect">
            <a:avLst/>
          </a:prstGeom>
          <a:ln w="12700">
            <a:miter lim="400000"/>
          </a:ln>
        </p:spPr>
      </p:pic>
      <p:sp>
        <p:nvSpPr>
          <p:cNvPr id="220" name="2. A melhor resposta para as amarguras da vida"/>
          <p:cNvSpPr txBox="1"/>
          <p:nvPr/>
        </p:nvSpPr>
        <p:spPr>
          <a:xfrm>
            <a:off x="5434380" y="5295899"/>
            <a:ext cx="13515241" cy="312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spcBef>
                <a:spcPts val="1200"/>
              </a:spcBef>
              <a:defRPr sz="9900">
                <a:solidFill>
                  <a:srgbClr val="FFFFFF"/>
                </a:solidFill>
                <a:latin typeface="Barthon"/>
                <a:ea typeface="Barthon"/>
                <a:cs typeface="Barthon"/>
                <a:sym typeface="Barthon"/>
              </a:defRPr>
            </a:lvl1pPr>
          </a:lstStyle>
          <a:p>
            <a:r>
              <a:t>2. A melhor resposta para as amarguras da vida</a:t>
            </a:r>
          </a:p>
        </p:txBody>
      </p:sp>
      <p:pic>
        <p:nvPicPr>
          <p:cNvPr id="221" name="Imagem" descr="Imagem"/>
          <p:cNvPicPr>
            <a:picLocks noChangeAspect="1"/>
          </p:cNvPicPr>
          <p:nvPr/>
        </p:nvPicPr>
        <p:blipFill>
          <a:blip r:embed="rId5"/>
          <a:stretch>
            <a:fillRect/>
          </a:stretch>
        </p:blipFill>
        <p:spPr>
          <a:xfrm>
            <a:off x="20332304" y="775486"/>
            <a:ext cx="3324068" cy="76622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 xmlns:m="http://schemas.openxmlformats.org/officeDocument/2006/math" xmlns:a14="http://schemas.microsoft.com/office/drawing/2010/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accident-involving-many-cars-road.jpeg" descr="accident-involving-many-cars-road.jpeg"/>
          <p:cNvPicPr>
            <a:picLocks noChangeAspect="1"/>
          </p:cNvPicPr>
          <p:nvPr/>
        </p:nvPicPr>
        <p:blipFill>
          <a:blip r:embed="rId2"/>
          <a:stretch>
            <a:fillRect/>
          </a:stretch>
        </p:blipFill>
        <p:spPr>
          <a:xfrm>
            <a:off x="-1122530" y="-2214927"/>
            <a:ext cx="26629060" cy="17752708"/>
          </a:xfrm>
          <a:prstGeom prst="rect">
            <a:avLst/>
          </a:prstGeom>
          <a:ln w="12700">
            <a:miter lim="400000"/>
          </a:ln>
        </p:spPr>
      </p:pic>
      <p:pic>
        <p:nvPicPr>
          <p:cNvPr id="224" name="BG.png" descr="BG.png"/>
          <p:cNvPicPr>
            <a:picLocks noChangeAspect="1"/>
          </p:cNvPicPr>
          <p:nvPr/>
        </p:nvPicPr>
        <p:blipFill>
          <a:blip r:embed="rId3"/>
          <a:stretch>
            <a:fillRect/>
          </a:stretch>
        </p:blipFill>
        <p:spPr>
          <a:xfrm flipH="1">
            <a:off x="-1" y="0"/>
            <a:ext cx="24384001" cy="13716000"/>
          </a:xfrm>
          <a:prstGeom prst="rect">
            <a:avLst/>
          </a:prstGeom>
          <a:ln w="12700">
            <a:miter lim="400000"/>
          </a:ln>
        </p:spPr>
      </p:pic>
      <p:pic>
        <p:nvPicPr>
          <p:cNvPr id="225" name="Imagem" descr="Imagem"/>
          <p:cNvPicPr>
            <a:picLocks noChangeAspect="1"/>
          </p:cNvPicPr>
          <p:nvPr/>
        </p:nvPicPr>
        <p:blipFill>
          <a:blip r:embed="rId4"/>
          <a:stretch>
            <a:fillRect/>
          </a:stretch>
        </p:blipFill>
        <p:spPr>
          <a:xfrm>
            <a:off x="755650" y="749300"/>
            <a:ext cx="22872700" cy="12217400"/>
          </a:xfrm>
          <a:prstGeom prst="rect">
            <a:avLst/>
          </a:prstGeom>
          <a:ln w="12700">
            <a:miter lim="400000"/>
          </a:ln>
        </p:spPr>
      </p:pic>
      <p:sp>
        <p:nvSpPr>
          <p:cNvPr id="226" name="Já passava das 22h e passos foram percebidos do lado de fora da casa de Danilo. Ele tinha apenas 10 anos quando ouviu o vizinho chamar e comunicar sobre um acidente automobilístico que havia sido fatal para seu primo."/>
          <p:cNvSpPr txBox="1"/>
          <p:nvPr/>
        </p:nvSpPr>
        <p:spPr>
          <a:xfrm>
            <a:off x="1661487" y="3421162"/>
            <a:ext cx="9070837" cy="68736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spcBef>
                <a:spcPts val="1200"/>
              </a:spcBef>
              <a:defRPr sz="5500">
                <a:solidFill>
                  <a:srgbClr val="FFFFFF"/>
                </a:solidFill>
                <a:latin typeface="Akrobat Light"/>
                <a:ea typeface="Akrobat Light"/>
                <a:cs typeface="Akrobat Light"/>
                <a:sym typeface="Akrobat Light"/>
              </a:defRPr>
            </a:lvl1pPr>
          </a:lstStyle>
          <a:p>
            <a:r>
              <a:rPr lang="pt-BR" dirty="0"/>
              <a:t>Já passava das 22h, e passos foram percebidos do lado de fora da casa de Danilo. Ele tinha apenas 10 anos quando ouviu o vizinho chamar e comunicar sobre um acidente automobilístico que havia sido fatal para seu primo.</a:t>
            </a:r>
          </a:p>
        </p:txBody>
      </p:sp>
      <p:pic>
        <p:nvPicPr>
          <p:cNvPr id="227" name="Imagem" descr="Imagem"/>
          <p:cNvPicPr>
            <a:picLocks noChangeAspect="1"/>
          </p:cNvPicPr>
          <p:nvPr/>
        </p:nvPicPr>
        <p:blipFill>
          <a:blip r:embed="rId5"/>
          <a:stretch>
            <a:fillRect/>
          </a:stretch>
        </p:blipFill>
        <p:spPr>
          <a:xfrm>
            <a:off x="20332304" y="775486"/>
            <a:ext cx="3324068" cy="76622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 xmlns:m="http://schemas.openxmlformats.org/officeDocument/2006/math" xmlns:a14="http://schemas.microsoft.com/office/drawing/2010/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christian-life-crisis-prayer-god-woman-pray-god-blessing-wishing-have-better-life-woman-hands-praying-god-with-bible-begging-forgiveness-believe-goodness.jpeg" descr="christian-life-crisis-prayer-god-woman-pray-god-blessing-wishing-have-better-life-woman-hands-praying-god-with-bible-begging-forgiveness-believe-goodness.jpeg"/>
          <p:cNvPicPr>
            <a:picLocks noChangeAspect="1"/>
          </p:cNvPicPr>
          <p:nvPr/>
        </p:nvPicPr>
        <p:blipFill>
          <a:blip r:embed="rId2"/>
          <a:stretch>
            <a:fillRect/>
          </a:stretch>
        </p:blipFill>
        <p:spPr>
          <a:xfrm flipH="1">
            <a:off x="0" y="0"/>
            <a:ext cx="24384000" cy="13716000"/>
          </a:xfrm>
          <a:prstGeom prst="rect">
            <a:avLst/>
          </a:prstGeom>
          <a:ln w="12700">
            <a:miter lim="400000"/>
          </a:ln>
        </p:spPr>
      </p:pic>
      <p:pic>
        <p:nvPicPr>
          <p:cNvPr id="230" name="BG.png" descr="BG.png"/>
          <p:cNvPicPr>
            <a:picLocks noChangeAspect="1"/>
          </p:cNvPicPr>
          <p:nvPr/>
        </p:nvPicPr>
        <p:blipFill>
          <a:blip r:embed="rId3"/>
          <a:stretch>
            <a:fillRect/>
          </a:stretch>
        </p:blipFill>
        <p:spPr>
          <a:xfrm>
            <a:off x="-1" y="0"/>
            <a:ext cx="24384001" cy="13716000"/>
          </a:xfrm>
          <a:prstGeom prst="rect">
            <a:avLst/>
          </a:prstGeom>
          <a:ln w="12700">
            <a:miter lim="400000"/>
          </a:ln>
        </p:spPr>
      </p:pic>
      <p:pic>
        <p:nvPicPr>
          <p:cNvPr id="231" name="Imagem" descr="Imagem"/>
          <p:cNvPicPr>
            <a:picLocks noChangeAspect="1"/>
          </p:cNvPicPr>
          <p:nvPr/>
        </p:nvPicPr>
        <p:blipFill>
          <a:blip r:embed="rId4"/>
          <a:stretch>
            <a:fillRect/>
          </a:stretch>
        </p:blipFill>
        <p:spPr>
          <a:xfrm>
            <a:off x="755650" y="749300"/>
            <a:ext cx="22872700" cy="12217400"/>
          </a:xfrm>
          <a:prstGeom prst="rect">
            <a:avLst/>
          </a:prstGeom>
          <a:ln w="12700">
            <a:miter lim="400000"/>
          </a:ln>
        </p:spPr>
      </p:pic>
      <p:sp>
        <p:nvSpPr>
          <p:cNvPr id="232" name="A oração continua sendo uma das mais poderosas e disponíveis ferramentas para os corações aflitos, preocupados ou angustiados. Paulo usa a figura de um soldado e sua armadura para nos ajudar a identificar os elementos apropriados diante dos embates neste"/>
          <p:cNvSpPr txBox="1"/>
          <p:nvPr/>
        </p:nvSpPr>
        <p:spPr>
          <a:xfrm>
            <a:off x="13090905" y="2574775"/>
            <a:ext cx="9535143" cy="85664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spcBef>
                <a:spcPts val="1200"/>
              </a:spcBef>
              <a:defRPr sz="5500">
                <a:solidFill>
                  <a:srgbClr val="FFFFFF"/>
                </a:solidFill>
                <a:latin typeface="Akrobat Light"/>
                <a:ea typeface="Akrobat Light"/>
                <a:cs typeface="Akrobat Light"/>
                <a:sym typeface="Akrobat Light"/>
              </a:defRPr>
            </a:pPr>
            <a:r>
              <a:rPr lang="pt-BR" dirty="0"/>
              <a:t>A oração continua sendo uma das ferramentas mais poderosas e disponíveis para os corações aflitos, preocupados ou angustiados. Paulo usa a figura de um soldado e sua armadura para nos ajudar a identificar os elementos apropriados diante dos embates neste Grande Conflito (</a:t>
            </a:r>
            <a:r>
              <a:rPr lang="pt-BR" dirty="0" err="1"/>
              <a:t>Ef</a:t>
            </a:r>
            <a:r>
              <a:rPr lang="pt-BR" dirty="0"/>
              <a:t> 6:13-17).</a:t>
            </a:r>
          </a:p>
        </p:txBody>
      </p:sp>
      <p:pic>
        <p:nvPicPr>
          <p:cNvPr id="233" name="Imagem" descr="Imagem"/>
          <p:cNvPicPr>
            <a:picLocks noChangeAspect="1"/>
          </p:cNvPicPr>
          <p:nvPr/>
        </p:nvPicPr>
        <p:blipFill>
          <a:blip r:embed="rId5"/>
          <a:stretch>
            <a:fillRect/>
          </a:stretch>
        </p:blipFill>
        <p:spPr>
          <a:xfrm>
            <a:off x="20332304" y="775486"/>
            <a:ext cx="3324068" cy="76622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 xmlns:m="http://schemas.openxmlformats.org/officeDocument/2006/math" xmlns:a14="http://schemas.microsoft.com/office/drawing/2010/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christian-life-crisis-prayer-god.jpeg" descr="christian-life-crisis-prayer-god.jpe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236" name="BG.png" descr="BG.png"/>
          <p:cNvPicPr>
            <a:picLocks noChangeAspect="1"/>
          </p:cNvPicPr>
          <p:nvPr/>
        </p:nvPicPr>
        <p:blipFill>
          <a:blip r:embed="rId3">
            <a:alphaModFix amt="84306"/>
          </a:blip>
          <a:stretch>
            <a:fillRect/>
          </a:stretch>
        </p:blipFill>
        <p:spPr>
          <a:xfrm>
            <a:off x="0" y="0"/>
            <a:ext cx="24384000" cy="13716000"/>
          </a:xfrm>
          <a:prstGeom prst="rect">
            <a:avLst/>
          </a:prstGeom>
          <a:ln w="12700">
            <a:miter lim="400000"/>
          </a:ln>
        </p:spPr>
      </p:pic>
      <p:pic>
        <p:nvPicPr>
          <p:cNvPr id="237" name="Imagem" descr="Imagem"/>
          <p:cNvPicPr>
            <a:picLocks noChangeAspect="1"/>
          </p:cNvPicPr>
          <p:nvPr/>
        </p:nvPicPr>
        <p:blipFill>
          <a:blip r:embed="rId4"/>
          <a:stretch>
            <a:fillRect/>
          </a:stretch>
        </p:blipFill>
        <p:spPr>
          <a:xfrm>
            <a:off x="755650" y="749300"/>
            <a:ext cx="22872700" cy="12217400"/>
          </a:xfrm>
          <a:prstGeom prst="rect">
            <a:avLst/>
          </a:prstGeom>
          <a:ln w="12700">
            <a:miter lim="400000"/>
          </a:ln>
        </p:spPr>
      </p:pic>
      <p:sp>
        <p:nvSpPr>
          <p:cNvPr id="238" name="Ela fortalece as fibras da justiça, devolve a paz em nossa caminhada, faz com que nos concentremos na Salvação e nos ajuda a lembrar as respostas de Deus em Sua palavra. É por esse motivo que o apóstolo insiste: “[...]orando em todo tempo no Espírito e p"/>
          <p:cNvSpPr txBox="1"/>
          <p:nvPr/>
        </p:nvSpPr>
        <p:spPr>
          <a:xfrm>
            <a:off x="1661487" y="2460108"/>
            <a:ext cx="9070837" cy="10259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spcBef>
                <a:spcPts val="1200"/>
              </a:spcBef>
              <a:defRPr sz="5500">
                <a:solidFill>
                  <a:srgbClr val="FFFFFF"/>
                </a:solidFill>
                <a:latin typeface="Akrobat Light"/>
                <a:ea typeface="Akrobat Light"/>
                <a:cs typeface="Akrobat Light"/>
                <a:sym typeface="Akrobat Light"/>
              </a:defRPr>
            </a:pPr>
            <a:r>
              <a:rPr lang="pt-BR" dirty="0"/>
              <a:t>Ela fortalece as fibras da justiça, devolve a paz em nossa caminhada, faz com que nos concentremos na Salvação e nos ajuda a lembrar as respostas de Deus em Sua Palavra. É por esse motivo que o apóstolo insiste: </a:t>
            </a:r>
            <a:r>
              <a:rPr lang="pt-BR" b="1" dirty="0"/>
              <a:t>“[...] orando em todo tempo no Espírito e para isto vigiando com toda perseverança e súplica [...]” (</a:t>
            </a:r>
            <a:r>
              <a:rPr lang="pt-BR" b="1" dirty="0" err="1"/>
              <a:t>Ef</a:t>
            </a:r>
            <a:r>
              <a:rPr lang="pt-BR" b="1" dirty="0"/>
              <a:t> 6:18). </a:t>
            </a:r>
          </a:p>
        </p:txBody>
      </p:sp>
      <p:pic>
        <p:nvPicPr>
          <p:cNvPr id="239" name="Imagem" descr="Imagem"/>
          <p:cNvPicPr>
            <a:picLocks noChangeAspect="1"/>
          </p:cNvPicPr>
          <p:nvPr/>
        </p:nvPicPr>
        <p:blipFill>
          <a:blip r:embed="rId5"/>
          <a:stretch>
            <a:fillRect/>
          </a:stretch>
        </p:blipFill>
        <p:spPr>
          <a:xfrm>
            <a:off x="20332304" y="775486"/>
            <a:ext cx="3324068" cy="76622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 xmlns:m="http://schemas.openxmlformats.org/officeDocument/2006/math" xmlns:a14="http://schemas.microsoft.com/office/drawing/2010/main">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Power Point-SobreViver_Slide_02.jpg" descr="Power Point-SobreViver_Slide_0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242" name="TEXTURA.png" descr="TEXTURA.png"/>
          <p:cNvPicPr>
            <a:picLocks noChangeAspect="1"/>
          </p:cNvPicPr>
          <p:nvPr/>
        </p:nvPicPr>
        <p:blipFill>
          <a:blip r:embed="rId3">
            <a:alphaModFix amt="6285"/>
          </a:blip>
          <a:stretch>
            <a:fillRect/>
          </a:stretch>
        </p:blipFill>
        <p:spPr>
          <a:xfrm>
            <a:off x="0" y="0"/>
            <a:ext cx="24384000" cy="13716000"/>
          </a:xfrm>
          <a:prstGeom prst="rect">
            <a:avLst/>
          </a:prstGeom>
          <a:ln w="12700">
            <a:miter lim="400000"/>
          </a:ln>
        </p:spPr>
      </p:pic>
      <p:sp>
        <p:nvSpPr>
          <p:cNvPr id="243" name="A oração é a respiração da alma. É o segredo do poder espiritual. Nenhum outro recurso da graça pode substituí-la, e a saúde da alma ser conservada. A oração coloca a pessoa em contato imediato com a Fonte da vida, e fortalece os nervos e músculos da exp"/>
          <p:cNvSpPr txBox="1"/>
          <p:nvPr/>
        </p:nvSpPr>
        <p:spPr>
          <a:xfrm>
            <a:off x="3253601" y="4429372"/>
            <a:ext cx="17876798" cy="5642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spcBef>
                <a:spcPts val="1200"/>
              </a:spcBef>
              <a:defRPr sz="4500">
                <a:solidFill>
                  <a:srgbClr val="000000"/>
                </a:solidFill>
                <a:latin typeface="Akrobat Light"/>
                <a:ea typeface="Akrobat Light"/>
                <a:cs typeface="Akrobat Light"/>
                <a:sym typeface="Akrobat Light"/>
              </a:defRPr>
            </a:pPr>
            <a:r>
              <a:rPr lang="pt-BR" dirty="0"/>
              <a:t>“A oração é a respiração da alma. É o segredo do poder espiritual. Nenhum outro recurso da graça pode substituí-la, e a saúde da alma ser conservada. A oração coloca a pessoa em contato imediato com a Fonte da vida, e fortalece os nervos e músculos da experiência religiosa. Se o exercício da oração, quando for desprezado ou ela for feita ocasionalmente, conveniente, você perderá a firmeza em Deus. As faculdades espirituais perdem a vitalidade, a experiência religiosa não tem saúde e vigor.” </a:t>
            </a:r>
            <a:r>
              <a:rPr lang="pt-BR" b="1" dirty="0"/>
              <a:t>— Mensagens aos Jovens, p. 249</a:t>
            </a:r>
          </a:p>
        </p:txBody>
      </p:sp>
      <p:pic>
        <p:nvPicPr>
          <p:cNvPr id="244" name="Imagem" descr="Imagem"/>
          <p:cNvPicPr>
            <a:picLocks noChangeAspect="1"/>
          </p:cNvPicPr>
          <p:nvPr/>
        </p:nvPicPr>
        <p:blipFill>
          <a:blip r:embed="rId4"/>
          <a:stretch>
            <a:fillRect/>
          </a:stretch>
        </p:blipFill>
        <p:spPr>
          <a:xfrm>
            <a:off x="20332304" y="775486"/>
            <a:ext cx="3324068" cy="76622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 xmlns:m="http://schemas.openxmlformats.org/officeDocument/2006/math" xmlns:a14="http://schemas.microsoft.com/office/drawing/2010/main">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Power Point-SobreViver_Slide_02.jpg" descr="Power Point-SobreViver_Slide_02.jpg"/>
          <p:cNvPicPr>
            <a:picLocks noChangeAspect="1"/>
          </p:cNvPicPr>
          <p:nvPr/>
        </p:nvPicPr>
        <p:blipFill>
          <a:blip r:embed="rId2">
            <a:alphaModFix amt="41164"/>
          </a:blip>
          <a:stretch>
            <a:fillRect/>
          </a:stretch>
        </p:blipFill>
        <p:spPr>
          <a:xfrm>
            <a:off x="0" y="0"/>
            <a:ext cx="24384000" cy="13716000"/>
          </a:xfrm>
          <a:prstGeom prst="rect">
            <a:avLst/>
          </a:prstGeom>
          <a:ln w="12700">
            <a:miter lim="400000"/>
          </a:ln>
        </p:spPr>
      </p:pic>
      <p:sp>
        <p:nvSpPr>
          <p:cNvPr id="247" name="As maiores vitórias da igreja de Cristo, ou do cristão em particular, não são as que são ganhas pelo talento ou educação, pela riqueza ou favor dos homens. São as vitórias ganhas na sala de audiência de Deus, quando uma fé cheia de ardor e agonia lança m"/>
          <p:cNvSpPr txBox="1"/>
          <p:nvPr/>
        </p:nvSpPr>
        <p:spPr>
          <a:xfrm>
            <a:off x="3253601" y="5468117"/>
            <a:ext cx="17876798" cy="356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spcBef>
                <a:spcPts val="1200"/>
              </a:spcBef>
              <a:defRPr sz="4500">
                <a:solidFill>
                  <a:srgbClr val="000000"/>
                </a:solidFill>
                <a:latin typeface="Akrobat Light"/>
                <a:ea typeface="Akrobat Light"/>
                <a:cs typeface="Akrobat Light"/>
                <a:sym typeface="Akrobat Light"/>
              </a:defRPr>
            </a:pPr>
            <a:r>
              <a:rPr lang="pt-BR" dirty="0"/>
              <a:t>“As maiores vitórias da igreja de Cristo, ou do cristão em particular, não são as que são ganhas pelo talento ou educação, pela riqueza ou favor dos homens. São as vitórias ganhas na sala de audiência de Deus, quando uma fé cheia de ardor e agonia lança mão do braço forte da oração.” </a:t>
            </a:r>
            <a:r>
              <a:rPr lang="pt-BR" b="1" dirty="0"/>
              <a:t>— Patriarcas e Profetas, p. 203</a:t>
            </a:r>
          </a:p>
        </p:txBody>
      </p:sp>
      <p:pic>
        <p:nvPicPr>
          <p:cNvPr id="248" name="Imagem" descr="Imagem"/>
          <p:cNvPicPr>
            <a:picLocks noChangeAspect="1"/>
          </p:cNvPicPr>
          <p:nvPr/>
        </p:nvPicPr>
        <p:blipFill>
          <a:blip r:embed="rId3"/>
          <a:stretch>
            <a:fillRect/>
          </a:stretch>
        </p:blipFill>
        <p:spPr>
          <a:xfrm>
            <a:off x="20332304" y="775486"/>
            <a:ext cx="3324068" cy="766227"/>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silhouette-woman-praying-with-god.jpeg" descr="silhouette-woman-praying-with-god.jpeg"/>
          <p:cNvPicPr>
            <a:picLocks noChangeAspect="1"/>
          </p:cNvPicPr>
          <p:nvPr/>
        </p:nvPicPr>
        <p:blipFill>
          <a:blip r:embed="rId2"/>
          <a:stretch>
            <a:fillRect/>
          </a:stretch>
        </p:blipFill>
        <p:spPr>
          <a:xfrm>
            <a:off x="-585964" y="-3169175"/>
            <a:ext cx="25555928" cy="17055805"/>
          </a:xfrm>
          <a:prstGeom prst="rect">
            <a:avLst/>
          </a:prstGeom>
          <a:ln w="12700">
            <a:miter lim="400000"/>
          </a:ln>
        </p:spPr>
      </p:pic>
      <p:pic>
        <p:nvPicPr>
          <p:cNvPr id="251" name="BG.png" descr="BG.png"/>
          <p:cNvPicPr>
            <a:picLocks noChangeAspect="1"/>
          </p:cNvPicPr>
          <p:nvPr/>
        </p:nvPicPr>
        <p:blipFill>
          <a:blip r:embed="rId3"/>
          <a:stretch>
            <a:fillRect/>
          </a:stretch>
        </p:blipFill>
        <p:spPr>
          <a:xfrm>
            <a:off x="-1" y="0"/>
            <a:ext cx="24384001" cy="13716001"/>
          </a:xfrm>
          <a:prstGeom prst="rect">
            <a:avLst/>
          </a:prstGeom>
          <a:ln w="12700">
            <a:miter lim="400000"/>
          </a:ln>
        </p:spPr>
      </p:pic>
      <p:pic>
        <p:nvPicPr>
          <p:cNvPr id="252" name="Imagem" descr="Imagem"/>
          <p:cNvPicPr>
            <a:picLocks noChangeAspect="1"/>
          </p:cNvPicPr>
          <p:nvPr/>
        </p:nvPicPr>
        <p:blipFill>
          <a:blip r:embed="rId4"/>
          <a:stretch>
            <a:fillRect/>
          </a:stretch>
        </p:blipFill>
        <p:spPr>
          <a:xfrm>
            <a:off x="755650" y="749300"/>
            <a:ext cx="22872700" cy="12217400"/>
          </a:xfrm>
          <a:prstGeom prst="rect">
            <a:avLst/>
          </a:prstGeom>
          <a:ln w="12700">
            <a:miter lim="400000"/>
          </a:ln>
        </p:spPr>
      </p:pic>
      <p:sp>
        <p:nvSpPr>
          <p:cNvPr id="253" name="De joelhos ou até em pé no ônibus, quando não há mais banco para sentar; com os olhos fechados, em momentos solenes e propícios, ou abertos, fixos na estrada no caminho de volta para casa. O importante é estar em diálogo constante com Deus."/>
          <p:cNvSpPr txBox="1"/>
          <p:nvPr/>
        </p:nvSpPr>
        <p:spPr>
          <a:xfrm>
            <a:off x="1905583" y="3454399"/>
            <a:ext cx="9535144" cy="680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spcBef>
                <a:spcPts val="1200"/>
              </a:spcBef>
              <a:defRPr sz="5500">
                <a:solidFill>
                  <a:srgbClr val="FFFFFF"/>
                </a:solidFill>
                <a:latin typeface="Akrobat Light"/>
                <a:ea typeface="Akrobat Light"/>
                <a:cs typeface="Akrobat Light"/>
                <a:sym typeface="Akrobat Light"/>
              </a:defRPr>
            </a:lvl1pPr>
          </a:lstStyle>
          <a:p>
            <a:r>
              <a:t>De joelhos ou até em pé no ônibus, quando não há mais banco para sentar; com os olhos fechados, em momentos solenes e propícios, ou abertos, fixos na estrada no caminho de volta para casa. O importante é estar em diálogo constante com Deus.</a:t>
            </a:r>
          </a:p>
        </p:txBody>
      </p:sp>
      <p:pic>
        <p:nvPicPr>
          <p:cNvPr id="254" name="Imagem" descr="Imagem"/>
          <p:cNvPicPr>
            <a:picLocks noChangeAspect="1"/>
          </p:cNvPicPr>
          <p:nvPr/>
        </p:nvPicPr>
        <p:blipFill>
          <a:blip r:embed="rId5"/>
          <a:stretch>
            <a:fillRect/>
          </a:stretch>
        </p:blipFill>
        <p:spPr>
          <a:xfrm>
            <a:off x="20332304" y="775486"/>
            <a:ext cx="3324068" cy="766227"/>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dreamy-pretty-woman-with-tea-tablet-loggia.jpeg" descr="dreamy-pretty-woman-with-tea-tablet-loggia.jpeg"/>
          <p:cNvPicPr>
            <a:picLocks noChangeAspect="1"/>
          </p:cNvPicPr>
          <p:nvPr/>
        </p:nvPicPr>
        <p:blipFill>
          <a:blip r:embed="rId2"/>
          <a:stretch>
            <a:fillRect/>
          </a:stretch>
        </p:blipFill>
        <p:spPr>
          <a:xfrm>
            <a:off x="-619269" y="-2267795"/>
            <a:ext cx="25025988" cy="16687303"/>
          </a:xfrm>
          <a:prstGeom prst="rect">
            <a:avLst/>
          </a:prstGeom>
          <a:ln w="12700">
            <a:miter lim="400000"/>
          </a:ln>
        </p:spPr>
      </p:pic>
      <p:pic>
        <p:nvPicPr>
          <p:cNvPr id="257" name="TEXTURA.png" descr="TEXTURA.png"/>
          <p:cNvPicPr>
            <a:picLocks noChangeAspect="1"/>
          </p:cNvPicPr>
          <p:nvPr/>
        </p:nvPicPr>
        <p:blipFill>
          <a:blip r:embed="rId3">
            <a:alphaModFix amt="52660"/>
          </a:blip>
          <a:stretch>
            <a:fillRect/>
          </a:stretch>
        </p:blipFill>
        <p:spPr>
          <a:xfrm>
            <a:off x="-1" y="-1"/>
            <a:ext cx="24384001" cy="13716001"/>
          </a:xfrm>
          <a:prstGeom prst="rect">
            <a:avLst/>
          </a:prstGeom>
          <a:ln w="12700">
            <a:miter lim="400000"/>
          </a:ln>
        </p:spPr>
      </p:pic>
      <p:pic>
        <p:nvPicPr>
          <p:cNvPr id="258" name="Imagem" descr="Imagem"/>
          <p:cNvPicPr>
            <a:picLocks noChangeAspect="1"/>
          </p:cNvPicPr>
          <p:nvPr/>
        </p:nvPicPr>
        <p:blipFill>
          <a:blip r:embed="rId4"/>
          <a:stretch>
            <a:fillRect/>
          </a:stretch>
        </p:blipFill>
        <p:spPr>
          <a:xfrm>
            <a:off x="755650" y="749300"/>
            <a:ext cx="22872700" cy="12217400"/>
          </a:xfrm>
          <a:prstGeom prst="rect">
            <a:avLst/>
          </a:prstGeom>
          <a:ln w="12700">
            <a:miter lim="400000"/>
          </a:ln>
        </p:spPr>
      </p:pic>
      <p:sp>
        <p:nvSpPr>
          <p:cNvPr id="259" name="3. Apesar dos desafios, a vida pode ser mais doce."/>
          <p:cNvSpPr txBox="1"/>
          <p:nvPr/>
        </p:nvSpPr>
        <p:spPr>
          <a:xfrm>
            <a:off x="5434380" y="5295899"/>
            <a:ext cx="13515241" cy="312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spcBef>
                <a:spcPts val="1200"/>
              </a:spcBef>
              <a:defRPr sz="9900">
                <a:solidFill>
                  <a:srgbClr val="FFFFFF"/>
                </a:solidFill>
                <a:latin typeface="Barthon"/>
                <a:ea typeface="Barthon"/>
                <a:cs typeface="Barthon"/>
                <a:sym typeface="Barthon"/>
              </a:defRPr>
            </a:lvl1pPr>
          </a:lstStyle>
          <a:p>
            <a:r>
              <a:t>3. Apesar dos desafios, a vida pode ser mais doce. </a:t>
            </a:r>
          </a:p>
        </p:txBody>
      </p:sp>
      <p:pic>
        <p:nvPicPr>
          <p:cNvPr id="260" name="Imagem" descr="Imagem"/>
          <p:cNvPicPr>
            <a:picLocks noChangeAspect="1"/>
          </p:cNvPicPr>
          <p:nvPr/>
        </p:nvPicPr>
        <p:blipFill>
          <a:blip r:embed="rId5"/>
          <a:stretch>
            <a:fillRect/>
          </a:stretch>
        </p:blipFill>
        <p:spPr>
          <a:xfrm>
            <a:off x="20332304" y="775486"/>
            <a:ext cx="3324068" cy="76622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 xmlns:m="http://schemas.openxmlformats.org/officeDocument/2006/math" xmlns:a14="http://schemas.microsoft.com/office/drawing/2010/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Imagem" descr="Imagem"/>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59" name="Imagem" descr="Imagem"/>
          <p:cNvPicPr>
            <a:picLocks noChangeAspect="1"/>
          </p:cNvPicPr>
          <p:nvPr/>
        </p:nvPicPr>
        <p:blipFill>
          <a:blip r:embed="rId4"/>
          <a:stretch>
            <a:fillRect/>
          </a:stretch>
        </p:blipFill>
        <p:spPr>
          <a:xfrm>
            <a:off x="755650" y="749300"/>
            <a:ext cx="22872700" cy="12217400"/>
          </a:xfrm>
          <a:prstGeom prst="rect">
            <a:avLst/>
          </a:prstGeom>
          <a:ln w="12700">
            <a:miter lim="400000"/>
          </a:ln>
        </p:spPr>
      </p:pic>
      <p:pic>
        <p:nvPicPr>
          <p:cNvPr id="160" name="Imagem" descr="Imagem"/>
          <p:cNvPicPr>
            <a:picLocks noChangeAspect="1"/>
          </p:cNvPicPr>
          <p:nvPr/>
        </p:nvPicPr>
        <p:blipFill>
          <a:blip r:embed="rId5"/>
          <a:stretch>
            <a:fillRect/>
          </a:stretch>
        </p:blipFill>
        <p:spPr>
          <a:xfrm>
            <a:off x="1802507" y="7501884"/>
            <a:ext cx="13982701" cy="2413001"/>
          </a:xfrm>
          <a:prstGeom prst="rect">
            <a:avLst/>
          </a:prstGeom>
          <a:ln w="12700">
            <a:miter lim="400000"/>
          </a:ln>
        </p:spPr>
      </p:pic>
      <p:pic>
        <p:nvPicPr>
          <p:cNvPr id="161" name="Imagem" descr="Imagem"/>
          <p:cNvPicPr>
            <a:picLocks noChangeAspect="1"/>
          </p:cNvPicPr>
          <p:nvPr/>
        </p:nvPicPr>
        <p:blipFill>
          <a:blip r:embed="rId6"/>
          <a:stretch>
            <a:fillRect/>
          </a:stretch>
        </p:blipFill>
        <p:spPr>
          <a:xfrm>
            <a:off x="2089091" y="4466642"/>
            <a:ext cx="11239501" cy="25908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m="http://schemas.openxmlformats.org/officeDocument/2006/math" xmlns:a14="http://schemas.microsoft.com/office/drawing/2010/main">
      <p:transition spd="slow">
        <p:fade/>
      </p:transition>
    </mc:Fallback>
  </mc:AlternateContent>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passenger-airliner-flying-clouds.jpg" descr="passenger-airliner-flying-clouds.jpg"/>
          <p:cNvPicPr>
            <a:picLocks noChangeAspect="1"/>
          </p:cNvPicPr>
          <p:nvPr/>
        </p:nvPicPr>
        <p:blipFill>
          <a:blip r:embed="rId2"/>
          <a:stretch>
            <a:fillRect/>
          </a:stretch>
        </p:blipFill>
        <p:spPr>
          <a:xfrm>
            <a:off x="-1320179" y="-55950"/>
            <a:ext cx="27558787" cy="14333176"/>
          </a:xfrm>
          <a:prstGeom prst="rect">
            <a:avLst/>
          </a:prstGeom>
          <a:ln w="12700">
            <a:miter lim="400000"/>
          </a:ln>
        </p:spPr>
      </p:pic>
      <p:pic>
        <p:nvPicPr>
          <p:cNvPr id="263" name="BG.png" descr="BG.png"/>
          <p:cNvPicPr>
            <a:picLocks noChangeAspect="1"/>
          </p:cNvPicPr>
          <p:nvPr/>
        </p:nvPicPr>
        <p:blipFill>
          <a:blip r:embed="rId3"/>
          <a:stretch>
            <a:fillRect/>
          </a:stretch>
        </p:blipFill>
        <p:spPr>
          <a:xfrm>
            <a:off x="-1" y="0"/>
            <a:ext cx="24384001" cy="13716001"/>
          </a:xfrm>
          <a:prstGeom prst="rect">
            <a:avLst/>
          </a:prstGeom>
          <a:ln w="12700">
            <a:miter lim="400000"/>
          </a:ln>
        </p:spPr>
      </p:pic>
      <p:pic>
        <p:nvPicPr>
          <p:cNvPr id="264" name="Imagem" descr="Imagem"/>
          <p:cNvPicPr>
            <a:picLocks noChangeAspect="1"/>
          </p:cNvPicPr>
          <p:nvPr/>
        </p:nvPicPr>
        <p:blipFill>
          <a:blip r:embed="rId4"/>
          <a:stretch>
            <a:fillRect/>
          </a:stretch>
        </p:blipFill>
        <p:spPr>
          <a:xfrm>
            <a:off x="755650" y="749300"/>
            <a:ext cx="22872700" cy="12217400"/>
          </a:xfrm>
          <a:prstGeom prst="rect">
            <a:avLst/>
          </a:prstGeom>
          <a:ln w="12700">
            <a:miter lim="400000"/>
          </a:ln>
        </p:spPr>
      </p:pic>
      <p:sp>
        <p:nvSpPr>
          <p:cNvPr id="265" name="Parecia ser mais uma viagem normal. O avião decolou rumo a Vitória, ES. Quando faltavam apenas 15 minutos para o pouso, o piloto avisou que todos deveriam afivelar o cinto porque haveria turbulência, já que estavam atravessando nuvens de tempestade."/>
          <p:cNvSpPr txBox="1"/>
          <p:nvPr/>
        </p:nvSpPr>
        <p:spPr>
          <a:xfrm>
            <a:off x="12009657" y="5728748"/>
            <a:ext cx="9535143" cy="680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spcBef>
                <a:spcPts val="1200"/>
              </a:spcBef>
              <a:defRPr sz="5500">
                <a:solidFill>
                  <a:srgbClr val="FFFFFF"/>
                </a:solidFill>
                <a:latin typeface="Akrobat Light"/>
                <a:ea typeface="Akrobat Light"/>
                <a:cs typeface="Akrobat Light"/>
                <a:sym typeface="Akrobat Light"/>
              </a:defRPr>
            </a:lvl1pPr>
          </a:lstStyle>
          <a:p>
            <a:r>
              <a:t>Parecia ser mais uma viagem normal. O avião decolou rumo a Vitória, ES. Quando faltavam apenas 15 minutos para o pouso, o piloto avisou que todos deveriam afivelar o cinto porque haveria turbulência, já que estavam atravessando nuvens de tempestade.</a:t>
            </a:r>
          </a:p>
        </p:txBody>
      </p:sp>
      <p:pic>
        <p:nvPicPr>
          <p:cNvPr id="266" name="Imagem" descr="Imagem"/>
          <p:cNvPicPr>
            <a:picLocks noChangeAspect="1"/>
          </p:cNvPicPr>
          <p:nvPr/>
        </p:nvPicPr>
        <p:blipFill>
          <a:blip r:embed="rId5"/>
          <a:stretch>
            <a:fillRect/>
          </a:stretch>
        </p:blipFill>
        <p:spPr>
          <a:xfrm>
            <a:off x="20332304" y="775486"/>
            <a:ext cx="3324068" cy="76622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 xmlns:m="http://schemas.openxmlformats.org/officeDocument/2006/math" xmlns:a14="http://schemas.microsoft.com/office/drawing/2010/main">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maxresdefault.jpg" descr="maxresdefault.jpg"/>
          <p:cNvPicPr>
            <a:picLocks noChangeAspect="1"/>
          </p:cNvPicPr>
          <p:nvPr/>
        </p:nvPicPr>
        <p:blipFill>
          <a:blip r:embed="rId2"/>
          <a:stretch>
            <a:fillRect/>
          </a:stretch>
        </p:blipFill>
        <p:spPr>
          <a:xfrm>
            <a:off x="-222274" y="-247738"/>
            <a:ext cx="26577833" cy="14950033"/>
          </a:xfrm>
          <a:prstGeom prst="rect">
            <a:avLst/>
          </a:prstGeom>
          <a:ln w="12700">
            <a:miter lim="400000"/>
          </a:ln>
        </p:spPr>
      </p:pic>
      <p:pic>
        <p:nvPicPr>
          <p:cNvPr id="269" name="BG.png" descr="BG.png"/>
          <p:cNvPicPr>
            <a:picLocks noChangeAspect="1"/>
          </p:cNvPicPr>
          <p:nvPr/>
        </p:nvPicPr>
        <p:blipFill>
          <a:blip r:embed="rId3">
            <a:alphaModFix amt="84306"/>
          </a:blip>
          <a:stretch>
            <a:fillRect/>
          </a:stretch>
        </p:blipFill>
        <p:spPr>
          <a:xfrm>
            <a:off x="-1" y="0"/>
            <a:ext cx="24384001" cy="13716001"/>
          </a:xfrm>
          <a:prstGeom prst="rect">
            <a:avLst/>
          </a:prstGeom>
          <a:ln w="12700">
            <a:miter lim="400000"/>
          </a:ln>
        </p:spPr>
      </p:pic>
      <p:pic>
        <p:nvPicPr>
          <p:cNvPr id="270" name="Imagem" descr="Imagem"/>
          <p:cNvPicPr>
            <a:picLocks noChangeAspect="1"/>
          </p:cNvPicPr>
          <p:nvPr/>
        </p:nvPicPr>
        <p:blipFill>
          <a:blip r:embed="rId4"/>
          <a:stretch>
            <a:fillRect/>
          </a:stretch>
        </p:blipFill>
        <p:spPr>
          <a:xfrm>
            <a:off x="755650" y="749300"/>
            <a:ext cx="22872700" cy="12217400"/>
          </a:xfrm>
          <a:prstGeom prst="rect">
            <a:avLst/>
          </a:prstGeom>
          <a:ln w="12700">
            <a:miter lim="400000"/>
          </a:ln>
        </p:spPr>
      </p:pic>
      <p:sp>
        <p:nvSpPr>
          <p:cNvPr id="271" name="Nossos encontros com Deus podem não evitar as turbulências na vida, mas certamente nos darão outro espírito diante delas. Para Jesus, esses encontros eram essenciais. “Tendo-se levantado alta madrugada, saiu, foi para um lugar deserto e ali orava” (Mc 1:"/>
          <p:cNvSpPr txBox="1"/>
          <p:nvPr/>
        </p:nvSpPr>
        <p:spPr>
          <a:xfrm>
            <a:off x="1661487" y="2944055"/>
            <a:ext cx="9070837" cy="85664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spcBef>
                <a:spcPts val="1200"/>
              </a:spcBef>
              <a:defRPr sz="5500">
                <a:solidFill>
                  <a:srgbClr val="FFFFFF"/>
                </a:solidFill>
                <a:latin typeface="Akrobat Light"/>
                <a:ea typeface="Akrobat Light"/>
                <a:cs typeface="Akrobat Light"/>
                <a:sym typeface="Akrobat Light"/>
              </a:defRPr>
            </a:lvl1pPr>
          </a:lstStyle>
          <a:p>
            <a:r>
              <a:rPr lang="pt-BR" dirty="0"/>
              <a:t>Nossos encontros com Deus podem não evitar as turbulências na vida, mas certamente nos darão outro espírito diante delas. Para Jesus, esses encontros eram essenciais. “Tendo-se levantado alta madrugada, saiu, foi para um lugar deserto e ali orava” (Mc 1:35).</a:t>
            </a:r>
          </a:p>
        </p:txBody>
      </p:sp>
      <p:pic>
        <p:nvPicPr>
          <p:cNvPr id="272" name="Imagem" descr="Imagem"/>
          <p:cNvPicPr>
            <a:picLocks noChangeAspect="1"/>
          </p:cNvPicPr>
          <p:nvPr/>
        </p:nvPicPr>
        <p:blipFill>
          <a:blip r:embed="rId5"/>
          <a:stretch>
            <a:fillRect/>
          </a:stretch>
        </p:blipFill>
        <p:spPr>
          <a:xfrm>
            <a:off x="20332304" y="775486"/>
            <a:ext cx="3324068" cy="76622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 xmlns:m="http://schemas.openxmlformats.org/officeDocument/2006/math" xmlns:a14="http://schemas.microsoft.com/office/drawing/2010/main">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Power Point-SobreViver_Slide_02.jpg" descr="Power Point-SobreViver_Slide_0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275" name="TEXTURA.png" descr="TEXTURA.png"/>
          <p:cNvPicPr>
            <a:picLocks noChangeAspect="1"/>
          </p:cNvPicPr>
          <p:nvPr/>
        </p:nvPicPr>
        <p:blipFill>
          <a:blip r:embed="rId3">
            <a:alphaModFix amt="6285"/>
          </a:blip>
          <a:stretch>
            <a:fillRect/>
          </a:stretch>
        </p:blipFill>
        <p:spPr>
          <a:xfrm>
            <a:off x="0" y="0"/>
            <a:ext cx="24384000" cy="13716000"/>
          </a:xfrm>
          <a:prstGeom prst="rect">
            <a:avLst/>
          </a:prstGeom>
          <a:ln w="12700">
            <a:miter lim="400000"/>
          </a:ln>
        </p:spPr>
      </p:pic>
      <p:sp>
        <p:nvSpPr>
          <p:cNvPr id="276" name="Calmamente, mas com fervor, busca a Deus. Suave e permanente será a influência que emana dAquele que vê o secreto, e cujo ouvido está aberto para ouvir a prece que vem do coração. Pela fé calma e singela a alma entretém comunhão com Deus e absorve raios "/>
          <p:cNvSpPr txBox="1"/>
          <p:nvPr/>
        </p:nvSpPr>
        <p:spPr>
          <a:xfrm>
            <a:off x="3253601" y="5121869"/>
            <a:ext cx="17876798" cy="4257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spcBef>
                <a:spcPts val="1200"/>
              </a:spcBef>
              <a:defRPr sz="4500">
                <a:solidFill>
                  <a:srgbClr val="000000"/>
                </a:solidFill>
                <a:latin typeface="Akrobat Light"/>
                <a:ea typeface="Akrobat Light"/>
                <a:cs typeface="Akrobat Light"/>
                <a:sym typeface="Akrobat Light"/>
              </a:defRPr>
            </a:pPr>
            <a:r>
              <a:rPr lang="pt-BR" dirty="0"/>
              <a:t>“Calmamente, mas com fervor, busca a Deus. Suave e permanente será a influência que emana </a:t>
            </a:r>
            <a:r>
              <a:rPr lang="pt-BR" dirty="0" err="1"/>
              <a:t>dAquele</a:t>
            </a:r>
            <a:r>
              <a:rPr lang="pt-BR" dirty="0"/>
              <a:t> que vê o secreto, e cujo ouvido está aberto para ouvir a prece que vem do coração. Pela fé calma e singela a alma entretém comunhão com Deus e absorve raios de luz divina que a devem fortalecer e suster no conflito contra Satanás. Deus é nossa fortaleza.” </a:t>
            </a:r>
            <a:r>
              <a:rPr lang="pt-BR" b="1" dirty="0"/>
              <a:t>— Caminho a Cristo, p. 98 </a:t>
            </a:r>
            <a:endParaRPr lang="pt-BR" sz="1200" dirty="0"/>
          </a:p>
        </p:txBody>
      </p:sp>
      <p:pic>
        <p:nvPicPr>
          <p:cNvPr id="277" name="Imagem" descr="Imagem"/>
          <p:cNvPicPr>
            <a:picLocks noChangeAspect="1"/>
          </p:cNvPicPr>
          <p:nvPr/>
        </p:nvPicPr>
        <p:blipFill>
          <a:blip r:embed="rId4"/>
          <a:stretch>
            <a:fillRect/>
          </a:stretch>
        </p:blipFill>
        <p:spPr>
          <a:xfrm>
            <a:off x="20332304" y="775486"/>
            <a:ext cx="3324068" cy="76622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 xmlns:m="http://schemas.openxmlformats.org/officeDocument/2006/math" xmlns:a14="http://schemas.microsoft.com/office/drawing/2010/main">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jesus-son-of-god-59a0a824-6445-4cc2-9ee2-04613278cf17.jpg" descr="jesus-son-of-god-59a0a824-6445-4cc2-9ee2-04613278cf17.jpg"/>
          <p:cNvPicPr>
            <a:picLocks noChangeAspect="1"/>
          </p:cNvPicPr>
          <p:nvPr/>
        </p:nvPicPr>
        <p:blipFill>
          <a:blip r:embed="rId2"/>
          <a:stretch>
            <a:fillRect/>
          </a:stretch>
        </p:blipFill>
        <p:spPr>
          <a:xfrm>
            <a:off x="-1005194" y="-1023993"/>
            <a:ext cx="25430295" cy="16922193"/>
          </a:xfrm>
          <a:prstGeom prst="rect">
            <a:avLst/>
          </a:prstGeom>
          <a:ln w="12700">
            <a:miter lim="400000"/>
          </a:ln>
        </p:spPr>
      </p:pic>
      <p:pic>
        <p:nvPicPr>
          <p:cNvPr id="280" name="BG.png" descr="BG.png"/>
          <p:cNvPicPr>
            <a:picLocks noChangeAspect="1"/>
          </p:cNvPicPr>
          <p:nvPr/>
        </p:nvPicPr>
        <p:blipFill>
          <a:blip r:embed="rId3"/>
          <a:stretch>
            <a:fillRect/>
          </a:stretch>
        </p:blipFill>
        <p:spPr>
          <a:xfrm>
            <a:off x="-1" y="0"/>
            <a:ext cx="24384001" cy="13716001"/>
          </a:xfrm>
          <a:prstGeom prst="rect">
            <a:avLst/>
          </a:prstGeom>
          <a:ln w="12700">
            <a:miter lim="400000"/>
          </a:ln>
        </p:spPr>
      </p:pic>
      <p:pic>
        <p:nvPicPr>
          <p:cNvPr id="281" name="Imagem" descr="Imagem"/>
          <p:cNvPicPr>
            <a:picLocks noChangeAspect="1"/>
          </p:cNvPicPr>
          <p:nvPr/>
        </p:nvPicPr>
        <p:blipFill>
          <a:blip r:embed="rId4"/>
          <a:stretch>
            <a:fillRect/>
          </a:stretch>
        </p:blipFill>
        <p:spPr>
          <a:xfrm>
            <a:off x="755650" y="749300"/>
            <a:ext cx="22872700" cy="12217400"/>
          </a:xfrm>
          <a:prstGeom prst="rect">
            <a:avLst/>
          </a:prstGeom>
          <a:ln w="12700">
            <a:miter lim="400000"/>
          </a:ln>
        </p:spPr>
      </p:pic>
      <p:sp>
        <p:nvSpPr>
          <p:cNvPr id="282" name="Uma das abençoadas lições deixadas por Jesus é que a vida pode negar felicidade plena aqui, mas quem estiver na presença de Deus terá paz na tempestade (Jo 14:27; 17:15) e mais condições de lidar com o inesperado."/>
          <p:cNvSpPr txBox="1"/>
          <p:nvPr/>
        </p:nvSpPr>
        <p:spPr>
          <a:xfrm>
            <a:off x="13389179" y="4000265"/>
            <a:ext cx="9535144" cy="68736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spcBef>
                <a:spcPts val="1200"/>
              </a:spcBef>
              <a:defRPr sz="5500">
                <a:solidFill>
                  <a:srgbClr val="FFFFFF"/>
                </a:solidFill>
                <a:latin typeface="Akrobat Light"/>
                <a:ea typeface="Akrobat Light"/>
                <a:cs typeface="Akrobat Light"/>
                <a:sym typeface="Akrobat Light"/>
              </a:defRPr>
            </a:pPr>
            <a:r>
              <a:rPr lang="pt-BR" dirty="0"/>
              <a:t>Uma das abençoadas lições deixadas por Jesus é que a vida pode negar felicidade plena aqui, mas quem estiver na presença de Deus terá paz na tempestade </a:t>
            </a:r>
            <a:r>
              <a:rPr lang="pt-BR" b="1" dirty="0"/>
              <a:t>(</a:t>
            </a:r>
            <a:r>
              <a:rPr lang="pt-BR" b="1" dirty="0" err="1"/>
              <a:t>Jo</a:t>
            </a:r>
            <a:r>
              <a:rPr lang="pt-BR" b="1" dirty="0"/>
              <a:t> 14:27; 17:15) </a:t>
            </a:r>
            <a:r>
              <a:rPr lang="pt-BR" dirty="0"/>
              <a:t>e mais condições de lidar com o inesperado. </a:t>
            </a:r>
            <a:endParaRPr lang="pt-BR" sz="1200" dirty="0">
              <a:latin typeface="Times Roman"/>
              <a:ea typeface="Times Roman"/>
              <a:cs typeface="Times Roman"/>
              <a:sym typeface="Times Roman"/>
            </a:endParaRPr>
          </a:p>
        </p:txBody>
      </p:sp>
      <p:pic>
        <p:nvPicPr>
          <p:cNvPr id="283" name="Imagem" descr="Imagem"/>
          <p:cNvPicPr>
            <a:picLocks noChangeAspect="1"/>
          </p:cNvPicPr>
          <p:nvPr/>
        </p:nvPicPr>
        <p:blipFill>
          <a:blip r:embed="rId5"/>
          <a:stretch>
            <a:fillRect/>
          </a:stretch>
        </p:blipFill>
        <p:spPr>
          <a:xfrm>
            <a:off x="20332304" y="775486"/>
            <a:ext cx="3324068" cy="766227"/>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ositive-mature-european-female-warm-sweater-having-dreamy-amazed-facial-expression-pressing-hands-together-smiling-hopinh-best-asking-god-health-wellness-faith-concept.jpeg" descr="positive-mature-european-female-warm-sweater-having-dreamy-amazed-facial-expression-pressing-hands-together-smiling-hopinh-best-asking-god-health-wellness-faith-concept.jpeg"/>
          <p:cNvPicPr>
            <a:picLocks noChangeAspect="1"/>
          </p:cNvPicPr>
          <p:nvPr/>
        </p:nvPicPr>
        <p:blipFill>
          <a:blip r:embed="rId2"/>
          <a:stretch>
            <a:fillRect/>
          </a:stretch>
        </p:blipFill>
        <p:spPr>
          <a:xfrm>
            <a:off x="-562471" y="-2413437"/>
            <a:ext cx="25508942" cy="17005961"/>
          </a:xfrm>
          <a:prstGeom prst="rect">
            <a:avLst/>
          </a:prstGeom>
          <a:ln w="12700">
            <a:miter lim="400000"/>
          </a:ln>
        </p:spPr>
      </p:pic>
      <p:pic>
        <p:nvPicPr>
          <p:cNvPr id="286" name="BG.jpg" descr="BG.jpg"/>
          <p:cNvPicPr>
            <a:picLocks noChangeAspect="1"/>
          </p:cNvPicPr>
          <p:nvPr/>
        </p:nvPicPr>
        <p:blipFill>
          <a:blip r:embed="rId3">
            <a:alphaModFix amt="72997"/>
          </a:blip>
          <a:stretch>
            <a:fillRect/>
          </a:stretch>
        </p:blipFill>
        <p:spPr>
          <a:xfrm>
            <a:off x="-125776" y="-110436"/>
            <a:ext cx="28750352" cy="16172072"/>
          </a:xfrm>
          <a:prstGeom prst="rect">
            <a:avLst/>
          </a:prstGeom>
          <a:ln w="12700">
            <a:miter lim="400000"/>
          </a:ln>
        </p:spPr>
      </p:pic>
      <p:pic>
        <p:nvPicPr>
          <p:cNvPr id="287" name="Imagem" descr="Imagem"/>
          <p:cNvPicPr>
            <a:picLocks noChangeAspect="1"/>
          </p:cNvPicPr>
          <p:nvPr/>
        </p:nvPicPr>
        <p:blipFill>
          <a:blip r:embed="rId4"/>
          <a:stretch>
            <a:fillRect/>
          </a:stretch>
        </p:blipFill>
        <p:spPr>
          <a:xfrm>
            <a:off x="755650" y="749300"/>
            <a:ext cx="22872700" cy="12217400"/>
          </a:xfrm>
          <a:prstGeom prst="rect">
            <a:avLst/>
          </a:prstGeom>
          <a:ln w="12700">
            <a:miter lim="400000"/>
          </a:ln>
        </p:spPr>
      </p:pic>
      <p:sp>
        <p:nvSpPr>
          <p:cNvPr id="288" name="O cristão também chora e sofre, mas não “[...]como os demais, que não têm esperança” (1Ts 4:13).…"/>
          <p:cNvSpPr txBox="1"/>
          <p:nvPr/>
        </p:nvSpPr>
        <p:spPr>
          <a:xfrm>
            <a:off x="3008772" y="4938872"/>
            <a:ext cx="18366456" cy="6073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spcBef>
                <a:spcPts val="1200"/>
              </a:spcBef>
              <a:defRPr sz="6300">
                <a:solidFill>
                  <a:srgbClr val="FFFFFF"/>
                </a:solidFill>
                <a:latin typeface="Akrobat Light"/>
                <a:ea typeface="Akrobat Light"/>
                <a:cs typeface="Akrobat Light"/>
                <a:sym typeface="Akrobat Light"/>
              </a:defRPr>
            </a:pPr>
            <a:r>
              <a:rPr lang="pt-BR" dirty="0"/>
              <a:t>O cristão também chora e sofre, mas não “[...]como os demais, que não têm esperança”</a:t>
            </a:r>
            <a:r>
              <a:rPr lang="pt-BR" b="1" dirty="0"/>
              <a:t> (1Ts 4:13)</a:t>
            </a:r>
            <a:r>
              <a:rPr lang="pt-BR" dirty="0"/>
              <a:t>. </a:t>
            </a:r>
          </a:p>
          <a:p>
            <a:pPr defTabSz="457200">
              <a:spcBef>
                <a:spcPts val="1200"/>
              </a:spcBef>
              <a:defRPr sz="6300">
                <a:solidFill>
                  <a:srgbClr val="FFFFFF"/>
                </a:solidFill>
                <a:latin typeface="Akrobat Light"/>
                <a:ea typeface="Akrobat Light"/>
                <a:cs typeface="Akrobat Light"/>
                <a:sym typeface="Akrobat Light"/>
              </a:defRPr>
            </a:pPr>
            <a:r>
              <a:rPr lang="pt-BR" dirty="0"/>
              <a:t>Existe uma Pessoa, com P maiúsculo, que nos ajuda a encontrar o sorriso perdido em algum lugar deste deserto injusto. Ele é o maravilhoso Deus que pode transformar um momento amargo em algo doce. </a:t>
            </a:r>
            <a:endParaRPr lang="pt-BR" sz="1200" dirty="0">
              <a:latin typeface="Times Roman"/>
              <a:ea typeface="Times Roman"/>
              <a:cs typeface="Times Roman"/>
              <a:sym typeface="Times Roman"/>
            </a:endParaRPr>
          </a:p>
        </p:txBody>
      </p:sp>
      <p:pic>
        <p:nvPicPr>
          <p:cNvPr id="289" name="Imagem" descr="Imagem"/>
          <p:cNvPicPr>
            <a:picLocks noChangeAspect="1"/>
          </p:cNvPicPr>
          <p:nvPr/>
        </p:nvPicPr>
        <p:blipFill>
          <a:blip r:embed="rId5"/>
          <a:stretch>
            <a:fillRect/>
          </a:stretch>
        </p:blipFill>
        <p:spPr>
          <a:xfrm>
            <a:off x="20332304" y="775486"/>
            <a:ext cx="3324068" cy="76622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 xmlns:m="http://schemas.openxmlformats.org/officeDocument/2006/math" xmlns:a14="http://schemas.microsoft.com/office/drawing/2010/main">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Título do Slide"/>
          <p:cNvSpPr txBox="1">
            <a:spLocks noGrp="1"/>
          </p:cNvSpPr>
          <p:nvPr>
            <p:ph type="title"/>
          </p:nvPr>
        </p:nvSpPr>
        <p:spPr>
          <a:prstGeom prst="rect">
            <a:avLst/>
          </a:prstGeom>
        </p:spPr>
        <p:txBody>
          <a:bodyPr/>
          <a:lstStyle/>
          <a:p>
            <a:endParaRPr/>
          </a:p>
        </p:txBody>
      </p:sp>
      <p:sp>
        <p:nvSpPr>
          <p:cNvPr id="292" name="Subtítulo do Slide"/>
          <p:cNvSpPr txBox="1">
            <a:spLocks noGrp="1"/>
          </p:cNvSpPr>
          <p:nvPr>
            <p:ph type="body" idx="21"/>
          </p:nvPr>
        </p:nvSpPr>
        <p:spPr>
          <a:prstGeom prst="rect">
            <a:avLst/>
          </a:prstGeom>
        </p:spPr>
        <p:txBody>
          <a:bodyPr/>
          <a:lstStyle/>
          <a:p>
            <a:endParaRPr/>
          </a:p>
        </p:txBody>
      </p:sp>
      <p:sp>
        <p:nvSpPr>
          <p:cNvPr id="293" name="Texto com marcadores do slide"/>
          <p:cNvSpPr txBox="1">
            <a:spLocks noGrp="1"/>
          </p:cNvSpPr>
          <p:nvPr>
            <p:ph type="body" idx="1"/>
          </p:nvPr>
        </p:nvSpPr>
        <p:spPr>
          <a:prstGeom prst="rect">
            <a:avLst/>
          </a:prstGeom>
        </p:spPr>
        <p:txBody>
          <a:bodyPr/>
          <a:lstStyle/>
          <a:p>
            <a:endParaRPr/>
          </a:p>
        </p:txBody>
      </p:sp>
      <p:pic>
        <p:nvPicPr>
          <p:cNvPr id="294" name="01.jpg" descr="01.jp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 xmlns:m="http://schemas.openxmlformats.org/officeDocument/2006/math" xmlns:a14="http://schemas.microsoft.com/office/drawing/2010/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sunny-landskape-with-church.jpeg" descr="sunny-landskape-with-church.jpeg"/>
          <p:cNvPicPr>
            <a:picLocks noChangeAspect="1"/>
          </p:cNvPicPr>
          <p:nvPr/>
        </p:nvPicPr>
        <p:blipFill>
          <a:blip r:embed="rId2"/>
          <a:stretch>
            <a:fillRect/>
          </a:stretch>
        </p:blipFill>
        <p:spPr>
          <a:xfrm>
            <a:off x="-259417" y="-1778505"/>
            <a:ext cx="24902834" cy="16601890"/>
          </a:xfrm>
          <a:prstGeom prst="rect">
            <a:avLst/>
          </a:prstGeom>
          <a:ln w="12700">
            <a:miter lim="400000"/>
          </a:ln>
        </p:spPr>
      </p:pic>
      <p:pic>
        <p:nvPicPr>
          <p:cNvPr id="164" name="BG.png" descr="BG.png"/>
          <p:cNvPicPr>
            <a:picLocks noChangeAspect="1"/>
          </p:cNvPicPr>
          <p:nvPr/>
        </p:nvPicPr>
        <p:blipFill>
          <a:blip r:embed="rId3"/>
          <a:stretch>
            <a:fillRect/>
          </a:stretch>
        </p:blipFill>
        <p:spPr>
          <a:xfrm>
            <a:off x="-1" y="0"/>
            <a:ext cx="24384001" cy="13716000"/>
          </a:xfrm>
          <a:prstGeom prst="rect">
            <a:avLst/>
          </a:prstGeom>
          <a:ln w="12700">
            <a:miter lim="400000"/>
          </a:ln>
        </p:spPr>
      </p:pic>
      <p:pic>
        <p:nvPicPr>
          <p:cNvPr id="165" name="BG.png" descr="BG.png"/>
          <p:cNvPicPr>
            <a:picLocks noChangeAspect="1"/>
          </p:cNvPicPr>
          <p:nvPr/>
        </p:nvPicPr>
        <p:blipFill>
          <a:blip r:embed="rId3"/>
          <a:stretch>
            <a:fillRect/>
          </a:stretch>
        </p:blipFill>
        <p:spPr>
          <a:xfrm>
            <a:off x="-1" y="0"/>
            <a:ext cx="24384001" cy="13716000"/>
          </a:xfrm>
          <a:prstGeom prst="rect">
            <a:avLst/>
          </a:prstGeom>
          <a:ln w="12700">
            <a:miter lim="400000"/>
          </a:ln>
        </p:spPr>
      </p:pic>
      <p:pic>
        <p:nvPicPr>
          <p:cNvPr id="166" name="Imagem" descr="Imagem"/>
          <p:cNvPicPr>
            <a:picLocks noChangeAspect="1"/>
          </p:cNvPicPr>
          <p:nvPr/>
        </p:nvPicPr>
        <p:blipFill>
          <a:blip r:embed="rId4"/>
          <a:stretch>
            <a:fillRect/>
          </a:stretch>
        </p:blipFill>
        <p:spPr>
          <a:xfrm>
            <a:off x="755650" y="749300"/>
            <a:ext cx="22872700" cy="12217400"/>
          </a:xfrm>
          <a:prstGeom prst="rect">
            <a:avLst/>
          </a:prstGeom>
          <a:ln w="12700">
            <a:miter lim="400000"/>
          </a:ln>
        </p:spPr>
      </p:pic>
      <p:sp>
        <p:nvSpPr>
          <p:cNvPr id="167" name="Vizinho da igreja durante anos, o senhor Josivaldo ouvia o culto apenas através da janela. Isso era triste, pois 40 anos antes aquela grande congregação havia começado em sua casa."/>
          <p:cNvSpPr txBox="1"/>
          <p:nvPr/>
        </p:nvSpPr>
        <p:spPr>
          <a:xfrm>
            <a:off x="13997751" y="4292600"/>
            <a:ext cx="9365120" cy="513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spcBef>
                <a:spcPts val="1200"/>
              </a:spcBef>
              <a:defRPr sz="5500">
                <a:solidFill>
                  <a:srgbClr val="FFFFFF"/>
                </a:solidFill>
                <a:latin typeface="Akrobat Light"/>
                <a:ea typeface="Akrobat Light"/>
                <a:cs typeface="Akrobat Light"/>
                <a:sym typeface="Akrobat Light"/>
              </a:defRPr>
            </a:lvl1pPr>
          </a:lstStyle>
          <a:p>
            <a:r>
              <a:rPr lang="pt-BR" dirty="0"/>
              <a:t>Vizinho da igreja durante anos, o senhor Josivaldo ouvia o culto apenas através da janela. Isso era triste, pois, 40 anos antes, aquela grande congregação havia começado em sua casa.</a:t>
            </a:r>
          </a:p>
        </p:txBody>
      </p:sp>
      <p:pic>
        <p:nvPicPr>
          <p:cNvPr id="168" name="Imagem" descr="Imagem"/>
          <p:cNvPicPr>
            <a:picLocks noChangeAspect="1"/>
          </p:cNvPicPr>
          <p:nvPr/>
        </p:nvPicPr>
        <p:blipFill>
          <a:blip r:embed="rId5"/>
          <a:stretch>
            <a:fillRect/>
          </a:stretch>
        </p:blipFill>
        <p:spPr>
          <a:xfrm>
            <a:off x="20332304" y="775486"/>
            <a:ext cx="3324068" cy="76622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push/>
      </p:transition>
    </mc:Choice>
    <mc:Fallback xmlns="" xmlns:m="http://schemas.openxmlformats.org/officeDocument/2006/math" xmlns:a14="http://schemas.microsoft.com/office/drawing/2010/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customer-experience-human-emotional-concept-woman-present-angry-feeling.jpeg" descr="customer-experience-human-emotional-concept-woman-present-angry-feeling.jpeg"/>
          <p:cNvPicPr>
            <a:picLocks noChangeAspect="1"/>
          </p:cNvPicPr>
          <p:nvPr/>
        </p:nvPicPr>
        <p:blipFill>
          <a:blip r:embed="rId2"/>
          <a:stretch>
            <a:fillRect/>
          </a:stretch>
        </p:blipFill>
        <p:spPr>
          <a:xfrm>
            <a:off x="-1095678" y="-1775658"/>
            <a:ext cx="26575356" cy="17716904"/>
          </a:xfrm>
          <a:prstGeom prst="rect">
            <a:avLst/>
          </a:prstGeom>
          <a:ln w="12700">
            <a:miter lim="400000"/>
          </a:ln>
        </p:spPr>
      </p:pic>
      <p:pic>
        <p:nvPicPr>
          <p:cNvPr id="171" name="BG.png" descr="BG.png"/>
          <p:cNvPicPr>
            <a:picLocks noChangeAspect="1"/>
          </p:cNvPicPr>
          <p:nvPr/>
        </p:nvPicPr>
        <p:blipFill>
          <a:blip r:embed="rId3">
            <a:alphaModFix amt="84306"/>
          </a:blip>
          <a:stretch>
            <a:fillRect/>
          </a:stretch>
        </p:blipFill>
        <p:spPr>
          <a:xfrm>
            <a:off x="0" y="0"/>
            <a:ext cx="24384000" cy="13716000"/>
          </a:xfrm>
          <a:prstGeom prst="rect">
            <a:avLst/>
          </a:prstGeom>
          <a:ln w="12700">
            <a:miter lim="400000"/>
          </a:ln>
        </p:spPr>
      </p:pic>
      <p:pic>
        <p:nvPicPr>
          <p:cNvPr id="172" name="Imagem" descr="Imagem"/>
          <p:cNvPicPr>
            <a:picLocks noChangeAspect="1"/>
          </p:cNvPicPr>
          <p:nvPr/>
        </p:nvPicPr>
        <p:blipFill>
          <a:blip r:embed="rId4"/>
          <a:stretch>
            <a:fillRect/>
          </a:stretch>
        </p:blipFill>
        <p:spPr>
          <a:xfrm>
            <a:off x="755650" y="749300"/>
            <a:ext cx="22872700" cy="12217400"/>
          </a:xfrm>
          <a:prstGeom prst="rect">
            <a:avLst/>
          </a:prstGeom>
          <a:ln w="12700">
            <a:miter lim="400000"/>
          </a:ln>
        </p:spPr>
      </p:pic>
      <p:sp>
        <p:nvSpPr>
          <p:cNvPr id="173" name="O mais triste é que em alguns casos as divergências que provocaram a desavença alimentam um sentimento destrutivo. A princípio, as tensões são mais fáceis de resolver."/>
          <p:cNvSpPr txBox="1"/>
          <p:nvPr/>
        </p:nvSpPr>
        <p:spPr>
          <a:xfrm>
            <a:off x="1481590" y="4292600"/>
            <a:ext cx="9070836" cy="513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spcBef>
                <a:spcPts val="1200"/>
              </a:spcBef>
              <a:defRPr sz="5500">
                <a:solidFill>
                  <a:srgbClr val="FFFFFF"/>
                </a:solidFill>
                <a:latin typeface="Akrobat Light"/>
                <a:ea typeface="Akrobat Light"/>
                <a:cs typeface="Akrobat Light"/>
                <a:sym typeface="Akrobat Light"/>
              </a:defRPr>
            </a:lvl1pPr>
          </a:lstStyle>
          <a:p>
            <a:r>
              <a:t>O mais triste é que em alguns casos as divergências que provocaram a desavença alimentam um sentimento destrutivo. A princípio, as tensões são mais fáceis de resolver.</a:t>
            </a:r>
          </a:p>
        </p:txBody>
      </p:sp>
      <p:pic>
        <p:nvPicPr>
          <p:cNvPr id="174" name="Imagem" descr="Imagem"/>
          <p:cNvPicPr>
            <a:picLocks noChangeAspect="1"/>
          </p:cNvPicPr>
          <p:nvPr/>
        </p:nvPicPr>
        <p:blipFill>
          <a:blip r:embed="rId5"/>
          <a:stretch>
            <a:fillRect/>
          </a:stretch>
        </p:blipFill>
        <p:spPr>
          <a:xfrm>
            <a:off x="20332304" y="775486"/>
            <a:ext cx="3324068" cy="76622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 xmlns:m="http://schemas.openxmlformats.org/officeDocument/2006/math"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emotional-brunette-woman-blue-coat-posing-purple-wall-indoor-photo-beautiful-short-haired-female-model-trendy-midi-dress.jpeg" descr="emotional-brunette-woman-blue-coat-posing-purple-wall-indoor-photo-beautiful-short-haired-female-model-trendy-midi-dress.jpeg"/>
          <p:cNvPicPr>
            <a:picLocks noChangeAspect="1"/>
          </p:cNvPicPr>
          <p:nvPr/>
        </p:nvPicPr>
        <p:blipFill>
          <a:blip r:embed="rId2"/>
          <a:stretch>
            <a:fillRect/>
          </a:stretch>
        </p:blipFill>
        <p:spPr>
          <a:xfrm>
            <a:off x="-270968" y="5314"/>
            <a:ext cx="28746932" cy="14827963"/>
          </a:xfrm>
          <a:prstGeom prst="rect">
            <a:avLst/>
          </a:prstGeom>
          <a:ln w="12700">
            <a:miter lim="400000"/>
          </a:ln>
        </p:spPr>
      </p:pic>
      <p:pic>
        <p:nvPicPr>
          <p:cNvPr id="177" name="BG.png" descr="BG.png"/>
          <p:cNvPicPr>
            <a:picLocks noChangeAspect="1"/>
          </p:cNvPicPr>
          <p:nvPr/>
        </p:nvPicPr>
        <p:blipFill>
          <a:blip r:embed="rId3">
            <a:alphaModFix amt="84306"/>
          </a:blip>
          <a:stretch>
            <a:fillRect/>
          </a:stretch>
        </p:blipFill>
        <p:spPr>
          <a:xfrm>
            <a:off x="0" y="0"/>
            <a:ext cx="24384000" cy="13716000"/>
          </a:xfrm>
          <a:prstGeom prst="rect">
            <a:avLst/>
          </a:prstGeom>
          <a:ln w="12700">
            <a:miter lim="400000"/>
          </a:ln>
        </p:spPr>
      </p:pic>
      <p:pic>
        <p:nvPicPr>
          <p:cNvPr id="178" name="Imagem" descr="Imagem"/>
          <p:cNvPicPr>
            <a:picLocks noChangeAspect="1"/>
          </p:cNvPicPr>
          <p:nvPr/>
        </p:nvPicPr>
        <p:blipFill>
          <a:blip r:embed="rId4"/>
          <a:stretch>
            <a:fillRect/>
          </a:stretch>
        </p:blipFill>
        <p:spPr>
          <a:xfrm>
            <a:off x="755650" y="749300"/>
            <a:ext cx="22872700" cy="12217400"/>
          </a:xfrm>
          <a:prstGeom prst="rect">
            <a:avLst/>
          </a:prstGeom>
          <a:ln w="12700">
            <a:miter lim="400000"/>
          </a:ln>
        </p:spPr>
      </p:pic>
      <p:sp>
        <p:nvSpPr>
          <p:cNvPr id="179" name="Certa ocasião, um marido elogiou o vestido azul da esposa, dizendo: “Que vestido lindo! Ficou tão bem em você! É novo?” Então, ela respondeu: “Não! É o mesmo que usei há dois anos na primeira vez que saímos, quando ainda éramos namorados”."/>
          <p:cNvSpPr txBox="1"/>
          <p:nvPr/>
        </p:nvSpPr>
        <p:spPr>
          <a:xfrm>
            <a:off x="1661487" y="4186117"/>
            <a:ext cx="9070837" cy="680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spcBef>
                <a:spcPts val="1200"/>
              </a:spcBef>
              <a:defRPr sz="5500">
                <a:solidFill>
                  <a:srgbClr val="FFFFFF"/>
                </a:solidFill>
                <a:latin typeface="Akrobat Light"/>
                <a:ea typeface="Akrobat Light"/>
                <a:cs typeface="Akrobat Light"/>
                <a:sym typeface="Akrobat Light"/>
              </a:defRPr>
            </a:pPr>
            <a:r>
              <a:t>Certa ocasião, um marido elogiou o vestido azul da esposa, dizendo: </a:t>
            </a:r>
            <a:r>
              <a:rPr b="1"/>
              <a:t>“Que vestido lindo! Ficou tão bem em você! É novo?”</a:t>
            </a:r>
            <a:r>
              <a:t> Então, ela respondeu: “</a:t>
            </a:r>
            <a:r>
              <a:rPr b="1"/>
              <a:t>Não! É o mesmo que usei há dois anos na primeira vez que saímos, quando ainda éramos namorados”</a:t>
            </a:r>
            <a:r>
              <a:t>.</a:t>
            </a:r>
          </a:p>
        </p:txBody>
      </p:sp>
      <p:pic>
        <p:nvPicPr>
          <p:cNvPr id="180" name="Imagem" descr="Imagem"/>
          <p:cNvPicPr>
            <a:picLocks noChangeAspect="1"/>
          </p:cNvPicPr>
          <p:nvPr/>
        </p:nvPicPr>
        <p:blipFill>
          <a:blip r:embed="rId5"/>
          <a:stretch>
            <a:fillRect/>
          </a:stretch>
        </p:blipFill>
        <p:spPr>
          <a:xfrm>
            <a:off x="20332304" y="775486"/>
            <a:ext cx="3324068" cy="76622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 xmlns:m="http://schemas.openxmlformats.org/officeDocument/2006/math"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close-up-view-patient-psychologist.jpeg" descr="close-up-view-patient-psychologist.jpeg"/>
          <p:cNvPicPr>
            <a:picLocks noChangeAspect="1"/>
          </p:cNvPicPr>
          <p:nvPr/>
        </p:nvPicPr>
        <p:blipFill>
          <a:blip r:embed="rId2"/>
          <a:stretch>
            <a:fillRect/>
          </a:stretch>
        </p:blipFill>
        <p:spPr>
          <a:xfrm>
            <a:off x="-629112" y="-274860"/>
            <a:ext cx="26316856" cy="17544572"/>
          </a:xfrm>
          <a:prstGeom prst="rect">
            <a:avLst/>
          </a:prstGeom>
          <a:ln w="12700">
            <a:miter lim="400000"/>
          </a:ln>
        </p:spPr>
      </p:pic>
      <p:pic>
        <p:nvPicPr>
          <p:cNvPr id="183" name="BG.png" descr="BG.png"/>
          <p:cNvPicPr>
            <a:picLocks noChangeAspect="1"/>
          </p:cNvPicPr>
          <p:nvPr/>
        </p:nvPicPr>
        <p:blipFill>
          <a:blip r:embed="rId3"/>
          <a:stretch>
            <a:fillRect/>
          </a:stretch>
        </p:blipFill>
        <p:spPr>
          <a:xfrm flipH="1">
            <a:off x="-1" y="0"/>
            <a:ext cx="24384001" cy="13716000"/>
          </a:xfrm>
          <a:prstGeom prst="rect">
            <a:avLst/>
          </a:prstGeom>
          <a:ln w="12700">
            <a:miter lim="400000"/>
          </a:ln>
        </p:spPr>
      </p:pic>
      <p:pic>
        <p:nvPicPr>
          <p:cNvPr id="184" name="Imagem" descr="Imagem"/>
          <p:cNvPicPr>
            <a:picLocks noChangeAspect="1"/>
          </p:cNvPicPr>
          <p:nvPr/>
        </p:nvPicPr>
        <p:blipFill>
          <a:blip r:embed="rId4"/>
          <a:stretch>
            <a:fillRect/>
          </a:stretch>
        </p:blipFill>
        <p:spPr>
          <a:xfrm>
            <a:off x="755650" y="749300"/>
            <a:ext cx="22872700" cy="12217400"/>
          </a:xfrm>
          <a:prstGeom prst="rect">
            <a:avLst/>
          </a:prstGeom>
          <a:ln w="12700">
            <a:miter lim="400000"/>
          </a:ln>
        </p:spPr>
      </p:pic>
      <p:sp>
        <p:nvSpPr>
          <p:cNvPr id="185" name="Por menores que sejam as amarguras, se acumuladas, elas podem trazer um mal silencioso e profundamente destrutivo. As amarguras nos impedem de ver o melhor das pessoas e, especialmente, o melhor de Deus."/>
          <p:cNvSpPr txBox="1"/>
          <p:nvPr/>
        </p:nvSpPr>
        <p:spPr>
          <a:xfrm>
            <a:off x="1661487" y="3873500"/>
            <a:ext cx="9070837" cy="596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spcBef>
                <a:spcPts val="1200"/>
              </a:spcBef>
              <a:defRPr sz="5500">
                <a:solidFill>
                  <a:srgbClr val="FFFFFF"/>
                </a:solidFill>
                <a:latin typeface="Akrobat Light"/>
                <a:ea typeface="Akrobat Light"/>
                <a:cs typeface="Akrobat Light"/>
                <a:sym typeface="Akrobat Light"/>
              </a:defRPr>
            </a:lvl1pPr>
          </a:lstStyle>
          <a:p>
            <a:r>
              <a:t>Por menores que sejam as amarguras, se acumuladas, elas podem trazer um mal silencioso e profundamente destrutivo. As amarguras nos impedem de ver o melhor das pessoas e, especialmente, o melhor de Deus.</a:t>
            </a:r>
          </a:p>
        </p:txBody>
      </p:sp>
      <p:pic>
        <p:nvPicPr>
          <p:cNvPr id="186" name="Imagem" descr="Imagem"/>
          <p:cNvPicPr>
            <a:picLocks noChangeAspect="1"/>
          </p:cNvPicPr>
          <p:nvPr/>
        </p:nvPicPr>
        <p:blipFill>
          <a:blip r:embed="rId5"/>
          <a:stretch>
            <a:fillRect/>
          </a:stretch>
        </p:blipFill>
        <p:spPr>
          <a:xfrm>
            <a:off x="20332304" y="775486"/>
            <a:ext cx="3324068" cy="76622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 xmlns:m="http://schemas.openxmlformats.org/officeDocument/2006/math" xmlns:a14="http://schemas.microsoft.com/office/drawing/2010/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roots-plant-ground.jpeg" descr="roots-plant-ground.jpeg"/>
          <p:cNvPicPr>
            <a:picLocks noChangeAspect="1"/>
          </p:cNvPicPr>
          <p:nvPr/>
        </p:nvPicPr>
        <p:blipFill>
          <a:blip r:embed="rId2"/>
          <a:stretch>
            <a:fillRect/>
          </a:stretch>
        </p:blipFill>
        <p:spPr>
          <a:xfrm>
            <a:off x="-569171" y="-897156"/>
            <a:ext cx="25522341" cy="17014894"/>
          </a:xfrm>
          <a:prstGeom prst="rect">
            <a:avLst/>
          </a:prstGeom>
          <a:ln w="12700">
            <a:miter lim="400000"/>
          </a:ln>
        </p:spPr>
      </p:pic>
      <p:pic>
        <p:nvPicPr>
          <p:cNvPr id="189" name="TEXTURA.png" descr="TEXTURA.png"/>
          <p:cNvPicPr>
            <a:picLocks noChangeAspect="1"/>
          </p:cNvPicPr>
          <p:nvPr/>
        </p:nvPicPr>
        <p:blipFill>
          <a:blip r:embed="rId3">
            <a:alphaModFix amt="52660"/>
          </a:blip>
          <a:stretch>
            <a:fillRect/>
          </a:stretch>
        </p:blipFill>
        <p:spPr>
          <a:xfrm>
            <a:off x="-1" y="-1"/>
            <a:ext cx="24384001" cy="13716001"/>
          </a:xfrm>
          <a:prstGeom prst="rect">
            <a:avLst/>
          </a:prstGeom>
          <a:ln w="12700">
            <a:miter lim="400000"/>
          </a:ln>
        </p:spPr>
      </p:pic>
      <p:pic>
        <p:nvPicPr>
          <p:cNvPr id="190" name="Imagem" descr="Imagem"/>
          <p:cNvPicPr>
            <a:picLocks noChangeAspect="1"/>
          </p:cNvPicPr>
          <p:nvPr/>
        </p:nvPicPr>
        <p:blipFill>
          <a:blip r:embed="rId4"/>
          <a:stretch>
            <a:fillRect/>
          </a:stretch>
        </p:blipFill>
        <p:spPr>
          <a:xfrm>
            <a:off x="755650" y="749300"/>
            <a:ext cx="22872700" cy="12217400"/>
          </a:xfrm>
          <a:prstGeom prst="rect">
            <a:avLst/>
          </a:prstGeom>
          <a:ln w="12700">
            <a:miter lim="400000"/>
          </a:ln>
        </p:spPr>
      </p:pic>
      <p:sp>
        <p:nvSpPr>
          <p:cNvPr id="191" name="1. Arranque esta raiz e veja algo diferente"/>
          <p:cNvSpPr txBox="1"/>
          <p:nvPr/>
        </p:nvSpPr>
        <p:spPr>
          <a:xfrm>
            <a:off x="5434380" y="5295899"/>
            <a:ext cx="13515241" cy="312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spcBef>
                <a:spcPts val="1200"/>
              </a:spcBef>
              <a:defRPr sz="9900">
                <a:solidFill>
                  <a:srgbClr val="FFFFFF"/>
                </a:solidFill>
                <a:latin typeface="Barthon"/>
                <a:ea typeface="Barthon"/>
                <a:cs typeface="Barthon"/>
                <a:sym typeface="Barthon"/>
              </a:defRPr>
            </a:lvl1pPr>
          </a:lstStyle>
          <a:p>
            <a:r>
              <a:rPr lang="pt-BR" dirty="0"/>
              <a:t>1. Arranque esta raiz e veja algo diferente.</a:t>
            </a:r>
          </a:p>
        </p:txBody>
      </p:sp>
      <p:pic>
        <p:nvPicPr>
          <p:cNvPr id="192" name="Imagem" descr="Imagem"/>
          <p:cNvPicPr>
            <a:picLocks noChangeAspect="1"/>
          </p:cNvPicPr>
          <p:nvPr/>
        </p:nvPicPr>
        <p:blipFill>
          <a:blip r:embed="rId5"/>
          <a:stretch>
            <a:fillRect/>
          </a:stretch>
        </p:blipFill>
        <p:spPr>
          <a:xfrm>
            <a:off x="20332304" y="775486"/>
            <a:ext cx="3324068" cy="76622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 xmlns:m="http://schemas.openxmlformats.org/officeDocument/2006/math" xmlns:a14="http://schemas.microsoft.com/office/drawing/2010/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diverse-people-holding-emoticon.jpeg" descr="diverse-people-holding-emoticon.jpeg"/>
          <p:cNvPicPr>
            <a:picLocks noChangeAspect="1"/>
          </p:cNvPicPr>
          <p:nvPr/>
        </p:nvPicPr>
        <p:blipFill>
          <a:blip r:embed="rId2"/>
          <a:stretch>
            <a:fillRect/>
          </a:stretch>
        </p:blipFill>
        <p:spPr>
          <a:xfrm>
            <a:off x="-1170696" y="-925702"/>
            <a:ext cx="25893160" cy="15212391"/>
          </a:xfrm>
          <a:prstGeom prst="rect">
            <a:avLst/>
          </a:prstGeom>
          <a:ln w="12700">
            <a:miter lim="400000"/>
          </a:ln>
        </p:spPr>
      </p:pic>
      <p:pic>
        <p:nvPicPr>
          <p:cNvPr id="195" name="BG.png" descr="BG.png"/>
          <p:cNvPicPr>
            <a:picLocks noChangeAspect="1"/>
          </p:cNvPicPr>
          <p:nvPr/>
        </p:nvPicPr>
        <p:blipFill>
          <a:blip r:embed="rId3">
            <a:alphaModFix amt="84306"/>
          </a:blip>
          <a:stretch>
            <a:fillRect/>
          </a:stretch>
        </p:blipFill>
        <p:spPr>
          <a:xfrm>
            <a:off x="0" y="0"/>
            <a:ext cx="24384000" cy="13716000"/>
          </a:xfrm>
          <a:prstGeom prst="rect">
            <a:avLst/>
          </a:prstGeom>
          <a:ln w="12700">
            <a:miter lim="400000"/>
          </a:ln>
        </p:spPr>
      </p:pic>
      <p:pic>
        <p:nvPicPr>
          <p:cNvPr id="196" name="Imagem" descr="Imagem"/>
          <p:cNvPicPr>
            <a:picLocks noChangeAspect="1"/>
          </p:cNvPicPr>
          <p:nvPr/>
        </p:nvPicPr>
        <p:blipFill>
          <a:blip r:embed="rId4"/>
          <a:stretch>
            <a:fillRect/>
          </a:stretch>
        </p:blipFill>
        <p:spPr>
          <a:xfrm>
            <a:off x="755650" y="749300"/>
            <a:ext cx="22872700" cy="12217400"/>
          </a:xfrm>
          <a:prstGeom prst="rect">
            <a:avLst/>
          </a:prstGeom>
          <a:ln w="12700">
            <a:miter lim="400000"/>
          </a:ln>
        </p:spPr>
      </p:pic>
      <p:sp>
        <p:nvSpPr>
          <p:cNvPr id="197" name="A frase “guardar ressentimento é como tomar veneno esperando que a outra pessoa morra” é atribuída a mais de dois indivíduos. Sem tentar definir autor, vamos pensar quanto desse pensamento soa como verdadeiro?"/>
          <p:cNvSpPr txBox="1"/>
          <p:nvPr/>
        </p:nvSpPr>
        <p:spPr>
          <a:xfrm>
            <a:off x="1661487" y="4605217"/>
            <a:ext cx="9070837" cy="596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spcBef>
                <a:spcPts val="1200"/>
              </a:spcBef>
              <a:defRPr sz="5500">
                <a:solidFill>
                  <a:srgbClr val="FFFFFF"/>
                </a:solidFill>
                <a:latin typeface="Akrobat Light"/>
                <a:ea typeface="Akrobat Light"/>
                <a:cs typeface="Akrobat Light"/>
                <a:sym typeface="Akrobat Light"/>
              </a:defRPr>
            </a:lvl1pPr>
          </a:lstStyle>
          <a:p>
            <a:r>
              <a:t>A frase “guardar ressentimento é como tomar veneno esperando que a outra pessoa morra” é atribuída a mais de dois indivíduos. Sem tentar definir autor, vamos pensar quanto desse pensamento soa como verdadeiro?</a:t>
            </a:r>
          </a:p>
        </p:txBody>
      </p:sp>
      <p:pic>
        <p:nvPicPr>
          <p:cNvPr id="198" name="Imagem" descr="Imagem"/>
          <p:cNvPicPr>
            <a:picLocks noChangeAspect="1"/>
          </p:cNvPicPr>
          <p:nvPr/>
        </p:nvPicPr>
        <p:blipFill>
          <a:blip r:embed="rId5"/>
          <a:stretch>
            <a:fillRect/>
          </a:stretch>
        </p:blipFill>
        <p:spPr>
          <a:xfrm>
            <a:off x="20332304" y="775486"/>
            <a:ext cx="3324068" cy="76622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close-up-picture-hand-holding-planting-seed-plant.jpeg" descr="close-up-picture-hand-holding-planting-seed-plant.jpeg"/>
          <p:cNvPicPr>
            <a:picLocks noChangeAspect="1"/>
          </p:cNvPicPr>
          <p:nvPr/>
        </p:nvPicPr>
        <p:blipFill>
          <a:blip r:embed="rId2"/>
          <a:stretch>
            <a:fillRect/>
          </a:stretch>
        </p:blipFill>
        <p:spPr>
          <a:xfrm>
            <a:off x="-859144" y="-357261"/>
            <a:ext cx="25420828" cy="16947219"/>
          </a:xfrm>
          <a:prstGeom prst="rect">
            <a:avLst/>
          </a:prstGeom>
          <a:ln w="12700">
            <a:miter lim="400000"/>
          </a:ln>
        </p:spPr>
      </p:pic>
      <p:pic>
        <p:nvPicPr>
          <p:cNvPr id="201" name="BG.png" descr="BG.png"/>
          <p:cNvPicPr>
            <a:picLocks noChangeAspect="1"/>
          </p:cNvPicPr>
          <p:nvPr/>
        </p:nvPicPr>
        <p:blipFill>
          <a:blip r:embed="rId3"/>
          <a:stretch>
            <a:fillRect/>
          </a:stretch>
        </p:blipFill>
        <p:spPr>
          <a:xfrm flipH="1">
            <a:off x="-1" y="0"/>
            <a:ext cx="24384001" cy="13716000"/>
          </a:xfrm>
          <a:prstGeom prst="rect">
            <a:avLst/>
          </a:prstGeom>
          <a:ln w="12700">
            <a:miter lim="400000"/>
          </a:ln>
        </p:spPr>
      </p:pic>
      <p:pic>
        <p:nvPicPr>
          <p:cNvPr id="202" name="Imagem" descr="Imagem"/>
          <p:cNvPicPr>
            <a:picLocks noChangeAspect="1"/>
          </p:cNvPicPr>
          <p:nvPr/>
        </p:nvPicPr>
        <p:blipFill>
          <a:blip r:embed="rId4"/>
          <a:stretch>
            <a:fillRect/>
          </a:stretch>
        </p:blipFill>
        <p:spPr>
          <a:xfrm>
            <a:off x="755650" y="749300"/>
            <a:ext cx="22872700" cy="12217400"/>
          </a:xfrm>
          <a:prstGeom prst="rect">
            <a:avLst/>
          </a:prstGeom>
          <a:ln w="12700">
            <a:miter lim="400000"/>
          </a:ln>
        </p:spPr>
      </p:pic>
      <p:sp>
        <p:nvSpPr>
          <p:cNvPr id="203" name="A amargura é como uma semente. Ela brota e, se cultivada, cria raízes ao longo do tempo. Um bom conselho é que não “[...]haja alguma raiz de amargura que, brotando, vos perturbe, e, por meio dela, muitos sejam contaminados;” (Hb 12:15)."/>
          <p:cNvSpPr txBox="1"/>
          <p:nvPr/>
        </p:nvSpPr>
        <p:spPr>
          <a:xfrm>
            <a:off x="1661487" y="2997969"/>
            <a:ext cx="9070837" cy="7720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spcBef>
                <a:spcPts val="1200"/>
              </a:spcBef>
              <a:defRPr sz="5500">
                <a:solidFill>
                  <a:srgbClr val="FFFFFF"/>
                </a:solidFill>
                <a:latin typeface="Akrobat Light"/>
                <a:ea typeface="Akrobat Light"/>
                <a:cs typeface="Akrobat Light"/>
                <a:sym typeface="Akrobat Light"/>
              </a:defRPr>
            </a:pPr>
            <a:r>
              <a:rPr lang="pt-BR" dirty="0"/>
              <a:t>A amargura é como uma semente. Ela brota e, se cultivada, cria raízes ao longo do tempo. Um bom conselho é que não </a:t>
            </a:r>
            <a:r>
              <a:rPr lang="pt-BR" b="1" dirty="0"/>
              <a:t>“[...] haja alguma raiz de amargura que, brotando, vos perturbe, e, por meio dela, muitos sejam contaminados;” (</a:t>
            </a:r>
            <a:r>
              <a:rPr lang="pt-BR" b="1" dirty="0" err="1"/>
              <a:t>Hb</a:t>
            </a:r>
            <a:r>
              <a:rPr lang="pt-BR" b="1" dirty="0"/>
              <a:t> 12:15).</a:t>
            </a:r>
          </a:p>
        </p:txBody>
      </p:sp>
      <p:pic>
        <p:nvPicPr>
          <p:cNvPr id="204" name="Imagem" descr="Imagem"/>
          <p:cNvPicPr>
            <a:picLocks noChangeAspect="1"/>
          </p:cNvPicPr>
          <p:nvPr/>
        </p:nvPicPr>
        <p:blipFill>
          <a:blip r:embed="rId5"/>
          <a:stretch>
            <a:fillRect/>
          </a:stretch>
        </p:blipFill>
        <p:spPr>
          <a:xfrm>
            <a:off x="20332304" y="775486"/>
            <a:ext cx="3324068" cy="76622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 xmlns:m="http://schemas.openxmlformats.org/officeDocument/2006/math" xmlns:a14="http://schemas.microsoft.com/office/drawing/2010/main">
      <p:transition spd="slow">
        <p:fade/>
      </p:transition>
    </mc:Fallback>
  </mc:AlternateContent>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13" ma:contentTypeDescription="Crie um novo documento." ma:contentTypeScope="" ma:versionID="2b07555d9da5c43cb6cf04931eac432f">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aa32105edc122945859280c22064c341"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9"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610BD90-B0A5-4ABF-8D7A-99372A00CF8C}"/>
</file>

<file path=customXml/itemProps2.xml><?xml version="1.0" encoding="utf-8"?>
<ds:datastoreItem xmlns:ds="http://schemas.openxmlformats.org/officeDocument/2006/customXml" ds:itemID="{22B9BC6E-78B3-4001-A49E-19B74B974CF7}"/>
</file>

<file path=customXml/itemProps3.xml><?xml version="1.0" encoding="utf-8"?>
<ds:datastoreItem xmlns:ds="http://schemas.openxmlformats.org/officeDocument/2006/customXml" ds:itemID="{8439EC1B-48B8-41DC-9766-74E731579809}"/>
</file>

<file path=docProps/app.xml><?xml version="1.0" encoding="utf-8"?>
<Properties xmlns="http://schemas.openxmlformats.org/officeDocument/2006/extended-properties" xmlns:vt="http://schemas.openxmlformats.org/officeDocument/2006/docPropsVTypes">
  <TotalTime>2</TotalTime>
  <Words>1104</Words>
  <Application>Microsoft Office PowerPoint</Application>
  <PresentationFormat>Personalizar</PresentationFormat>
  <Paragraphs>24</Paragraphs>
  <Slides>25</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25</vt:i4>
      </vt:variant>
    </vt:vector>
  </HeadingPairs>
  <TitlesOfParts>
    <vt:vector size="31" baseType="lpstr">
      <vt:lpstr>Akrobat Light</vt:lpstr>
      <vt:lpstr>Barthon</vt:lpstr>
      <vt:lpstr>Helvetica Neue</vt:lpstr>
      <vt:lpstr>Helvetica Neue Medium</vt:lpstr>
      <vt:lpstr>Times Roman</vt:lpstr>
      <vt:lpstr>21_BasicWhite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cp:lastModifiedBy>Beatriz Rago</cp:lastModifiedBy>
  <cp:revision>1</cp:revision>
  <dcterms:modified xsi:type="dcterms:W3CDTF">2022-01-13T13:05:41Z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0x010100624F9E3DF7FBAB4A9A6D824FE11CA10C</vt:lpwstr>
  </property>
</Properties>
</file>