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8" r:id="rId3"/>
    <p:sldId id="259" r:id="rId4"/>
    <p:sldId id="265" r:id="rId5"/>
    <p:sldId id="263" r:id="rId6"/>
    <p:sldId id="269" r:id="rId7"/>
    <p:sldId id="266" r:id="rId8"/>
    <p:sldId id="258" r:id="rId9"/>
    <p:sldId id="264" r:id="rId10"/>
    <p:sldId id="273" r:id="rId11"/>
    <p:sldId id="272" r:id="rId12"/>
    <p:sldId id="267" r:id="rId13"/>
    <p:sldId id="262" r:id="rId14"/>
    <p:sldId id="274" r:id="rId15"/>
    <p:sldId id="275" r:id="rId16"/>
    <p:sldId id="276" r:id="rId17"/>
    <p:sldId id="277" r:id="rId18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Montserrat ExtraBold" panose="00000900000000000000" pitchFamily="2" charset="0"/>
      <p:bold r:id="rId25"/>
      <p:boldItalic r:id="rId26"/>
    </p:embeddedFont>
    <p:embeddedFont>
      <p:font typeface="Montserrat SemiBold" panose="00000700000000000000" pitchFamily="2" charset="0"/>
      <p:bold r:id="rId27"/>
      <p:boldItalic r:id="rId2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3D31"/>
    <a:srgbClr val="FAF3E6"/>
    <a:srgbClr val="633F2A"/>
    <a:srgbClr val="F3E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Vanessa Belgd" userId="c47d16e7-2d9c-472e-876b-9f09ff5c3cf8" providerId="ADAL" clId="{C419A674-E2F9-4245-9EF9-E0EF13544886}"/>
    <pc:docChg chg="undo custSel modSld">
      <pc:chgData name="DSA - Vanessa Belgd" userId="c47d16e7-2d9c-472e-876b-9f09ff5c3cf8" providerId="ADAL" clId="{C419A674-E2F9-4245-9EF9-E0EF13544886}" dt="2023-09-26T16:29:02.982" v="16" actId="20577"/>
      <pc:docMkLst>
        <pc:docMk/>
      </pc:docMkLst>
      <pc:sldChg chg="modSp mod">
        <pc:chgData name="DSA - Vanessa Belgd" userId="c47d16e7-2d9c-472e-876b-9f09ff5c3cf8" providerId="ADAL" clId="{C419A674-E2F9-4245-9EF9-E0EF13544886}" dt="2023-09-26T16:25:55.892" v="0" actId="20577"/>
        <pc:sldMkLst>
          <pc:docMk/>
          <pc:sldMk cId="4115593820" sldId="273"/>
        </pc:sldMkLst>
        <pc:spChg chg="mod">
          <ac:chgData name="DSA - Vanessa Belgd" userId="c47d16e7-2d9c-472e-876b-9f09ff5c3cf8" providerId="ADAL" clId="{C419A674-E2F9-4245-9EF9-E0EF13544886}" dt="2023-09-26T16:25:55.892" v="0" actId="20577"/>
          <ac:spMkLst>
            <pc:docMk/>
            <pc:sldMk cId="4115593820" sldId="273"/>
            <ac:spMk id="3" creationId="{00000000-0000-0000-0000-000000000000}"/>
          </ac:spMkLst>
        </pc:spChg>
      </pc:sldChg>
      <pc:sldChg chg="modSp mod">
        <pc:chgData name="DSA - Vanessa Belgd" userId="c47d16e7-2d9c-472e-876b-9f09ff5c3cf8" providerId="ADAL" clId="{C419A674-E2F9-4245-9EF9-E0EF13544886}" dt="2023-09-26T16:27:29.206" v="1" actId="14100"/>
        <pc:sldMkLst>
          <pc:docMk/>
          <pc:sldMk cId="3734615712" sldId="274"/>
        </pc:sldMkLst>
        <pc:spChg chg="mod">
          <ac:chgData name="DSA - Vanessa Belgd" userId="c47d16e7-2d9c-472e-876b-9f09ff5c3cf8" providerId="ADAL" clId="{C419A674-E2F9-4245-9EF9-E0EF13544886}" dt="2023-09-26T16:27:29.206" v="1" actId="14100"/>
          <ac:spMkLst>
            <pc:docMk/>
            <pc:sldMk cId="3734615712" sldId="274"/>
            <ac:spMk id="3" creationId="{00000000-0000-0000-0000-000000000000}"/>
          </ac:spMkLst>
        </pc:spChg>
      </pc:sldChg>
      <pc:sldChg chg="modSp mod">
        <pc:chgData name="DSA - Vanessa Belgd" userId="c47d16e7-2d9c-472e-876b-9f09ff5c3cf8" providerId="ADAL" clId="{C419A674-E2F9-4245-9EF9-E0EF13544886}" dt="2023-09-26T16:28:50.288" v="14" actId="14100"/>
        <pc:sldMkLst>
          <pc:docMk/>
          <pc:sldMk cId="1623682464" sldId="276"/>
        </pc:sldMkLst>
        <pc:spChg chg="mod">
          <ac:chgData name="DSA - Vanessa Belgd" userId="c47d16e7-2d9c-472e-876b-9f09ff5c3cf8" providerId="ADAL" clId="{C419A674-E2F9-4245-9EF9-E0EF13544886}" dt="2023-09-26T16:28:50.288" v="14" actId="14100"/>
          <ac:spMkLst>
            <pc:docMk/>
            <pc:sldMk cId="1623682464" sldId="276"/>
            <ac:spMk id="2" creationId="{00000000-0000-0000-0000-000000000000}"/>
          </ac:spMkLst>
        </pc:spChg>
      </pc:sldChg>
      <pc:sldChg chg="modSp mod">
        <pc:chgData name="DSA - Vanessa Belgd" userId="c47d16e7-2d9c-472e-876b-9f09ff5c3cf8" providerId="ADAL" clId="{C419A674-E2F9-4245-9EF9-E0EF13544886}" dt="2023-09-26T16:29:02.982" v="16" actId="20577"/>
        <pc:sldMkLst>
          <pc:docMk/>
          <pc:sldMk cId="774741665" sldId="277"/>
        </pc:sldMkLst>
        <pc:spChg chg="mod">
          <ac:chgData name="DSA - Vanessa Belgd" userId="c47d16e7-2d9c-472e-876b-9f09ff5c3cf8" providerId="ADAL" clId="{C419A674-E2F9-4245-9EF9-E0EF13544886}" dt="2023-09-26T16:29:02.982" v="16" actId="20577"/>
          <ac:spMkLst>
            <pc:docMk/>
            <pc:sldMk cId="774741665" sldId="277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6798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0789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9530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6474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9641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3073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7176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0787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5337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3768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0442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9B139-4B02-4F4B-B19F-07F58ADC0ABA}" type="datetimeFigureOut">
              <a:rPr lang="pt-BR" smtClean="0"/>
              <a:t>26/09/2023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28F29-641D-4F67-8D10-8F7D4510B9B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969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9344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1640745" y="1041567"/>
            <a:ext cx="8893515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ExtraBold" panose="00000900000000000000" pitchFamily="2" charset="0"/>
              </a:rPr>
              <a:t>Uma </a:t>
            </a:r>
            <a:r>
              <a:rPr lang="pt-BR" sz="3200" dirty="0">
                <a:solidFill>
                  <a:schemeClr val="accent2">
                    <a:lumMod val="75000"/>
                  </a:schemeClr>
                </a:solidFill>
                <a:latin typeface="Montserrat ExtraBold" panose="00000900000000000000" pitchFamily="2" charset="0"/>
              </a:rPr>
              <a:t>NECESSIDADE</a:t>
            </a:r>
            <a:r>
              <a:rPr lang="pt-BR" sz="3200" dirty="0">
                <a:solidFill>
                  <a:srgbClr val="633F2A"/>
                </a:solidFill>
                <a:latin typeface="Montserrat ExtraBold" panose="00000900000000000000" pitchFamily="2" charset="0"/>
              </a:rPr>
              <a:t> torna-se oportunidade para o </a:t>
            </a:r>
            <a:r>
              <a:rPr lang="pt-BR" sz="3200" dirty="0">
                <a:solidFill>
                  <a:schemeClr val="accent2">
                    <a:lumMod val="75000"/>
                  </a:schemeClr>
                </a:solidFill>
                <a:latin typeface="Montserrat ExtraBold" panose="00000900000000000000" pitchFamily="2" charset="0"/>
              </a:rPr>
              <a:t>MILAGRE.</a:t>
            </a:r>
            <a:r>
              <a:rPr lang="pt-BR" sz="3200" dirty="0">
                <a:solidFill>
                  <a:srgbClr val="633F2A"/>
                </a:solidFill>
                <a:latin typeface="Montserrat ExtraBold" panose="00000900000000000000" pitchFamily="2" charset="0"/>
              </a:rPr>
              <a:t> </a:t>
            </a:r>
          </a:p>
          <a:p>
            <a:pPr algn="ctr">
              <a:lnSpc>
                <a:spcPct val="100000"/>
              </a:lnSpc>
            </a:pPr>
            <a:endParaRPr lang="pt-BR" sz="3200" dirty="0">
              <a:solidFill>
                <a:srgbClr val="633F2A"/>
              </a:solidFill>
              <a:latin typeface="Montserrat ExtraBold" panose="000009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ExtraBold" panose="00000900000000000000" pitchFamily="2" charset="0"/>
              </a:rPr>
              <a:t>Não queremos problemas, mas Deus os permite para manifestar Seu poder e Sua glória, e para desenvolvermos a fé. </a:t>
            </a:r>
          </a:p>
        </p:txBody>
      </p:sp>
    </p:spTree>
    <p:extLst>
      <p:ext uri="{BB962C8B-B14F-4D97-AF65-F5344CB8AC3E}">
        <p14:creationId xmlns:p14="http://schemas.microsoft.com/office/powerpoint/2010/main" val="4115593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416811" y="1134873"/>
            <a:ext cx="9313394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800" dirty="0">
                <a:solidFill>
                  <a:srgbClr val="633F2A"/>
                </a:solidFill>
                <a:latin typeface="Montserrat SemiBold" panose="00000700000000000000" pitchFamily="2" charset="0"/>
              </a:rPr>
              <a:t>O sofrimento na vida daqueles que não têm Jesus é como a ferida purulenta; como a gangrena que vai devorando, levando à loucura, ao desespero e finalmente à morte. </a:t>
            </a:r>
          </a:p>
          <a:p>
            <a:pPr algn="ctr">
              <a:lnSpc>
                <a:spcPct val="100000"/>
              </a:lnSpc>
            </a:pPr>
            <a:endParaRPr lang="pt-BR" sz="28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2800" dirty="0">
                <a:solidFill>
                  <a:srgbClr val="633F2A"/>
                </a:solidFill>
                <a:latin typeface="Montserrat SemiBold" panose="00000700000000000000" pitchFamily="2" charset="0"/>
              </a:rPr>
              <a:t>O sofrimento na vida dos que têm comunhão com Cristo é como a ferida limpa que dói, sangra, mas sara. E com o tempo, só restam cicatrizes. </a:t>
            </a:r>
          </a:p>
        </p:txBody>
      </p:sp>
    </p:spTree>
    <p:extLst>
      <p:ext uri="{BB962C8B-B14F-4D97-AF65-F5344CB8AC3E}">
        <p14:creationId xmlns:p14="http://schemas.microsoft.com/office/powerpoint/2010/main" val="2056289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2034496" y="1475866"/>
            <a:ext cx="8040529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800" dirty="0">
                <a:solidFill>
                  <a:srgbClr val="633F2A"/>
                </a:solidFill>
                <a:latin typeface="Montserrat ExtraBold" panose="00000900000000000000" pitchFamily="2" charset="0"/>
              </a:rPr>
              <a:t>O relacionamento pessoal com Cristo revigora a autoestima, fortalece a identidade, quebra o egoísmo, promove resiliência, nos faz enxergar o outro sob a perspectiva de Deus e molda nosso caráter para a eternidade.</a:t>
            </a:r>
          </a:p>
        </p:txBody>
      </p:sp>
    </p:spTree>
    <p:extLst>
      <p:ext uri="{BB962C8B-B14F-4D97-AF65-F5344CB8AC3E}">
        <p14:creationId xmlns:p14="http://schemas.microsoft.com/office/powerpoint/2010/main" val="2833814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1538111" y="1022906"/>
            <a:ext cx="8996152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4000" dirty="0">
                <a:solidFill>
                  <a:srgbClr val="633F2A"/>
                </a:solidFill>
                <a:latin typeface="Montserrat SemiBold" panose="00000700000000000000" pitchFamily="2" charset="0"/>
              </a:rPr>
              <a:t>“Eis que estou com vocês todos os dias até o fim dos tempos” </a:t>
            </a:r>
          </a:p>
          <a:p>
            <a:pPr algn="ctr">
              <a:lnSpc>
                <a:spcPct val="100000"/>
              </a:lnSpc>
            </a:pPr>
            <a:endParaRPr lang="pt-BR" sz="32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(</a:t>
            </a:r>
            <a:r>
              <a:rPr lang="pt-BR" sz="2400" dirty="0" err="1">
                <a:solidFill>
                  <a:srgbClr val="633F2A"/>
                </a:solidFill>
                <a:latin typeface="Montserrat SemiBold" panose="00000700000000000000" pitchFamily="2" charset="0"/>
              </a:rPr>
              <a:t>Mt</a:t>
            </a: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 28:20, NAA). </a:t>
            </a:r>
          </a:p>
        </p:txBody>
      </p:sp>
    </p:spTree>
    <p:extLst>
      <p:ext uri="{BB962C8B-B14F-4D97-AF65-F5344CB8AC3E}">
        <p14:creationId xmlns:p14="http://schemas.microsoft.com/office/powerpoint/2010/main" val="155152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1547439" y="1256171"/>
            <a:ext cx="9136112" cy="425539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SemiBold" panose="00000700000000000000" pitchFamily="2" charset="0"/>
              </a:rPr>
              <a:t>Outro aspecto importante nessa história é Maria, a mãe de Jesus. Ao observar a situação problemática no casamento, ela agiu com sabedoria, fé e confiança. </a:t>
            </a:r>
          </a:p>
          <a:p>
            <a:pPr algn="ctr">
              <a:lnSpc>
                <a:spcPct val="100000"/>
              </a:lnSpc>
            </a:pPr>
            <a:endParaRPr lang="pt-BR" sz="32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ExtraBold" panose="00000900000000000000" pitchFamily="2" charset="0"/>
              </a:rPr>
              <a:t>Apontou Jesus como a solução do problema: </a:t>
            </a:r>
            <a:r>
              <a:rPr lang="pt-BR" sz="3200" i="1" dirty="0">
                <a:solidFill>
                  <a:srgbClr val="8A3D31"/>
                </a:solidFill>
                <a:latin typeface="Montserrat ExtraBold" panose="00000900000000000000" pitchFamily="2" charset="0"/>
              </a:rPr>
              <a:t>“Façam tudo o que Ele disser” </a:t>
            </a:r>
          </a:p>
          <a:p>
            <a:pPr algn="ctr">
              <a:lnSpc>
                <a:spcPct val="100000"/>
              </a:lnSpc>
            </a:pPr>
            <a:endParaRPr lang="pt-BR" sz="24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(</a:t>
            </a:r>
            <a:r>
              <a:rPr lang="pt-BR" sz="2400" dirty="0" err="1">
                <a:solidFill>
                  <a:srgbClr val="633F2A"/>
                </a:solidFill>
                <a:latin typeface="Montserrat SemiBold" panose="00000700000000000000" pitchFamily="2" charset="0"/>
              </a:rPr>
              <a:t>Jo</a:t>
            </a: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 2:5, NAA)  </a:t>
            </a:r>
          </a:p>
        </p:txBody>
      </p:sp>
    </p:spTree>
    <p:extLst>
      <p:ext uri="{BB962C8B-B14F-4D97-AF65-F5344CB8AC3E}">
        <p14:creationId xmlns:p14="http://schemas.microsoft.com/office/powerpoint/2010/main" val="3734615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>
          <a:xfrm>
            <a:off x="1127563" y="612357"/>
            <a:ext cx="7960453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400" dirty="0">
                <a:solidFill>
                  <a:srgbClr val="633F2A"/>
                </a:solidFill>
                <a:latin typeface="Montserrat ExtraBold" panose="00000900000000000000" pitchFamily="2" charset="0"/>
              </a:rPr>
              <a:t>A realização desse milagre nos deixa uma poderosa lição: </a:t>
            </a:r>
          </a:p>
          <a:p>
            <a:pPr>
              <a:lnSpc>
                <a:spcPct val="100000"/>
              </a:lnSpc>
            </a:pPr>
            <a:endParaRPr lang="pt-BR" sz="24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Jesus não faz o que você e eu podemos fazer; a parte Dele é fazer o impossível.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pt-BR" sz="24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Nossa parte é a ação em cooperação com Ele. 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pt-BR" sz="24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Milagres acontecem quando ocorre a união do poder divino com o esforço humano. </a:t>
            </a:r>
          </a:p>
        </p:txBody>
      </p:sp>
    </p:spTree>
    <p:extLst>
      <p:ext uri="{BB962C8B-B14F-4D97-AF65-F5344CB8AC3E}">
        <p14:creationId xmlns:p14="http://schemas.microsoft.com/office/powerpoint/2010/main" val="1858432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168703" y="1121639"/>
            <a:ext cx="6043859" cy="47758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pt-BR" sz="2400" dirty="0">
                <a:solidFill>
                  <a:srgbClr val="633F2A"/>
                </a:solidFill>
                <a:latin typeface="Montserrat ExtraBold" panose="00000900000000000000" pitchFamily="2" charset="0"/>
              </a:rPr>
              <a:t>Três dicas para um casamento feliz: 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Exercitar o respeito mútuo: Dê indicações de que você está interessado no que o outro está dizendo. Deixe o celular de lado, olhe nos olhos, faça perguntas.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Manter-se fiel física, mental e emocionalmente.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pt-BR" sz="2400" dirty="0">
                <a:solidFill>
                  <a:srgbClr val="633F2A"/>
                </a:solidFill>
                <a:latin typeface="Montserrat SemiBold" panose="00000700000000000000" pitchFamily="2" charset="0"/>
              </a:rPr>
              <a:t>Organizar as finanças. Mais de 50% dos divórcios acontecem por questões financeiras, conforme informações do IBGE em 2020.</a:t>
            </a:r>
          </a:p>
        </p:txBody>
      </p:sp>
    </p:spTree>
    <p:extLst>
      <p:ext uri="{BB962C8B-B14F-4D97-AF65-F5344CB8AC3E}">
        <p14:creationId xmlns:p14="http://schemas.microsoft.com/office/powerpoint/2010/main" val="16236824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622083" y="1461445"/>
            <a:ext cx="8893515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600" dirty="0">
                <a:solidFill>
                  <a:srgbClr val="633F2A"/>
                </a:solidFill>
                <a:latin typeface="Montserrat ExtraBold" panose="00000900000000000000" pitchFamily="2" charset="0"/>
              </a:rPr>
              <a:t>Onde </a:t>
            </a:r>
            <a:r>
              <a:rPr lang="pt-BR" sz="3600">
                <a:solidFill>
                  <a:srgbClr val="633F2A"/>
                </a:solidFill>
                <a:latin typeface="Montserrat ExtraBold" panose="00000900000000000000" pitchFamily="2" charset="0"/>
              </a:rPr>
              <a:t>acaba o nosso </a:t>
            </a:r>
            <a:r>
              <a:rPr lang="pt-BR" sz="3600" dirty="0">
                <a:solidFill>
                  <a:srgbClr val="633F2A"/>
                </a:solidFill>
                <a:latin typeface="Montserrat ExtraBold" panose="00000900000000000000" pitchFamily="2" charset="0"/>
              </a:rPr>
              <a:t>possível, começa o </a:t>
            </a:r>
            <a:r>
              <a:rPr lang="pt-BR" sz="3600" dirty="0">
                <a:solidFill>
                  <a:srgbClr val="8A3D31"/>
                </a:solidFill>
                <a:latin typeface="Montserrat ExtraBold" panose="00000900000000000000" pitchFamily="2" charset="0"/>
              </a:rPr>
              <a:t>IMPOSSÍVEL DE DEUS!</a:t>
            </a:r>
          </a:p>
        </p:txBody>
      </p:sp>
    </p:spTree>
    <p:extLst>
      <p:ext uri="{BB962C8B-B14F-4D97-AF65-F5344CB8AC3E}">
        <p14:creationId xmlns:p14="http://schemas.microsoft.com/office/powerpoint/2010/main" val="774741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2083661" y="3275215"/>
            <a:ext cx="6096062" cy="19534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solidFill>
                  <a:srgbClr val="FAF3E6"/>
                </a:solidFill>
                <a:latin typeface="Montserrat ExtraBold" panose="00000900000000000000" pitchFamily="2" charset="0"/>
              </a:rPr>
              <a:t>ÁGUA E VINHO</a:t>
            </a:r>
            <a:endParaRPr lang="pt-BR" sz="4000" i="1" dirty="0">
              <a:solidFill>
                <a:srgbClr val="FAF3E6"/>
              </a:solidFill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146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252680" y="1168292"/>
            <a:ext cx="5969214" cy="46540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800" dirty="0">
                <a:solidFill>
                  <a:srgbClr val="633F2A"/>
                </a:solidFill>
                <a:latin typeface="Montserrat SemiBold" panose="00000700000000000000" pitchFamily="2" charset="0"/>
              </a:rPr>
              <a:t>No Brasil, foram registradas </a:t>
            </a:r>
            <a:r>
              <a:rPr lang="pt-BR" sz="4000" dirty="0">
                <a:solidFill>
                  <a:srgbClr val="633F2A"/>
                </a:solidFill>
                <a:latin typeface="Montserrat ExtraBold" panose="00000900000000000000" pitchFamily="2" charset="0"/>
              </a:rPr>
              <a:t>77.509</a:t>
            </a:r>
            <a:r>
              <a:rPr lang="pt-BR" sz="2800" dirty="0">
                <a:solidFill>
                  <a:srgbClr val="633F2A"/>
                </a:solidFill>
                <a:latin typeface="Montserrat SemiBold" panose="00000700000000000000" pitchFamily="2" charset="0"/>
              </a:rPr>
              <a:t> escrituras de divórcios em 2021. </a:t>
            </a:r>
          </a:p>
          <a:p>
            <a:pPr>
              <a:lnSpc>
                <a:spcPct val="100000"/>
              </a:lnSpc>
            </a:pPr>
            <a:endParaRPr lang="pt-BR" sz="2800" dirty="0">
              <a:solidFill>
                <a:srgbClr val="633F2A"/>
              </a:solidFill>
              <a:latin typeface="Montserrat SemiBold" panose="000007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pt-BR" sz="2800" dirty="0">
                <a:solidFill>
                  <a:srgbClr val="633F2A"/>
                </a:solidFill>
                <a:latin typeface="Montserrat SemiBold" panose="00000700000000000000" pitchFamily="2" charset="0"/>
              </a:rPr>
              <a:t>As pessoas iniciam o casamento com objetivos e expectativas diversas, mas dificilmente se casam planejando a separação.</a:t>
            </a:r>
          </a:p>
        </p:txBody>
      </p:sp>
    </p:spTree>
    <p:extLst>
      <p:ext uri="{BB962C8B-B14F-4D97-AF65-F5344CB8AC3E}">
        <p14:creationId xmlns:p14="http://schemas.microsoft.com/office/powerpoint/2010/main" val="1482329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>
          <a:xfrm>
            <a:off x="1891572" y="966921"/>
            <a:ext cx="8449462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ExtraBold" panose="00000900000000000000" pitchFamily="2" charset="0"/>
              </a:rPr>
              <a:t>Qual é o segredo de um casamento feliz e duradouro? O que você pode fazer para ter um casamento saudável e evitar o divórcio?</a:t>
            </a:r>
          </a:p>
        </p:txBody>
      </p:sp>
    </p:spTree>
    <p:extLst>
      <p:ext uri="{BB962C8B-B14F-4D97-AF65-F5344CB8AC3E}">
        <p14:creationId xmlns:p14="http://schemas.microsoft.com/office/powerpoint/2010/main" val="2019618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439291" y="1102978"/>
            <a:ext cx="9281581" cy="45980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pt-BR" sz="2400" dirty="0">
                <a:solidFill>
                  <a:srgbClr val="FAF3E6"/>
                </a:solidFill>
                <a:latin typeface="Montserrat SemiBold" panose="00000700000000000000" pitchFamily="2" charset="0"/>
              </a:rPr>
              <a:t>“Três dias depois, houve um casamento em </a:t>
            </a:r>
            <a:r>
              <a:rPr lang="pt-BR" sz="2400" dirty="0" err="1">
                <a:solidFill>
                  <a:srgbClr val="FAF3E6"/>
                </a:solidFill>
                <a:latin typeface="Montserrat SemiBold" panose="00000700000000000000" pitchFamily="2" charset="0"/>
              </a:rPr>
              <a:t>Caná</a:t>
            </a:r>
            <a:r>
              <a:rPr lang="pt-BR" sz="2400" dirty="0">
                <a:solidFill>
                  <a:srgbClr val="FAF3E6"/>
                </a:solidFill>
                <a:latin typeface="Montserrat SemiBold" panose="00000700000000000000" pitchFamily="2" charset="0"/>
              </a:rPr>
              <a:t> da Galileia, e a mãe de Jesus estava ali. Jesus também foi convidado, com os seus discípulos, para o casamento. Tendo acabado o vinho, a mãe de Jesus lhe disse: Eles não têm mais vinho. Mas Jesus respondeu: Por que a senhora está me dizendo isso? Ainda não é chegada a minha hora. Então ela falou aos serventes: Façam tudo o que ele disser.</a:t>
            </a:r>
          </a:p>
          <a:p>
            <a:pPr algn="ctr">
              <a:lnSpc>
                <a:spcPct val="110000"/>
              </a:lnSpc>
            </a:pPr>
            <a:r>
              <a:rPr lang="pt-BR" sz="2400" dirty="0">
                <a:solidFill>
                  <a:srgbClr val="FAF3E6"/>
                </a:solidFill>
                <a:latin typeface="Montserrat SemiBold" panose="00000700000000000000" pitchFamily="2" charset="0"/>
              </a:rPr>
              <a:t>[...]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8966719" y="5617029"/>
            <a:ext cx="1912775" cy="345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FAF3E6"/>
                </a:solidFill>
                <a:latin typeface="Montserrat SemiBold" panose="00000700000000000000" pitchFamily="2" charset="0"/>
              </a:rPr>
              <a:t>João 2:1-9 (NAA)</a:t>
            </a:r>
          </a:p>
        </p:txBody>
      </p:sp>
    </p:spTree>
    <p:extLst>
      <p:ext uri="{BB962C8B-B14F-4D97-AF65-F5344CB8AC3E}">
        <p14:creationId xmlns:p14="http://schemas.microsoft.com/office/powerpoint/2010/main" val="956245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476613" y="1112309"/>
            <a:ext cx="9281581" cy="467267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pt-BR" sz="2400" dirty="0">
                <a:solidFill>
                  <a:srgbClr val="FAF3E6"/>
                </a:solidFill>
                <a:latin typeface="Montserrat SemiBold" panose="00000700000000000000" pitchFamily="2" charset="0"/>
              </a:rPr>
              <a:t>[...] </a:t>
            </a:r>
          </a:p>
          <a:p>
            <a:pPr algn="ctr">
              <a:lnSpc>
                <a:spcPct val="110000"/>
              </a:lnSpc>
            </a:pPr>
            <a:r>
              <a:rPr lang="pt-BR" sz="2400" dirty="0">
                <a:solidFill>
                  <a:srgbClr val="FAF3E6"/>
                </a:solidFill>
                <a:latin typeface="Montserrat SemiBold" panose="00000700000000000000" pitchFamily="2" charset="0"/>
              </a:rPr>
              <a:t>Estavam ali seis potes de pedra, que os judeus usavam para as purificações, e em cada um cabiam cerca de cem litros. Jesus lhes disse: Encham de água esses potes. E eles os encheram totalmente. Então lhes disse: Agora tirem um pouco e levem ao responsável pela festa. Eles o fizeram. Quando o responsável pela festa provou a água transformada em vinho ele não sabia de onde tinha vindo, por mais que os serventes que haviam tirado a água soubessem, chamou o noivo”.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190654" y="939693"/>
            <a:ext cx="1912775" cy="345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rgbClr val="FAF3E6"/>
                </a:solidFill>
                <a:latin typeface="Montserrat SemiBold" panose="00000700000000000000" pitchFamily="2" charset="0"/>
              </a:rPr>
              <a:t>João 2:1-9 (NAA)</a:t>
            </a:r>
          </a:p>
        </p:txBody>
      </p:sp>
    </p:spTree>
    <p:extLst>
      <p:ext uri="{BB962C8B-B14F-4D97-AF65-F5344CB8AC3E}">
        <p14:creationId xmlns:p14="http://schemas.microsoft.com/office/powerpoint/2010/main" val="1738193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/>
          <p:cNvSpPr txBox="1">
            <a:spLocks/>
          </p:cNvSpPr>
          <p:nvPr/>
        </p:nvSpPr>
        <p:spPr>
          <a:xfrm>
            <a:off x="1472796" y="1489436"/>
            <a:ext cx="8996152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ExtraBold" panose="00000900000000000000" pitchFamily="2" charset="0"/>
              </a:rPr>
              <a:t>A transformação da água em vinho foi o </a:t>
            </a:r>
            <a:r>
              <a:rPr lang="pt-BR" sz="4000" dirty="0">
                <a:solidFill>
                  <a:srgbClr val="8A3D31"/>
                </a:solidFill>
                <a:latin typeface="Montserrat ExtraBold" panose="00000900000000000000" pitchFamily="2" charset="0"/>
              </a:rPr>
              <a:t>PRIMEIRO MILAGRE DE JESUS.</a:t>
            </a:r>
            <a:endParaRPr lang="pt-BR" sz="3600" dirty="0">
              <a:solidFill>
                <a:srgbClr val="633F2A"/>
              </a:solidFill>
              <a:latin typeface="Montserrat ExtraBold" panose="00000900000000000000" pitchFamily="2" charset="0"/>
            </a:endParaRPr>
          </a:p>
          <a:p>
            <a:pPr algn="ctr">
              <a:lnSpc>
                <a:spcPct val="100000"/>
              </a:lnSpc>
            </a:pPr>
            <a:endParaRPr lang="pt-BR" sz="3200" dirty="0">
              <a:solidFill>
                <a:srgbClr val="633F2A"/>
              </a:solidFill>
              <a:latin typeface="Montserrat ExtraBold" panose="000009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3200" dirty="0">
                <a:solidFill>
                  <a:srgbClr val="633F2A"/>
                </a:solidFill>
                <a:latin typeface="Montserrat ExtraBold" panose="00000900000000000000" pitchFamily="2" charset="0"/>
              </a:rPr>
              <a:t>Esse milagre foi o primeiro sinal que mostrava Jesus Cristo como o Filho de Deus, prometido para salvar a humanidade. </a:t>
            </a:r>
          </a:p>
        </p:txBody>
      </p:sp>
    </p:spTree>
    <p:extLst>
      <p:ext uri="{BB962C8B-B14F-4D97-AF65-F5344CB8AC3E}">
        <p14:creationId xmlns:p14="http://schemas.microsoft.com/office/powerpoint/2010/main" val="153460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/>
          <p:cNvSpPr txBox="1">
            <a:spLocks/>
          </p:cNvSpPr>
          <p:nvPr/>
        </p:nvSpPr>
        <p:spPr>
          <a:xfrm>
            <a:off x="1252680" y="1130969"/>
            <a:ext cx="5922561" cy="46540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800" dirty="0">
                <a:solidFill>
                  <a:srgbClr val="FAF3E6"/>
                </a:solidFill>
                <a:latin typeface="Montserrat SemiBold" panose="00000700000000000000" pitchFamily="2" charset="0"/>
              </a:rPr>
              <a:t>Ficar sem vinho durante a festa era motivo de vergonha e desespero para a família. Dava a impressão de falta de planejamento e hospitalidade.</a:t>
            </a:r>
          </a:p>
          <a:p>
            <a:pPr>
              <a:lnSpc>
                <a:spcPct val="100000"/>
              </a:lnSpc>
            </a:pPr>
            <a:endParaRPr lang="pt-BR" sz="2800" dirty="0">
              <a:solidFill>
                <a:srgbClr val="FAF3E6"/>
              </a:solidFill>
              <a:latin typeface="Montserrat SemiBold" panose="000007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pt-BR" sz="2800" dirty="0">
                <a:solidFill>
                  <a:srgbClr val="FAF3E6"/>
                </a:solidFill>
                <a:latin typeface="Montserrat SemiBold" panose="00000700000000000000" pitchFamily="2" charset="0"/>
              </a:rPr>
              <a:t>Estava, portanto, estabelecida uma situação de vergonha e desgosto, podendo marcar,   de forma negativa, o início da  vida conjugal.</a:t>
            </a:r>
          </a:p>
        </p:txBody>
      </p:sp>
    </p:spTree>
    <p:extLst>
      <p:ext uri="{BB962C8B-B14F-4D97-AF65-F5344CB8AC3E}">
        <p14:creationId xmlns:p14="http://schemas.microsoft.com/office/powerpoint/2010/main" val="606497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edondar Retângulo em um Canto Único 3"/>
          <p:cNvSpPr/>
          <p:nvPr/>
        </p:nvSpPr>
        <p:spPr>
          <a:xfrm>
            <a:off x="900828" y="706582"/>
            <a:ext cx="9235440" cy="5386647"/>
          </a:xfrm>
          <a:prstGeom prst="round1Rect">
            <a:avLst/>
          </a:prstGeom>
          <a:solidFill>
            <a:srgbClr val="FAF3E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3"/>
          <p:cNvSpPr txBox="1">
            <a:spLocks/>
          </p:cNvSpPr>
          <p:nvPr/>
        </p:nvSpPr>
        <p:spPr>
          <a:xfrm>
            <a:off x="1574370" y="1536089"/>
            <a:ext cx="7888355" cy="392622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800" dirty="0">
                <a:solidFill>
                  <a:srgbClr val="633F2A"/>
                </a:solidFill>
                <a:latin typeface="Montserrat ExtraBold" panose="00000900000000000000" pitchFamily="2" charset="0"/>
              </a:rPr>
              <a:t>Esse casamento começou da melhor forma possível, </a:t>
            </a:r>
            <a:r>
              <a:rPr lang="pt-BR" sz="3200" dirty="0">
                <a:solidFill>
                  <a:schemeClr val="accent2">
                    <a:lumMod val="75000"/>
                  </a:schemeClr>
                </a:solidFill>
                <a:latin typeface="Montserrat ExtraBold" panose="00000900000000000000" pitchFamily="2" charset="0"/>
              </a:rPr>
              <a:t>CONVIDANDO JESUS</a:t>
            </a:r>
            <a:r>
              <a:rPr lang="pt-BR" sz="2800" dirty="0">
                <a:solidFill>
                  <a:schemeClr val="accent2">
                    <a:lumMod val="75000"/>
                  </a:schemeClr>
                </a:solidFill>
                <a:latin typeface="Montserrat ExtraBold" panose="00000900000000000000" pitchFamily="2" charset="0"/>
              </a:rPr>
              <a:t>. </a:t>
            </a:r>
          </a:p>
          <a:p>
            <a:pPr algn="ctr">
              <a:lnSpc>
                <a:spcPct val="100000"/>
              </a:lnSpc>
            </a:pPr>
            <a:endParaRPr lang="pt-BR" sz="2800" dirty="0">
              <a:solidFill>
                <a:srgbClr val="633F2A"/>
              </a:solidFill>
              <a:latin typeface="Montserrat ExtraBold" panose="00000900000000000000" pitchFamily="2" charset="0"/>
            </a:endParaRPr>
          </a:p>
          <a:p>
            <a:pPr algn="ctr">
              <a:lnSpc>
                <a:spcPct val="100000"/>
              </a:lnSpc>
            </a:pPr>
            <a:r>
              <a:rPr lang="pt-BR" sz="2800" dirty="0">
                <a:solidFill>
                  <a:srgbClr val="633F2A"/>
                </a:solidFill>
                <a:latin typeface="Montserrat ExtraBold" panose="00000900000000000000" pitchFamily="2" charset="0"/>
              </a:rPr>
              <a:t>A presença de Jesus não evita que determinados problemas ocorram. Aliás, eles podem ser necessários e úteis, desde que sejam bem conduzidos e devidamente solucionados.  </a:t>
            </a:r>
          </a:p>
        </p:txBody>
      </p:sp>
    </p:spTree>
    <p:extLst>
      <p:ext uri="{BB962C8B-B14F-4D97-AF65-F5344CB8AC3E}">
        <p14:creationId xmlns:p14="http://schemas.microsoft.com/office/powerpoint/2010/main" val="42850620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8" ma:contentTypeDescription="Crie um novo documento." ma:contentTypeScope="" ma:versionID="67f46b3b2321bc14d09d2e979ecc836f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dd2a0a0eab5a26ba825fba841632d9f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7F1579A1-9005-47CC-8FE6-402841C1E71D}"/>
</file>

<file path=customXml/itemProps2.xml><?xml version="1.0" encoding="utf-8"?>
<ds:datastoreItem xmlns:ds="http://schemas.openxmlformats.org/officeDocument/2006/customXml" ds:itemID="{C86721AF-1DA6-41C1-B3AF-61DE495C0EAB}"/>
</file>

<file path=customXml/itemProps3.xml><?xml version="1.0" encoding="utf-8"?>
<ds:datastoreItem xmlns:ds="http://schemas.openxmlformats.org/officeDocument/2006/customXml" ds:itemID="{90E2DB04-6C0E-46E6-8F2B-7DE308D40BE6}"/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720</Words>
  <Application>Microsoft Office PowerPoint</Application>
  <PresentationFormat>Widescreen</PresentationFormat>
  <Paragraphs>47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3" baseType="lpstr">
      <vt:lpstr>Calibri Light</vt:lpstr>
      <vt:lpstr>Montserrat ExtraBold</vt:lpstr>
      <vt:lpstr>Montserrat SemiBold</vt:lpstr>
      <vt:lpstr>Arial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Suzana Lima</dc:creator>
  <cp:lastModifiedBy>DSA - Vanessa Belgd</cp:lastModifiedBy>
  <cp:revision>10</cp:revision>
  <dcterms:created xsi:type="dcterms:W3CDTF">2023-09-12T20:32:48Z</dcterms:created>
  <dcterms:modified xsi:type="dcterms:W3CDTF">2023-09-26T16:29:04Z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