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8" r:id="rId3"/>
    <p:sldId id="259" r:id="rId4"/>
    <p:sldId id="265" r:id="rId5"/>
    <p:sldId id="263" r:id="rId6"/>
    <p:sldId id="269" r:id="rId7"/>
    <p:sldId id="266" r:id="rId8"/>
    <p:sldId id="273" r:id="rId9"/>
    <p:sldId id="264" r:id="rId10"/>
    <p:sldId id="258" r:id="rId11"/>
    <p:sldId id="272" r:id="rId12"/>
    <p:sldId id="278" r:id="rId13"/>
    <p:sldId id="274" r:id="rId14"/>
    <p:sldId id="276" r:id="rId15"/>
    <p:sldId id="262" r:id="rId16"/>
    <p:sldId id="267" r:id="rId17"/>
    <p:sldId id="279" r:id="rId18"/>
    <p:sldId id="281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Montserrat ExtraBold" panose="00000900000000000000" pitchFamily="2" charset="0"/>
      <p:bold r:id="rId26"/>
      <p:boldItalic r:id="rId27"/>
    </p:embeddedFont>
    <p:embeddedFont>
      <p:font typeface="Montserrat SemiBold" panose="00000700000000000000" pitchFamily="2" charset="0"/>
      <p:bold r:id="rId28"/>
      <p:boldItalic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D31"/>
    <a:srgbClr val="FAF3E6"/>
    <a:srgbClr val="633F2A"/>
    <a:srgbClr val="F3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Belgd" userId="c47d16e7-2d9c-472e-876b-9f09ff5c3cf8" providerId="ADAL" clId="{1B436B8A-7E85-49A0-B12D-DB30C3CBA1EB}"/>
    <pc:docChg chg="custSel modSld">
      <pc:chgData name="DSA - Vanessa Belgd" userId="c47d16e7-2d9c-472e-876b-9f09ff5c3cf8" providerId="ADAL" clId="{1B436B8A-7E85-49A0-B12D-DB30C3CBA1EB}" dt="2023-09-26T16:36:02.790" v="50" actId="20577"/>
      <pc:docMkLst>
        <pc:docMk/>
      </pc:docMkLst>
      <pc:sldChg chg="modSp mod">
        <pc:chgData name="DSA - Vanessa Belgd" userId="c47d16e7-2d9c-472e-876b-9f09ff5c3cf8" providerId="ADAL" clId="{1B436B8A-7E85-49A0-B12D-DB30C3CBA1EB}" dt="2023-09-26T16:30:23.787" v="9" actId="20577"/>
        <pc:sldMkLst>
          <pc:docMk/>
          <pc:sldMk cId="1482329935" sldId="259"/>
        </pc:sldMkLst>
        <pc:spChg chg="mod">
          <ac:chgData name="DSA - Vanessa Belgd" userId="c47d16e7-2d9c-472e-876b-9f09ff5c3cf8" providerId="ADAL" clId="{1B436B8A-7E85-49A0-B12D-DB30C3CBA1EB}" dt="2023-09-26T16:30:23.787" v="9" actId="20577"/>
          <ac:spMkLst>
            <pc:docMk/>
            <pc:sldMk cId="1482329935" sldId="259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1B436B8A-7E85-49A0-B12D-DB30C3CBA1EB}" dt="2023-09-26T16:30:42.721" v="11" actId="6549"/>
        <pc:sldMkLst>
          <pc:docMk/>
          <pc:sldMk cId="2019618101" sldId="265"/>
        </pc:sldMkLst>
        <pc:spChg chg="mod">
          <ac:chgData name="DSA - Vanessa Belgd" userId="c47d16e7-2d9c-472e-876b-9f09ff5c3cf8" providerId="ADAL" clId="{1B436B8A-7E85-49A0-B12D-DB30C3CBA1EB}" dt="2023-09-26T16:30:42.721" v="11" actId="6549"/>
          <ac:spMkLst>
            <pc:docMk/>
            <pc:sldMk cId="2019618101" sldId="265"/>
            <ac:spMk id="4" creationId="{00000000-0000-0000-0000-000000000000}"/>
          </ac:spMkLst>
        </pc:spChg>
      </pc:sldChg>
      <pc:sldChg chg="modSp mod">
        <pc:chgData name="DSA - Vanessa Belgd" userId="c47d16e7-2d9c-472e-876b-9f09ff5c3cf8" providerId="ADAL" clId="{1B436B8A-7E85-49A0-B12D-DB30C3CBA1EB}" dt="2023-09-26T16:31:14.827" v="23" actId="313"/>
        <pc:sldMkLst>
          <pc:docMk/>
          <pc:sldMk cId="1738193636" sldId="269"/>
        </pc:sldMkLst>
        <pc:spChg chg="mod">
          <ac:chgData name="DSA - Vanessa Belgd" userId="c47d16e7-2d9c-472e-876b-9f09ff5c3cf8" providerId="ADAL" clId="{1B436B8A-7E85-49A0-B12D-DB30C3CBA1EB}" dt="2023-09-26T16:31:14.827" v="23" actId="313"/>
          <ac:spMkLst>
            <pc:docMk/>
            <pc:sldMk cId="1738193636" sldId="269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1B436B8A-7E85-49A0-B12D-DB30C3CBA1EB}" dt="2023-09-26T16:35:28.128" v="41" actId="20577"/>
        <pc:sldMkLst>
          <pc:docMk/>
          <pc:sldMk cId="2056289316" sldId="272"/>
        </pc:sldMkLst>
        <pc:spChg chg="mod">
          <ac:chgData name="DSA - Vanessa Belgd" userId="c47d16e7-2d9c-472e-876b-9f09ff5c3cf8" providerId="ADAL" clId="{1B436B8A-7E85-49A0-B12D-DB30C3CBA1EB}" dt="2023-09-26T16:35:28.128" v="41" actId="20577"/>
          <ac:spMkLst>
            <pc:docMk/>
            <pc:sldMk cId="2056289316" sldId="272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1B436B8A-7E85-49A0-B12D-DB30C3CBA1EB}" dt="2023-09-26T16:36:02.790" v="50" actId="20577"/>
        <pc:sldMkLst>
          <pc:docMk/>
          <pc:sldMk cId="3734615712" sldId="274"/>
        </pc:sldMkLst>
        <pc:spChg chg="mod">
          <ac:chgData name="DSA - Vanessa Belgd" userId="c47d16e7-2d9c-472e-876b-9f09ff5c3cf8" providerId="ADAL" clId="{1B436B8A-7E85-49A0-B12D-DB30C3CBA1EB}" dt="2023-09-26T16:36:02.790" v="50" actId="20577"/>
          <ac:spMkLst>
            <pc:docMk/>
            <pc:sldMk cId="3734615712" sldId="274"/>
            <ac:spMk id="3" creationId="{00000000-0000-0000-0000-000000000000}"/>
          </ac:spMkLst>
        </pc:spChg>
      </pc:sldChg>
      <pc:sldChg chg="modSp mod">
        <pc:chgData name="DSA - Vanessa Belgd" userId="c47d16e7-2d9c-472e-876b-9f09ff5c3cf8" providerId="ADAL" clId="{1B436B8A-7E85-49A0-B12D-DB30C3CBA1EB}" dt="2023-09-26T16:35:45.794" v="48" actId="20577"/>
        <pc:sldMkLst>
          <pc:docMk/>
          <pc:sldMk cId="3134850235" sldId="278"/>
        </pc:sldMkLst>
        <pc:spChg chg="mod">
          <ac:chgData name="DSA - Vanessa Belgd" userId="c47d16e7-2d9c-472e-876b-9f09ff5c3cf8" providerId="ADAL" clId="{1B436B8A-7E85-49A0-B12D-DB30C3CBA1EB}" dt="2023-09-26T16:35:45.794" v="48" actId="20577"/>
          <ac:spMkLst>
            <pc:docMk/>
            <pc:sldMk cId="3134850235" sldId="27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7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7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4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7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1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78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44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1" y="1130969"/>
            <a:ext cx="5670634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dirty="0">
                <a:solidFill>
                  <a:srgbClr val="FAF3E6"/>
                </a:solidFill>
                <a:latin typeface="Montserrat SemiBold" panose="00000700000000000000" pitchFamily="2" charset="0"/>
              </a:rPr>
              <a:t>Muitos dos doentes trouxeram sobre si a enfermidade, e Jesus não Se recusou a curá-los. </a:t>
            </a:r>
          </a:p>
          <a:p>
            <a:pPr>
              <a:lnSpc>
                <a:spcPct val="100000"/>
              </a:lnSpc>
            </a:pPr>
            <a:endParaRPr lang="pt-BR" sz="3200" dirty="0">
              <a:solidFill>
                <a:srgbClr val="FAF3E6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3200" dirty="0">
                <a:solidFill>
                  <a:srgbClr val="FAF3E6"/>
                </a:solidFill>
                <a:latin typeface="Montserrat SemiBold" panose="00000700000000000000" pitchFamily="2" charset="0"/>
              </a:rPr>
              <a:t>Indiscriminadamente, sem qualquer julgamento ou preconceito, Jesus os curava. </a:t>
            </a:r>
          </a:p>
        </p:txBody>
      </p:sp>
    </p:spTree>
    <p:extLst>
      <p:ext uri="{BB962C8B-B14F-4D97-AF65-F5344CB8AC3E}">
        <p14:creationId xmlns:p14="http://schemas.microsoft.com/office/powerpoint/2010/main" val="60649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03424" y="920268"/>
            <a:ext cx="9014814" cy="42862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população da região havia aprendido que a doença e o sofrimento eram castigos de Deus e que, por isso, essas pessoas deveriam ficar isoladas. 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SemiBold" panose="00000700000000000000" pitchFamily="2" charset="0"/>
              </a:rPr>
              <a:t>Como o Doador da Vida, o Criador do Universo, Jesus demonstrou o oposto. 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SemiBold" panose="00000700000000000000" pitchFamily="2" charset="0"/>
              </a:rPr>
              <a:t>Ele andava em meio aos doentes. Conversava com eles. Tocava neles e permitia-Se ser tocado. Fazia refeições com eles. E lhes ensinava sobre o amor de Deus.</a:t>
            </a:r>
          </a:p>
        </p:txBody>
      </p:sp>
    </p:spTree>
    <p:extLst>
      <p:ext uri="{BB962C8B-B14F-4D97-AF65-F5344CB8AC3E}">
        <p14:creationId xmlns:p14="http://schemas.microsoft.com/office/powerpoint/2010/main" val="205628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2013971" y="1536089"/>
            <a:ext cx="7811163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grande busca do paralítico era mais pelo perdão divino do que pela cura física. </a:t>
            </a:r>
          </a:p>
          <a:p>
            <a:pPr algn="ctr">
              <a:lnSpc>
                <a:spcPct val="100000"/>
              </a:lnSpc>
            </a:pPr>
            <a:endParaRPr lang="pt-BR" sz="36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Ele queria estar em paz.            E pediu que os amigos o levassem a Jesus.  </a:t>
            </a:r>
          </a:p>
        </p:txBody>
      </p:sp>
    </p:spTree>
    <p:extLst>
      <p:ext uri="{BB962C8B-B14F-4D97-AF65-F5344CB8AC3E}">
        <p14:creationId xmlns:p14="http://schemas.microsoft.com/office/powerpoint/2010/main" val="313485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706059" y="910937"/>
            <a:ext cx="8734896" cy="444483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Ao chegar à casa de Pedro, ele se deparou com um problema: havia muita gente. Não dava para entrar pela porta. Como é bom ter amigos que </a:t>
            </a:r>
            <a:r>
              <a:rPr lang="pt-BR" sz="2800">
                <a:solidFill>
                  <a:srgbClr val="633F2A"/>
                </a:solidFill>
                <a:latin typeface="Montserrat SemiBold" panose="00000700000000000000" pitchFamily="2" charset="0"/>
              </a:rPr>
              <a:t>querem o nosso </a:t>
            </a: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melhor! Eles queriam ver seu amigo curado e estavam dispostos a fazer qualquer coisa.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Levar alguém a Jesus implica em criatividade, coragem e ousadia. </a:t>
            </a:r>
          </a:p>
        </p:txBody>
      </p:sp>
    </p:spTree>
    <p:extLst>
      <p:ext uri="{BB962C8B-B14F-4D97-AF65-F5344CB8AC3E}">
        <p14:creationId xmlns:p14="http://schemas.microsoft.com/office/powerpoint/2010/main" val="3734615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122050" y="795068"/>
            <a:ext cx="6305117" cy="54377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Vendo a multidão que se apertava, tentaram passar, mas não conseguiram, e buscaram um meio de resolver o problema. Alguém teve a ideia de dar a volta por trás da casa, encontrar uma escada, subir ao telhado e descer a maca pelo telhado. </a:t>
            </a:r>
          </a:p>
          <a:p>
            <a:pPr>
              <a:spcAft>
                <a:spcPts val="1800"/>
              </a:spcAft>
            </a:pP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Eles não desistiram até conseguirem colocar o amigo diante de Jesus.</a:t>
            </a:r>
          </a:p>
        </p:txBody>
      </p:sp>
    </p:spTree>
    <p:extLst>
      <p:ext uri="{BB962C8B-B14F-4D97-AF65-F5344CB8AC3E}">
        <p14:creationId xmlns:p14="http://schemas.microsoft.com/office/powerpoint/2010/main" val="162368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2340545" y="1125543"/>
            <a:ext cx="7363293" cy="325051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Ao olhar para cima, viu o paralítico descer e ser colocado aos Seus pés. </a:t>
            </a: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Jesus parou tudo o que estava fazendo. Leu o pensamento daquele homem e disse: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“Os seus pecados estão perdoados”. </a:t>
            </a:r>
          </a:p>
        </p:txBody>
      </p:sp>
    </p:spTree>
    <p:extLst>
      <p:ext uri="{BB962C8B-B14F-4D97-AF65-F5344CB8AC3E}">
        <p14:creationId xmlns:p14="http://schemas.microsoft.com/office/powerpoint/2010/main" val="155152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538107" y="1657388"/>
            <a:ext cx="91174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É bem interessante a descrição de Ellen White sobre esse momento: “A esperança toma o lugar do desespero, e a alegria o do opressivo acabrunhamento. Desaparece o sofrimento físico do homem, e todo o seu ser se acha transformado. Sem mais nada pedir, repousa em tranquilo silêncio, demasiado feliz para falar”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(White, </a:t>
            </a:r>
            <a:r>
              <a:rPr lang="pt-BR" sz="1800" i="1" dirty="0">
                <a:solidFill>
                  <a:srgbClr val="633F2A"/>
                </a:solidFill>
                <a:latin typeface="Montserrat SemiBold" panose="00000700000000000000" pitchFamily="2" charset="0"/>
              </a:rPr>
              <a:t>A Ciência do Bom Viver</a:t>
            </a: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, p. 22). </a:t>
            </a:r>
          </a:p>
        </p:txBody>
      </p:sp>
    </p:spTree>
    <p:extLst>
      <p:ext uri="{BB962C8B-B14F-4D97-AF65-F5344CB8AC3E}">
        <p14:creationId xmlns:p14="http://schemas.microsoft.com/office/powerpoint/2010/main" val="283381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379489" y="920269"/>
            <a:ext cx="9285400" cy="51539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Não importa como as pessoas interpretam as situações adversas que nos atingem.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8A3D31"/>
                </a:solidFill>
                <a:latin typeface="Montserrat ExtraBold" panose="00000900000000000000" pitchFamily="2" charset="0"/>
              </a:rPr>
              <a:t>O Salvador anda conosco e nos cura!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Ele nos oferece o perdão dos pecados, nos devolve a paz, a esperança, a identidade, os propósitos, os sonhos e o valor próprio. </a:t>
            </a:r>
          </a:p>
        </p:txBody>
      </p:sp>
    </p:spTree>
    <p:extLst>
      <p:ext uri="{BB962C8B-B14F-4D97-AF65-F5344CB8AC3E}">
        <p14:creationId xmlns:p14="http://schemas.microsoft.com/office/powerpoint/2010/main" val="228350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006266" y="901605"/>
            <a:ext cx="9639963" cy="47527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cura do paralítico impactou as pessoas presentes:</a:t>
            </a:r>
          </a:p>
          <a:p>
            <a:pPr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8A3D31"/>
                </a:solidFill>
                <a:latin typeface="Montserrat ExtraBold" panose="00000900000000000000" pitchFamily="2" charset="0"/>
              </a:rPr>
              <a:t>Escribas (v. 3-6),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descrentes e críticos que julgavam Jesus como blasfemo não perceberam Nele um ser divino e não valorizaram o milagre que ocorreu. </a:t>
            </a:r>
          </a:p>
          <a:p>
            <a:pPr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8A3D31"/>
                </a:solidFill>
                <a:latin typeface="Montserrat ExtraBold" panose="00000900000000000000" pitchFamily="2" charset="0"/>
              </a:rPr>
              <a:t>Os amigos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que carregaram o paralítico até Jesus (v. 2) foram elogiados pela fé, criatividade, coragem e ousadia que demonstraram.</a:t>
            </a:r>
          </a:p>
          <a:p>
            <a:pPr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8A3D31"/>
                </a:solidFill>
                <a:latin typeface="Montserrat ExtraBold" panose="00000900000000000000" pitchFamily="2" charset="0"/>
              </a:rPr>
              <a:t>O paralítico (v. 2, 6, 7)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recebeu o perdão e a cura integral e voltou para seus familiares, para recomeçar a vida. </a:t>
            </a:r>
          </a:p>
          <a:p>
            <a:pPr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8A3D31"/>
                </a:solidFill>
                <a:latin typeface="Montserrat ExtraBold" panose="00000900000000000000" pitchFamily="2" charset="0"/>
              </a:rPr>
              <a:t>As multidões (v. 8), </a:t>
            </a: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“possuídas de temor, deram glória a Deus, que tinha dado tal autoridade aos homens”. 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rgbClr val="633F2A"/>
                </a:solidFill>
                <a:latin typeface="Montserrat SemiBold" panose="00000700000000000000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0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917407" y="3266902"/>
            <a:ext cx="6096062" cy="1953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FAF3E6"/>
                </a:solidFill>
                <a:latin typeface="Montserrat ExtraBold" panose="00000900000000000000" pitchFamily="2" charset="0"/>
              </a:rPr>
              <a:t>LEVANTE-SE!</a:t>
            </a:r>
            <a:endParaRPr lang="pt-BR" sz="4000" i="1" dirty="0">
              <a:solidFill>
                <a:srgbClr val="FAF3E6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050846"/>
            <a:ext cx="6015867" cy="50815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No Brasil, os dados do IBGE 2019 apontam </a:t>
            </a:r>
            <a:r>
              <a:rPr lang="pt-BR" sz="4000" dirty="0">
                <a:solidFill>
                  <a:srgbClr val="8A3D31"/>
                </a:solidFill>
                <a:latin typeface="Montserrat ExtraBold" panose="00000900000000000000" pitchFamily="2" charset="0"/>
              </a:rPr>
              <a:t>17.258</a:t>
            </a: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 pessoas com deficiência. </a:t>
            </a:r>
          </a:p>
          <a:p>
            <a:pPr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A maioria delas está fora do mercado de trabalho. </a:t>
            </a:r>
          </a:p>
          <a:p>
            <a:pPr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Amigos, parentes, vizinhos e instituições particulares fazem parte de seu apoio social, mas o acesso à saúde, educação, transporte e segurança é bem difícil. </a:t>
            </a:r>
          </a:p>
        </p:txBody>
      </p:sp>
    </p:spTree>
    <p:extLst>
      <p:ext uri="{BB962C8B-B14F-4D97-AF65-F5344CB8AC3E}">
        <p14:creationId xmlns:p14="http://schemas.microsoft.com/office/powerpoint/2010/main" val="148232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467283" y="1009673"/>
            <a:ext cx="9346897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Quando Jesus andou entre nós, o dia a dia de pessoas com deficiência era ainda mais difícil.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Mateus descreve a situação de uma pessoa com deficiência física no capítulo 9:</a:t>
            </a:r>
          </a:p>
        </p:txBody>
      </p:sp>
    </p:spTree>
    <p:extLst>
      <p:ext uri="{BB962C8B-B14F-4D97-AF65-F5344CB8AC3E}">
        <p14:creationId xmlns:p14="http://schemas.microsoft.com/office/powerpoint/2010/main" val="201961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16573" y="1102978"/>
            <a:ext cx="8983003" cy="4598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“Entrando num barco, Jesus passou para o outro lado do mar e foi para a sua própria cidade. E eis que lhe trouxeram um paralítico deitado num leito. Jesus, vendo a fé que eles tinham, disse ao paralítico: Coragem, filho; os seus pecados estão perdoados. Mas alguns escribas diziam entre si: Ele está blasfemando. Jesus, porém, conhecendo os pensamentos deles, disse: Por que vocês estão pensando o mal em seu coração? Pois o que é mais fácil? Dizer: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630817" y="5617029"/>
            <a:ext cx="224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Mateus 9:1-8 (NAA)</a:t>
            </a:r>
          </a:p>
        </p:txBody>
      </p:sp>
    </p:spTree>
    <p:extLst>
      <p:ext uri="{BB962C8B-B14F-4D97-AF65-F5344CB8AC3E}">
        <p14:creationId xmlns:p14="http://schemas.microsoft.com/office/powerpoint/2010/main" val="956245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803186" y="1112309"/>
            <a:ext cx="8796390" cy="46726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‘Os seus pecados estão perdoados’, ou dizer: ‘Levante-se e ande’? Mas isto é para que vocês saibam que o Filho do Homem tem autoridade sobre a terra para perdoar pecados. Então disse ao paralítico: Levante se, pegue o seu leito e vá para casa. E o homem se levantou e voltou para casa. Vendo isto, as multidões, possuídas de temor, deram glória a Deus, que tinha dado tal autoridade aos homens”.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20066" y="939693"/>
            <a:ext cx="2183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Mateus 9:1-8 (NAA)</a:t>
            </a:r>
          </a:p>
        </p:txBody>
      </p:sp>
    </p:spTree>
    <p:extLst>
      <p:ext uri="{BB962C8B-B14F-4D97-AF65-F5344CB8AC3E}">
        <p14:creationId xmlns:p14="http://schemas.microsoft.com/office/powerpoint/2010/main" val="173819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472796" y="1489436"/>
            <a:ext cx="89961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Esse paralítico que morava em Cafarnaum recebeu o apoio social de seus amigos e foi conduzido a Jesus para ser curado.  </a:t>
            </a:r>
          </a:p>
        </p:txBody>
      </p:sp>
    </p:spTree>
    <p:extLst>
      <p:ext uri="{BB962C8B-B14F-4D97-AF65-F5344CB8AC3E}">
        <p14:creationId xmlns:p14="http://schemas.microsoft.com/office/powerpoint/2010/main" val="15346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408924" y="789640"/>
            <a:ext cx="9227974" cy="48180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Jesus ensinava na casa de Pedro. Ao redor, estavam sentados os discípulos, os fariseus e os doutores da lei vindos da Galileia, da Judeia e de Jerusalém. Além deles, uma multidão diversa: os fervorosos, os reverentes, os curiosos e os incrédulos. Achavam-se representadas diferentes nacionalidades e todos os graus sociais.</a:t>
            </a:r>
          </a:p>
          <a:p>
            <a:pPr algn="ctr">
              <a:lnSpc>
                <a:spcPct val="100000"/>
              </a:lnSpc>
            </a:pPr>
            <a:endParaRPr lang="pt-BR" sz="20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“E o poder do Senhor estava </a:t>
            </a: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8A3D31"/>
                </a:solidFill>
                <a:latin typeface="Montserrat ExtraBold" panose="00000900000000000000" pitchFamily="2" charset="0"/>
              </a:rPr>
              <a:t>com Ele para curar” </a:t>
            </a:r>
          </a:p>
          <a:p>
            <a:pPr algn="ctr">
              <a:lnSpc>
                <a:spcPct val="100000"/>
              </a:lnSpc>
            </a:pPr>
            <a:endParaRPr lang="pt-BR" sz="1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18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Lc</a:t>
            </a:r>
            <a:r>
              <a:rPr lang="pt-BR" sz="1800" dirty="0">
                <a:solidFill>
                  <a:srgbClr val="633F2A"/>
                </a:solidFill>
                <a:latin typeface="Montserrat SemiBold" panose="00000700000000000000" pitchFamily="2" charset="0"/>
              </a:rPr>
              <a:t> 5:17, NAA). </a:t>
            </a:r>
          </a:p>
        </p:txBody>
      </p:sp>
    </p:spTree>
    <p:extLst>
      <p:ext uri="{BB962C8B-B14F-4D97-AF65-F5344CB8AC3E}">
        <p14:creationId xmlns:p14="http://schemas.microsoft.com/office/powerpoint/2010/main" val="411559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536089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 paralítico se encontrava imobilizado física e socialmente, sem esperança de restabelecimento. O remorso causava tremendo sofrimento.</a:t>
            </a:r>
          </a:p>
          <a:p>
            <a:pPr algn="ctr">
              <a:lnSpc>
                <a:spcPct val="100000"/>
              </a:lnSpc>
            </a:pPr>
            <a:endParaRPr lang="pt-BR" sz="26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Ele apelou várias vezes aos fariseus e doutores, em busca de alívio. Mas esses religiosos o abandonaram e se mantiveram distantes por crerem que a doença era testemunho do desagrado divino. </a:t>
            </a:r>
          </a:p>
        </p:txBody>
      </p:sp>
    </p:spTree>
    <p:extLst>
      <p:ext uri="{BB962C8B-B14F-4D97-AF65-F5344CB8AC3E}">
        <p14:creationId xmlns:p14="http://schemas.microsoft.com/office/powerpoint/2010/main" val="4285062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CE00C7C-70A5-4830-92B7-B059B24425EB}"/>
</file>

<file path=customXml/itemProps2.xml><?xml version="1.0" encoding="utf-8"?>
<ds:datastoreItem xmlns:ds="http://schemas.openxmlformats.org/officeDocument/2006/customXml" ds:itemID="{E6B89106-875F-4B84-8396-A921281828C3}"/>
</file>

<file path=customXml/itemProps3.xml><?xml version="1.0" encoding="utf-8"?>
<ds:datastoreItem xmlns:ds="http://schemas.openxmlformats.org/officeDocument/2006/customXml" ds:itemID="{CD86DA06-C465-4988-9165-2BA1D3F28D5C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980</Words>
  <Application>Microsoft Office PowerPoint</Application>
  <PresentationFormat>Widescreen</PresentationFormat>
  <Paragraphs>63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Calibri Light</vt:lpstr>
      <vt:lpstr>Montserrat ExtraBold</vt:lpstr>
      <vt:lpstr>Arial</vt:lpstr>
      <vt:lpstr>Calibri</vt:lpstr>
      <vt:lpstr>Montserrat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Vanessa Belgd</cp:lastModifiedBy>
  <cp:revision>15</cp:revision>
  <dcterms:created xsi:type="dcterms:W3CDTF">2023-09-12T20:32:48Z</dcterms:created>
  <dcterms:modified xsi:type="dcterms:W3CDTF">2023-09-26T16:36:13Z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