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8" r:id="rId3"/>
    <p:sldId id="259" r:id="rId4"/>
    <p:sldId id="265" r:id="rId5"/>
    <p:sldId id="263" r:id="rId6"/>
    <p:sldId id="269" r:id="rId7"/>
    <p:sldId id="266" r:id="rId8"/>
    <p:sldId id="264" r:id="rId9"/>
    <p:sldId id="258" r:id="rId10"/>
    <p:sldId id="267" r:id="rId11"/>
    <p:sldId id="273" r:id="rId12"/>
    <p:sldId id="262" r:id="rId13"/>
    <p:sldId id="272" r:id="rId14"/>
    <p:sldId id="277" r:id="rId15"/>
    <p:sldId id="278" r:id="rId16"/>
    <p:sldId id="279" r:id="rId17"/>
    <p:sldId id="274" r:id="rId18"/>
    <p:sldId id="276" r:id="rId19"/>
    <p:sldId id="280" r:id="rId20"/>
    <p:sldId id="281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 ExtraBold" panose="00000900000000000000" pitchFamily="2" charset="0"/>
      <p:bold r:id="rId28"/>
      <p:boldItalic r:id="rId29"/>
    </p:embeddedFont>
    <p:embeddedFont>
      <p:font typeface="Montserrat SemiBold" panose="00000700000000000000" pitchFamily="2" charset="0"/>
      <p:bold r:id="rId30"/>
      <p:boldItalic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D31"/>
    <a:srgbClr val="633F2A"/>
    <a:srgbClr val="FAF3E6"/>
    <a:srgbClr val="F3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Belgd" userId="c47d16e7-2d9c-472e-876b-9f09ff5c3cf8" providerId="ADAL" clId="{463CE906-5D16-4828-8F5C-B8530461081C}"/>
    <pc:docChg chg="custSel modSld">
      <pc:chgData name="DSA - Vanessa Belgd" userId="c47d16e7-2d9c-472e-876b-9f09ff5c3cf8" providerId="ADAL" clId="{463CE906-5D16-4828-8F5C-B8530461081C}" dt="2023-09-26T17:21:40.059" v="22" actId="20577"/>
      <pc:docMkLst>
        <pc:docMk/>
      </pc:docMkLst>
      <pc:sldChg chg="modSp mod">
        <pc:chgData name="DSA - Vanessa Belgd" userId="c47d16e7-2d9c-472e-876b-9f09ff5c3cf8" providerId="ADAL" clId="{463CE906-5D16-4828-8F5C-B8530461081C}" dt="2023-09-26T17:18:47.686" v="5" actId="20577"/>
        <pc:sldMkLst>
          <pc:docMk/>
          <pc:sldMk cId="3734615712" sldId="274"/>
        </pc:sldMkLst>
        <pc:spChg chg="mod">
          <ac:chgData name="DSA - Vanessa Belgd" userId="c47d16e7-2d9c-472e-876b-9f09ff5c3cf8" providerId="ADAL" clId="{463CE906-5D16-4828-8F5C-B8530461081C}" dt="2023-09-26T17:18:47.686" v="5" actId="20577"/>
          <ac:spMkLst>
            <pc:docMk/>
            <pc:sldMk cId="3734615712" sldId="274"/>
            <ac:spMk id="3" creationId="{00000000-0000-0000-0000-000000000000}"/>
          </ac:spMkLst>
        </pc:spChg>
      </pc:sldChg>
      <pc:sldChg chg="modSp mod">
        <pc:chgData name="DSA - Vanessa Belgd" userId="c47d16e7-2d9c-472e-876b-9f09ff5c3cf8" providerId="ADAL" clId="{463CE906-5D16-4828-8F5C-B8530461081C}" dt="2023-09-26T17:21:06.522" v="11" actId="20577"/>
        <pc:sldMkLst>
          <pc:docMk/>
          <pc:sldMk cId="633200998" sldId="280"/>
        </pc:sldMkLst>
        <pc:spChg chg="mod">
          <ac:chgData name="DSA - Vanessa Belgd" userId="c47d16e7-2d9c-472e-876b-9f09ff5c3cf8" providerId="ADAL" clId="{463CE906-5D16-4828-8F5C-B8530461081C}" dt="2023-09-26T17:21:06.522" v="11" actId="20577"/>
          <ac:spMkLst>
            <pc:docMk/>
            <pc:sldMk cId="633200998" sldId="280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463CE906-5D16-4828-8F5C-B8530461081C}" dt="2023-09-26T17:21:40.059" v="22" actId="20577"/>
        <pc:sldMkLst>
          <pc:docMk/>
          <pc:sldMk cId="2454015793" sldId="281"/>
        </pc:sldMkLst>
        <pc:spChg chg="mod">
          <ac:chgData name="DSA - Vanessa Belgd" userId="c47d16e7-2d9c-472e-876b-9f09ff5c3cf8" providerId="ADAL" clId="{463CE906-5D16-4828-8F5C-B8530461081C}" dt="2023-09-26T17:21:40.059" v="22" actId="20577"/>
          <ac:spMkLst>
            <pc:docMk/>
            <pc:sldMk cId="2454015793" sldId="281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7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7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4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7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1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78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44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926431" y="1650432"/>
            <a:ext cx="841460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mulher com hemorragia tentava se aproximar de Jesus, mas não conseguia. “Começara a desesperar quando, abrindo caminho por entre o povo, Ele chegou perto de onde ela se achava.”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633F2A"/>
                </a:solidFill>
                <a:latin typeface="Montserrat SemiBold" panose="00000700000000000000" pitchFamily="2" charset="0"/>
              </a:rPr>
              <a:t>Vidas que Falam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, p. 300)</a:t>
            </a:r>
          </a:p>
        </p:txBody>
      </p:sp>
    </p:spTree>
    <p:extLst>
      <p:ext uri="{BB962C8B-B14F-4D97-AF65-F5344CB8AC3E}">
        <p14:creationId xmlns:p14="http://schemas.microsoft.com/office/powerpoint/2010/main" val="283381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640745" y="1041567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mulher pensou: “Se eu apenas tocar na roupa dele, ficarei curada” (Mc 5:28). Com muito esforço, ela conseguiu tocar a roupa de Jesus.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A hemorragia estancou, e ela sentiu no corpo que estava curada daquele mal. </a:t>
            </a:r>
          </a:p>
        </p:txBody>
      </p:sp>
    </p:spTree>
    <p:extLst>
      <p:ext uri="{BB962C8B-B14F-4D97-AF65-F5344CB8AC3E}">
        <p14:creationId xmlns:p14="http://schemas.microsoft.com/office/powerpoint/2010/main" val="411559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2011936" y="840026"/>
            <a:ext cx="771395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Definitivamente, quem cura e restaura é Jesus, em resposta à fé, e não um tecido ou qualquer objeto supostamente místico ou sagrado.</a:t>
            </a:r>
            <a:endParaRPr lang="pt-BR" sz="1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2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90142" y="1109935"/>
            <a:ext cx="7752127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Mas Jesus parou, e a multidão parou também. Ele perguntou quem tocou Sua roupa </a:t>
            </a: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(Mc 5:30). </a:t>
            </a: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O Salvador distinguiu o toque da fé do contato casual.</a:t>
            </a:r>
          </a:p>
        </p:txBody>
      </p:sp>
    </p:spTree>
    <p:extLst>
      <p:ext uri="{BB962C8B-B14F-4D97-AF65-F5344CB8AC3E}">
        <p14:creationId xmlns:p14="http://schemas.microsoft.com/office/powerpoint/2010/main" val="2056289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22083" y="1461445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“Queria dirigir à humilde mulher palavras de conforto, que lhe serviriam de fonte de alegria – palavras que seriam uma bênção aos Seus seguidores até o fim dos tempos.” </a:t>
            </a:r>
          </a:p>
          <a:p>
            <a:pPr algn="ctr"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633F2A"/>
                </a:solidFill>
                <a:latin typeface="Montserrat SemiBold" panose="00000700000000000000" pitchFamily="2" charset="0"/>
              </a:rPr>
              <a:t>O Desejado de Todas as Nações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, p. 271). </a:t>
            </a:r>
            <a:endParaRPr lang="pt-BR" sz="2000" dirty="0">
              <a:solidFill>
                <a:srgbClr val="8A3D3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4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22083" y="1461445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Jesus deixou claro que “não fora pelo contato exterior com Ele, mas por meio da fé que se firmava em Seu poder divino que se realizara a cura.”</a:t>
            </a:r>
          </a:p>
          <a:p>
            <a:pPr algn="ctr"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633F2A"/>
                </a:solidFill>
                <a:latin typeface="Montserrat SemiBold" panose="00000700000000000000" pitchFamily="2" charset="0"/>
              </a:rPr>
              <a:t>O Desejado de Todas as Nações, p. 271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). </a:t>
            </a:r>
            <a:endParaRPr lang="pt-BR" sz="2000" dirty="0">
              <a:solidFill>
                <a:srgbClr val="8A3D3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60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928808" y="823401"/>
            <a:ext cx="771395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Cada milagre realizado por Cristo resultava em transformações no cotidiano de quem recebia o milagre e marcas profundas em todos os que presenciavam. </a:t>
            </a:r>
          </a:p>
        </p:txBody>
      </p:sp>
    </p:spTree>
    <p:extLst>
      <p:ext uri="{BB962C8B-B14F-4D97-AF65-F5344CB8AC3E}">
        <p14:creationId xmlns:p14="http://schemas.microsoft.com/office/powerpoint/2010/main" val="102471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730319" y="1206295"/>
            <a:ext cx="8785281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Uma fé nominal em Cristo, que O aceita meramente como o Salvador do mundo, nunca trará cura ao coração.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fé que leva à salvação não é uma simples aceitação intelectual da verdade. Aquele que espera total conhecimento antes de exercer a fé não pode receber a bênção de Deus. </a:t>
            </a:r>
          </a:p>
        </p:txBody>
      </p:sp>
    </p:spTree>
    <p:extLst>
      <p:ext uri="{BB962C8B-B14F-4D97-AF65-F5344CB8AC3E}">
        <p14:creationId xmlns:p14="http://schemas.microsoft.com/office/powerpoint/2010/main" val="3734615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252680" y="1130969"/>
            <a:ext cx="5779887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única fé que nos beneficiará é aquela que O abraça como Salvador pessoal, que se apropria de Seus méritos. </a:t>
            </a: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8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428419" y="1536259"/>
            <a:ext cx="7779611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“As dádivas oferecidas pelo evangelho não devem ser adquiridas com reservas nem desfrutadas em segredo. Assim o Senhor nos chama a confessar Sua bondade” </a:t>
            </a:r>
          </a:p>
          <a:p>
            <a:pPr algn="ctr">
              <a:lnSpc>
                <a:spcPct val="100000"/>
              </a:lnSpc>
            </a:pPr>
            <a:endParaRPr lang="pt-BR" sz="1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(O Desejado de Todas as Nações, p. 271).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“Vós sois as Minhas testemunhas, diz o Senhor; Eu sou Deus”</a:t>
            </a:r>
            <a:r>
              <a:rPr lang="pt-BR" sz="1800" dirty="0">
                <a:solidFill>
                  <a:srgbClr val="8A3D31"/>
                </a:solidFill>
                <a:latin typeface="Montserrat SemiBold" panose="00000700000000000000" pitchFamily="2" charset="0"/>
              </a:rPr>
              <a:t> </a:t>
            </a: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18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Is</a:t>
            </a: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 43:12).</a:t>
            </a:r>
          </a:p>
        </p:txBody>
      </p:sp>
    </p:spTree>
    <p:extLst>
      <p:ext uri="{BB962C8B-B14F-4D97-AF65-F5344CB8AC3E}">
        <p14:creationId xmlns:p14="http://schemas.microsoft.com/office/powerpoint/2010/main" val="63320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17159" y="3300153"/>
            <a:ext cx="6096062" cy="1953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FAF3E6"/>
                </a:solidFill>
                <a:latin typeface="Montserrat ExtraBold" panose="00000900000000000000" pitchFamily="2" charset="0"/>
              </a:rPr>
              <a:t>SÓ UM TOQUE</a:t>
            </a:r>
            <a:endParaRPr lang="pt-BR" sz="4000" i="1" dirty="0">
              <a:solidFill>
                <a:srgbClr val="FAF3E6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6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536089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Ao sermos curados, restaurados e perdoados, não devemos ficar em silêncio, </a:t>
            </a:r>
            <a:r>
              <a:rPr lang="pt-BR" sz="2600">
                <a:solidFill>
                  <a:srgbClr val="633F2A"/>
                </a:solidFill>
                <a:latin typeface="Montserrat ExtraBold" panose="00000900000000000000" pitchFamily="2" charset="0"/>
              </a:rPr>
              <a:t>mas devemos contar </a:t>
            </a: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às pessoas o que Deus fez por nós e encorajá-las a crer e a buscar a Deus em suas dificuldades.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Ser grato(a) ao Senhor, por tudo o que Ele nos dá, é um exercício diário para manter a fé, a mente e o corpo saudáveis. </a:t>
            </a:r>
          </a:p>
        </p:txBody>
      </p:sp>
    </p:spTree>
    <p:extLst>
      <p:ext uri="{BB962C8B-B14F-4D97-AF65-F5344CB8AC3E}">
        <p14:creationId xmlns:p14="http://schemas.microsoft.com/office/powerpoint/2010/main" val="245401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68292"/>
            <a:ext cx="5969214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Todos nós temos algum item de saúde que nos preocupa. Para alguns, é o funcionamento hormonal. Para outros, são doenças crônicas ligadas ao estilo de vida, como por exemplo, obesidade, doenças cardiovasculares, doenças respiratórias, hipertensão e câncer. </a:t>
            </a:r>
          </a:p>
          <a:p>
            <a:pPr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As doenças crônicas são responsáveis por mais de </a:t>
            </a: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50%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das mortes no mundo todo.</a:t>
            </a:r>
          </a:p>
        </p:txBody>
      </p:sp>
    </p:spTree>
    <p:extLst>
      <p:ext uri="{BB962C8B-B14F-4D97-AF65-F5344CB8AC3E}">
        <p14:creationId xmlns:p14="http://schemas.microsoft.com/office/powerpoint/2010/main" val="148232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2465150" y="867169"/>
            <a:ext cx="711111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Bíblia apresenta um milagre realizado na vida de uma mulher que sofria havia 12 anos com uma doença crônica.</a:t>
            </a:r>
          </a:p>
        </p:txBody>
      </p:sp>
    </p:spTree>
    <p:extLst>
      <p:ext uri="{BB962C8B-B14F-4D97-AF65-F5344CB8AC3E}">
        <p14:creationId xmlns:p14="http://schemas.microsoft.com/office/powerpoint/2010/main" val="201961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39291" y="1102978"/>
            <a:ext cx="9281581" cy="4598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“Estava ali certa mulher, que, havia doze anos, vinha sofrendo de uma hemorragia.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Ela havia padecido muito nas mãos de vários médicos e gastado tudo o que tinha, sem, contudo, melhorar de saúde; pelo contrário, piorava cada vez mais. Tendo ouvido a fama de Jesus, a mulher chegou por trás, no meio da multidão, e tocou na capa dele. Porque dizia: ‘Se eu apenas tocar na roupa dele, ficarei curada.’ E logo a hemorragia estancou, e ela sentiu no corpo que estava curada daquele mal. 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470669" y="5617029"/>
            <a:ext cx="240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Marcos 5:25-34 (NAA)</a:t>
            </a:r>
          </a:p>
        </p:txBody>
      </p:sp>
    </p:spTree>
    <p:extLst>
      <p:ext uri="{BB962C8B-B14F-4D97-AF65-F5344CB8AC3E}">
        <p14:creationId xmlns:p14="http://schemas.microsoft.com/office/powerpoint/2010/main" val="956245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76613" y="1112309"/>
            <a:ext cx="9281581" cy="46726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Jesus, reconhecendo imediatamente que dele havia saído poder, virando-se no meio da multidão, perguntou: Quem tocou na minha roupa? Os discípulos responderam: O senhor está vendo que a multidão o aperta e ainda pergunta: ‘Quem me tocou?’ Ele, porém, olhava ao redor para ver quem tinha feito aquilo. Então a mulher, amedrontada e trêmula, ciente do que lhe havia acontecido, veio, prostrou-se diante de Jesus e declarou-lhe toda a verdade. Então Jesus lhe disse: Filha, a sua fé salvou você. Vá em paz e fique livre desse mal”.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95114" y="939693"/>
            <a:ext cx="240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Marcos 5:25-34 (NAA)</a:t>
            </a:r>
          </a:p>
        </p:txBody>
      </p:sp>
    </p:spTree>
    <p:extLst>
      <p:ext uri="{BB962C8B-B14F-4D97-AF65-F5344CB8AC3E}">
        <p14:creationId xmlns:p14="http://schemas.microsoft.com/office/powerpoint/2010/main" val="173819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780366" y="932482"/>
            <a:ext cx="8361161" cy="47451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Antes de se encontrar com Jesus, a perda excessiva de sangue já a debilitava fisicamente. Além disso, o fluxo de sangue também a tornava impura segundo a lei mosaica.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Dessa forma, aquela mulher enfrentava uma série de privações religiosas e sociais. </a:t>
            </a:r>
          </a:p>
        </p:txBody>
      </p:sp>
    </p:spTree>
    <p:extLst>
      <p:ext uri="{BB962C8B-B14F-4D97-AF65-F5344CB8AC3E}">
        <p14:creationId xmlns:p14="http://schemas.microsoft.com/office/powerpoint/2010/main" val="15346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536089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Ela jamais poderia ir ao Templo em Jerusalém. Tudo o que ela tocava também era visto como imundo. 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Diante da lei levítica, a cama em que ela dormia, a cadeira em que ela se sentava, as coisas que ela usava e as roupas que ela vestia eram todas imundas. Qualquer um que tocasse a mulher com hemorragia era considerado imundo. </a:t>
            </a:r>
          </a:p>
        </p:txBody>
      </p:sp>
    </p:spTree>
    <p:extLst>
      <p:ext uri="{BB962C8B-B14F-4D97-AF65-F5344CB8AC3E}">
        <p14:creationId xmlns:p14="http://schemas.microsoft.com/office/powerpoint/2010/main" val="4285062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30969"/>
            <a:ext cx="5779887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FAF3E6"/>
                </a:solidFill>
                <a:latin typeface="Montserrat SemiBold" panose="00000700000000000000" pitchFamily="2" charset="0"/>
              </a:rPr>
              <a:t>A Bíblia também diz que essa mulher havia procurado ajuda de todas as formas e havia gastado tudo o que tinha com os médicos de sua época. Mas nenhum tratamento médico havia resolvido seu problema, e sua saúde piorava cada vez mais </a:t>
            </a: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(Mc 5:25, 26).</a:t>
            </a:r>
          </a:p>
        </p:txBody>
      </p:sp>
    </p:spTree>
    <p:extLst>
      <p:ext uri="{BB962C8B-B14F-4D97-AF65-F5344CB8AC3E}">
        <p14:creationId xmlns:p14="http://schemas.microsoft.com/office/powerpoint/2010/main" val="6064973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8DB83F5D-E589-4C77-9766-EABABAAF95FD}"/>
</file>

<file path=customXml/itemProps2.xml><?xml version="1.0" encoding="utf-8"?>
<ds:datastoreItem xmlns:ds="http://schemas.openxmlformats.org/officeDocument/2006/customXml" ds:itemID="{082B6F76-DEDA-494E-967D-2545B530C3FD}"/>
</file>

<file path=customXml/itemProps3.xml><?xml version="1.0" encoding="utf-8"?>
<ds:datastoreItem xmlns:ds="http://schemas.openxmlformats.org/officeDocument/2006/customXml" ds:itemID="{6AE7403F-B02A-4DBA-9198-B827BCDB8132}"/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943</Words>
  <Application>Microsoft Office PowerPoint</Application>
  <PresentationFormat>Widescreen</PresentationFormat>
  <Paragraphs>49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Calibri Light</vt:lpstr>
      <vt:lpstr>Montserrat SemiBold</vt:lpstr>
      <vt:lpstr>Arial</vt:lpstr>
      <vt:lpstr>Calibri</vt:lpstr>
      <vt:lpstr>Montserrat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Vanessa Belgd</cp:lastModifiedBy>
  <cp:revision>15</cp:revision>
  <dcterms:created xsi:type="dcterms:W3CDTF">2023-09-12T20:32:48Z</dcterms:created>
  <dcterms:modified xsi:type="dcterms:W3CDTF">2023-09-26T17:21:48Z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