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8" r:id="rId3"/>
    <p:sldId id="259" r:id="rId4"/>
    <p:sldId id="263" r:id="rId5"/>
    <p:sldId id="269" r:id="rId6"/>
    <p:sldId id="265" r:id="rId7"/>
    <p:sldId id="266" r:id="rId8"/>
    <p:sldId id="264" r:id="rId9"/>
    <p:sldId id="258" r:id="rId10"/>
    <p:sldId id="262" r:id="rId11"/>
    <p:sldId id="273" r:id="rId12"/>
    <p:sldId id="272" r:id="rId13"/>
    <p:sldId id="278" r:id="rId14"/>
    <p:sldId id="274" r:id="rId15"/>
    <p:sldId id="279" r:id="rId16"/>
    <p:sldId id="276" r:id="rId17"/>
    <p:sldId id="275" r:id="rId18"/>
    <p:sldId id="280" r:id="rId19"/>
    <p:sldId id="267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ontserrat ExtraBold" panose="00000900000000000000" pitchFamily="2" charset="0"/>
      <p:bold r:id="rId27"/>
      <p:boldItalic r:id="rId28"/>
    </p:embeddedFont>
    <p:embeddedFont>
      <p:font typeface="Montserrat SemiBold" panose="00000700000000000000" pitchFamily="2" charset="0"/>
      <p:bold r:id="rId29"/>
      <p:boldItalic r:id="rId3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3F2A"/>
    <a:srgbClr val="8A3D31"/>
    <a:srgbClr val="FAF3E6"/>
    <a:srgbClr val="F3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Belgd" userId="c47d16e7-2d9c-472e-876b-9f09ff5c3cf8" providerId="ADAL" clId="{A62A372A-9748-4097-BB87-BD793F552795}"/>
    <pc:docChg chg="undo custSel modSld">
      <pc:chgData name="DSA - Vanessa Belgd" userId="c47d16e7-2d9c-472e-876b-9f09ff5c3cf8" providerId="ADAL" clId="{A62A372A-9748-4097-BB87-BD793F552795}" dt="2023-09-26T13:53:51.711" v="37" actId="20577"/>
      <pc:docMkLst>
        <pc:docMk/>
      </pc:docMkLst>
      <pc:sldChg chg="modSp mod">
        <pc:chgData name="DSA - Vanessa Belgd" userId="c47d16e7-2d9c-472e-876b-9f09ff5c3cf8" providerId="ADAL" clId="{A62A372A-9748-4097-BB87-BD793F552795}" dt="2023-09-26T13:48:58.871" v="10" actId="20577"/>
        <pc:sldMkLst>
          <pc:docMk/>
          <pc:sldMk cId="155152679" sldId="262"/>
        </pc:sldMkLst>
        <pc:spChg chg="mod">
          <ac:chgData name="DSA - Vanessa Belgd" userId="c47d16e7-2d9c-472e-876b-9f09ff5c3cf8" providerId="ADAL" clId="{A62A372A-9748-4097-BB87-BD793F552795}" dt="2023-09-26T13:48:58.871" v="10" actId="20577"/>
          <ac:spMkLst>
            <pc:docMk/>
            <pc:sldMk cId="155152679" sldId="262"/>
            <ac:spMk id="3" creationId="{00000000-0000-0000-0000-000000000000}"/>
          </ac:spMkLst>
        </pc:spChg>
      </pc:sldChg>
      <pc:sldChg chg="modSp mod">
        <pc:chgData name="DSA - Vanessa Belgd" userId="c47d16e7-2d9c-472e-876b-9f09ff5c3cf8" providerId="ADAL" clId="{A62A372A-9748-4097-BB87-BD793F552795}" dt="2023-09-26T13:47:12.272" v="1" actId="20577"/>
        <pc:sldMkLst>
          <pc:docMk/>
          <pc:sldMk cId="2019618101" sldId="265"/>
        </pc:sldMkLst>
        <pc:spChg chg="mod">
          <ac:chgData name="DSA - Vanessa Belgd" userId="c47d16e7-2d9c-472e-876b-9f09ff5c3cf8" providerId="ADAL" clId="{A62A372A-9748-4097-BB87-BD793F552795}" dt="2023-09-26T13:47:12.272" v="1" actId="20577"/>
          <ac:spMkLst>
            <pc:docMk/>
            <pc:sldMk cId="2019618101" sldId="265"/>
            <ac:spMk id="4" creationId="{00000000-0000-0000-0000-000000000000}"/>
          </ac:spMkLst>
        </pc:spChg>
      </pc:sldChg>
      <pc:sldChg chg="modSp mod">
        <pc:chgData name="DSA - Vanessa Belgd" userId="c47d16e7-2d9c-472e-876b-9f09ff5c3cf8" providerId="ADAL" clId="{A62A372A-9748-4097-BB87-BD793F552795}" dt="2023-09-26T13:47:49.720" v="7" actId="20577"/>
        <pc:sldMkLst>
          <pc:docMk/>
          <pc:sldMk cId="153460786" sldId="266"/>
        </pc:sldMkLst>
        <pc:spChg chg="mod">
          <ac:chgData name="DSA - Vanessa Belgd" userId="c47d16e7-2d9c-472e-876b-9f09ff5c3cf8" providerId="ADAL" clId="{A62A372A-9748-4097-BB87-BD793F552795}" dt="2023-09-26T13:47:49.720" v="7" actId="20577"/>
          <ac:spMkLst>
            <pc:docMk/>
            <pc:sldMk cId="153460786" sldId="266"/>
            <ac:spMk id="3" creationId="{00000000-0000-0000-0000-000000000000}"/>
          </ac:spMkLst>
        </pc:spChg>
      </pc:sldChg>
      <pc:sldChg chg="modSp mod">
        <pc:chgData name="DSA - Vanessa Belgd" userId="c47d16e7-2d9c-472e-876b-9f09ff5c3cf8" providerId="ADAL" clId="{A62A372A-9748-4097-BB87-BD793F552795}" dt="2023-09-26T13:49:47.672" v="12" actId="20577"/>
        <pc:sldMkLst>
          <pc:docMk/>
          <pc:sldMk cId="2056289316" sldId="272"/>
        </pc:sldMkLst>
        <pc:spChg chg="mod">
          <ac:chgData name="DSA - Vanessa Belgd" userId="c47d16e7-2d9c-472e-876b-9f09ff5c3cf8" providerId="ADAL" clId="{A62A372A-9748-4097-BB87-BD793F552795}" dt="2023-09-26T13:49:47.672" v="12" actId="20577"/>
          <ac:spMkLst>
            <pc:docMk/>
            <pc:sldMk cId="2056289316" sldId="272"/>
            <ac:spMk id="2" creationId="{00000000-0000-0000-0000-000000000000}"/>
          </ac:spMkLst>
        </pc:spChg>
      </pc:sldChg>
      <pc:sldChg chg="modSp mod">
        <pc:chgData name="DSA - Vanessa Belgd" userId="c47d16e7-2d9c-472e-876b-9f09ff5c3cf8" providerId="ADAL" clId="{A62A372A-9748-4097-BB87-BD793F552795}" dt="2023-09-26T13:53:51.711" v="37" actId="20577"/>
        <pc:sldMkLst>
          <pc:docMk/>
          <pc:sldMk cId="2210828692" sldId="278"/>
        </pc:sldMkLst>
        <pc:spChg chg="mod">
          <ac:chgData name="DSA - Vanessa Belgd" userId="c47d16e7-2d9c-472e-876b-9f09ff5c3cf8" providerId="ADAL" clId="{A62A372A-9748-4097-BB87-BD793F552795}" dt="2023-09-26T13:53:51.711" v="37" actId="20577"/>
          <ac:spMkLst>
            <pc:docMk/>
            <pc:sldMk cId="2210828692" sldId="278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79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78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53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47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64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7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1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78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33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76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44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9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4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504861" y="823400"/>
            <a:ext cx="899615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Muitos queriam ouvir a mensagem de salvação que Jesus lhes dava. As curas e os milagres que Ele realizava levavam alegria e vida aos doentes. </a:t>
            </a:r>
            <a:endParaRPr lang="pt-BR" sz="1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2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2048069" y="1141320"/>
            <a:ext cx="796045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Outros seguiam Jesus por causa dos benefícios que Ele poderia lhes prestar, e não por causa de Sua mensagem.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O que ocorreu naquela época não é diferente do que acontece hoje. Quantas pessoas querem se beneficiar de Jesus, mas não querem nenhum compromisso com Ele e com Sua Palavra!</a:t>
            </a:r>
          </a:p>
        </p:txBody>
      </p:sp>
    </p:spTree>
    <p:extLst>
      <p:ext uri="{BB962C8B-B14F-4D97-AF65-F5344CB8AC3E}">
        <p14:creationId xmlns:p14="http://schemas.microsoft.com/office/powerpoint/2010/main" val="411559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666193" y="1101623"/>
            <a:ext cx="8708091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 Há pessoas que procuram um evangelho que lhes prometa conforto, e não sacrifício; sucesso, e não renúncia; riqueza na Terra, e não a bem-aventurança no Céu.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Há pessoas que desejam um evangelho onde elas são o centro, não o Senhor.</a:t>
            </a:r>
          </a:p>
        </p:txBody>
      </p:sp>
    </p:spTree>
    <p:extLst>
      <p:ext uri="{BB962C8B-B14F-4D97-AF65-F5344CB8AC3E}">
        <p14:creationId xmlns:p14="http://schemas.microsoft.com/office/powerpoint/2010/main" val="205628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Único 3"/>
          <p:cNvSpPr/>
          <p:nvPr/>
        </p:nvSpPr>
        <p:spPr>
          <a:xfrm>
            <a:off x="900828" y="706582"/>
            <a:ext cx="9235440" cy="5386647"/>
          </a:xfrm>
          <a:prstGeom prst="round1Rect">
            <a:avLst/>
          </a:prstGeom>
          <a:solidFill>
            <a:srgbClr val="FAF3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3"/>
          <p:cNvSpPr txBox="1">
            <a:spLocks/>
          </p:cNvSpPr>
          <p:nvPr/>
        </p:nvSpPr>
        <p:spPr>
          <a:xfrm>
            <a:off x="1574370" y="1436794"/>
            <a:ext cx="788835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O dia estava terminando, o sol começava a descer no horizonte. Os discípulos pediram que Jesus dispensasse as pessoas para que elas pudessem comprar alimento no caminho. Afinal, passaram o dia todo sem se alimentar   e estavam com fome.</a:t>
            </a: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chemeClr val="accent2">
                    <a:lumMod val="50000"/>
                  </a:schemeClr>
                </a:solidFill>
                <a:latin typeface="Montserrat ExtraBold" panose="00000900000000000000" pitchFamily="2" charset="0"/>
              </a:rPr>
              <a:t>Jesus não achou elegante dispensar </a:t>
            </a: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chemeClr val="accent2">
                    <a:lumMod val="50000"/>
                  </a:schemeClr>
                </a:solidFill>
                <a:latin typeface="Montserrat ExtraBold" panose="00000900000000000000" pitchFamily="2" charset="0"/>
              </a:rPr>
              <a:t>as pessoas com fome. </a:t>
            </a:r>
          </a:p>
        </p:txBody>
      </p:sp>
    </p:spTree>
    <p:extLst>
      <p:ext uri="{BB962C8B-B14F-4D97-AF65-F5344CB8AC3E}">
        <p14:creationId xmlns:p14="http://schemas.microsoft.com/office/powerpoint/2010/main" val="2210828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052750" y="1061244"/>
            <a:ext cx="9994866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Em geral, Jesus agia sozinho para realizar os milagres: Ele falava com o doente ou o tocava. </a:t>
            </a:r>
            <a:r>
              <a:rPr lang="pt-BR" sz="2400" dirty="0">
                <a:solidFill>
                  <a:srgbClr val="8A3D31"/>
                </a:solidFill>
                <a:latin typeface="Montserrat ExtraBold" panose="00000900000000000000" pitchFamily="2" charset="0"/>
              </a:rPr>
              <a:t>Aqui, os discípulos participaram ativamente do milagre. </a:t>
            </a:r>
          </a:p>
          <a:p>
            <a:pPr algn="ctr"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Em primeiro lugar, Ele chamou a atenção de Filipe para o problema, no verso 5</a:t>
            </a: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:</a:t>
            </a:r>
            <a:r>
              <a:rPr lang="pt-BR" sz="2400" dirty="0">
                <a:solidFill>
                  <a:srgbClr val="8A3D31"/>
                </a:solidFill>
                <a:latin typeface="Montserrat ExtraBold" panose="00000900000000000000" pitchFamily="2" charset="0"/>
              </a:rPr>
              <a:t> “Onde compraremos pão para lhes dar de comer?”</a:t>
            </a: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 Essa pergunta, vinda de Jesus, não fazia sentido. </a:t>
            </a:r>
          </a:p>
        </p:txBody>
      </p:sp>
    </p:spTree>
    <p:extLst>
      <p:ext uri="{BB962C8B-B14F-4D97-AF65-F5344CB8AC3E}">
        <p14:creationId xmlns:p14="http://schemas.microsoft.com/office/powerpoint/2010/main" val="3734615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052750" y="1061244"/>
            <a:ext cx="9994866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Filipe respondeu que eles não tinham condições de resolver (v. 7): </a:t>
            </a:r>
            <a:r>
              <a:rPr lang="pt-BR" sz="2400" dirty="0">
                <a:solidFill>
                  <a:srgbClr val="8A3D31"/>
                </a:solidFill>
                <a:latin typeface="Montserrat ExtraBold" panose="00000900000000000000" pitchFamily="2" charset="0"/>
              </a:rPr>
              <a:t>“Nem mesmo duzentos </a:t>
            </a:r>
            <a:r>
              <a:rPr lang="pt-BR" sz="2400" dirty="0" err="1">
                <a:solidFill>
                  <a:srgbClr val="8A3D31"/>
                </a:solidFill>
                <a:latin typeface="Montserrat ExtraBold" panose="00000900000000000000" pitchFamily="2" charset="0"/>
              </a:rPr>
              <a:t>denários</a:t>
            </a:r>
            <a:r>
              <a:rPr lang="pt-BR" sz="2400" dirty="0">
                <a:solidFill>
                  <a:srgbClr val="8A3D31"/>
                </a:solidFill>
                <a:latin typeface="Montserrat ExtraBold" panose="00000900000000000000" pitchFamily="2" charset="0"/>
              </a:rPr>
              <a:t> de pão seriam suficientes para que cada um recebesse um pedaço”. </a:t>
            </a:r>
          </a:p>
          <a:p>
            <a:pPr algn="ctr">
              <a:lnSpc>
                <a:spcPct val="100000"/>
              </a:lnSpc>
            </a:pPr>
            <a:endParaRPr lang="pt-BR" sz="2400" dirty="0">
              <a:solidFill>
                <a:srgbClr val="8A3D31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Surgiu um terceiro personagem, André, com uma solução que ele mesmo reconheceu que não daria certo (v. 8, 9). Ele encontrou </a:t>
            </a:r>
            <a:r>
              <a:rPr lang="pt-BR" sz="2400" dirty="0">
                <a:solidFill>
                  <a:srgbClr val="8A3D31"/>
                </a:solidFill>
                <a:latin typeface="Montserrat ExtraBold" panose="00000900000000000000" pitchFamily="2" charset="0"/>
              </a:rPr>
              <a:t>“um menino que tem cinco pães de cevada e dois peixinhos. Mas o que é isto para tanta gente?”</a:t>
            </a:r>
          </a:p>
        </p:txBody>
      </p:sp>
    </p:spTree>
    <p:extLst>
      <p:ext uri="{BB962C8B-B14F-4D97-AF65-F5344CB8AC3E}">
        <p14:creationId xmlns:p14="http://schemas.microsoft.com/office/powerpoint/2010/main" val="280472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318333" y="1129952"/>
            <a:ext cx="5813988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Estavam focados no problema, que os perturbou de tal maneira que os cegou. A fé deles não estava madura ainda. Era uma fé teórica, de conhecimento teórico, mesmo presenciando tudo o que viram até ali.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2800" dirty="0">
                <a:solidFill>
                  <a:srgbClr val="8A3D31"/>
                </a:solidFill>
                <a:latin typeface="Montserrat ExtraBold" panose="00000900000000000000" pitchFamily="2" charset="0"/>
              </a:rPr>
              <a:t>A fé prática e madura confia e age em parceria com Deus.</a:t>
            </a:r>
          </a:p>
        </p:txBody>
      </p:sp>
    </p:spTree>
    <p:extLst>
      <p:ext uri="{BB962C8B-B14F-4D97-AF65-F5344CB8AC3E}">
        <p14:creationId xmlns:p14="http://schemas.microsoft.com/office/powerpoint/2010/main" val="1623682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086000" y="628983"/>
            <a:ext cx="7960453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Em geral, concentramo-nos no que falta, nos problemas, e tornamo-nos ingratos, negligentes, lamentadores ou procrastinadores. Nossas emoções adoecem. Nossa fé adoece.</a:t>
            </a:r>
          </a:p>
          <a:p>
            <a:pPr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Por outro lado, Jesus nos deixou um exemplo saudável para lidar com situações estressantes. Ele concentrou Sua atenção no que faria para alimentar a multidão faminta 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Jo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 6:6). </a:t>
            </a: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32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318758" y="1069556"/>
            <a:ext cx="9562603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Ordenou que os discípulos entrassem em ação e fizessem as pessoas se sentarem. A seguir, abençoou o pouquíssimo alimento que os discípulos encontraram e os enviou a distribuir esse pouco alimento para a multidão. </a:t>
            </a:r>
          </a:p>
          <a:p>
            <a:pPr algn="ctr"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Ao distribuir o alimento, perceberam que ele não se acabava, que as pessoas tinham liberdade em comer quanto quisessem até ficarem saciadas e que sobraram doze cestos cheios de alimento, os discípulos foram confrontados com sua “fé teórica” e deram passos importantes rumo à “fé prática, madura”. </a:t>
            </a:r>
          </a:p>
        </p:txBody>
      </p:sp>
    </p:spTree>
    <p:extLst>
      <p:ext uri="{BB962C8B-B14F-4D97-AF65-F5344CB8AC3E}">
        <p14:creationId xmlns:p14="http://schemas.microsoft.com/office/powerpoint/2010/main" val="3541575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358694" y="1899814"/>
            <a:ext cx="7358886" cy="328732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Deus mostra que, através de Jesus e da atuação do Seu Santo Espírito, Ele pode suprir cada uma de nossas necessidades e acalmar nosso coração.</a:t>
            </a:r>
          </a:p>
        </p:txBody>
      </p:sp>
    </p:spTree>
    <p:extLst>
      <p:ext uri="{BB962C8B-B14F-4D97-AF65-F5344CB8AC3E}">
        <p14:creationId xmlns:p14="http://schemas.microsoft.com/office/powerpoint/2010/main" val="283381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083661" y="3275215"/>
            <a:ext cx="6096062" cy="1953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dirty="0">
                <a:solidFill>
                  <a:srgbClr val="FAF3E6"/>
                </a:solidFill>
                <a:latin typeface="Montserrat ExtraBold" panose="00000900000000000000" pitchFamily="2" charset="0"/>
              </a:rPr>
              <a:t>MULTIPLICAÇÃO DOS PÃES</a:t>
            </a:r>
            <a:endParaRPr lang="pt-BR" sz="3200" i="1" dirty="0">
              <a:solidFill>
                <a:srgbClr val="FAF3E6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4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335807" y="1184918"/>
            <a:ext cx="5804825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000" dirty="0">
                <a:solidFill>
                  <a:srgbClr val="633F2A"/>
                </a:solidFill>
                <a:latin typeface="Montserrat SemiBold" panose="00000700000000000000" pitchFamily="2" charset="0"/>
              </a:rPr>
              <a:t>O primeiro milagre da multiplicação dos pães e peixes é provavelmente   um dos milagres mais populares e nos proporciona lições preciosas para lidar com situações difíceis no dia a dia. </a:t>
            </a:r>
          </a:p>
        </p:txBody>
      </p:sp>
    </p:spTree>
    <p:extLst>
      <p:ext uri="{BB962C8B-B14F-4D97-AF65-F5344CB8AC3E}">
        <p14:creationId xmlns:p14="http://schemas.microsoft.com/office/powerpoint/2010/main" val="148232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39291" y="1102978"/>
            <a:ext cx="9281581" cy="4598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000" dirty="0">
                <a:solidFill>
                  <a:srgbClr val="FAF3E6"/>
                </a:solidFill>
                <a:latin typeface="Montserrat SemiBold" panose="00000700000000000000" pitchFamily="2" charset="0"/>
              </a:rPr>
              <a:t>“Depois dessas coisas, Jesus atravessou o mar da Galileia, que é o de Tiberíades. Uma grande multidão o seguia, porque tinham visto os sinais que ele fazia na cura dos enfermos. Então Jesus subiu ao monte e sentou-se ali com os seus discípulos. Ora, a Páscoa, festa dos judeus, estava próxima. Então Jesus, erguendo os olhos e vendo que uma grande multidão se aproximava, disse a Filipe: Onde compraremos pão para lhes dar de comer? Mas Jesus dizia isto para testá-lo, porque sabia o que estava para fazer. Filipe respondeu: Nem mesmo duzentos denários de pão seriam suficientes para que cada um recebesse um pedaço. </a:t>
            </a:r>
          </a:p>
          <a:p>
            <a:pPr algn="ctr">
              <a:lnSpc>
                <a:spcPct val="110000"/>
              </a:lnSpc>
            </a:pPr>
            <a:r>
              <a:rPr lang="pt-BR" sz="20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902931" y="5617029"/>
            <a:ext cx="1976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João 6:1-13 (NAA)</a:t>
            </a:r>
          </a:p>
        </p:txBody>
      </p:sp>
    </p:spTree>
    <p:extLst>
      <p:ext uri="{BB962C8B-B14F-4D97-AF65-F5344CB8AC3E}">
        <p14:creationId xmlns:p14="http://schemas.microsoft.com/office/powerpoint/2010/main" val="956245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76613" y="1112309"/>
            <a:ext cx="9281581" cy="46726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0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  <a:p>
            <a:pPr algn="ctr">
              <a:lnSpc>
                <a:spcPct val="110000"/>
              </a:lnSpc>
            </a:pPr>
            <a:r>
              <a:rPr lang="pt-BR" sz="2000" dirty="0">
                <a:solidFill>
                  <a:srgbClr val="FAF3E6"/>
                </a:solidFill>
                <a:latin typeface="Montserrat SemiBold" panose="00000700000000000000" pitchFamily="2" charset="0"/>
              </a:rPr>
              <a:t>Um dos discípulos, chamado André, irmão de Simão Pedro, disse a Jesus: Aqui está um menino que tem cinco pães de cevada e dois peixinhos. Mas o que é isto para tanta gente? Jesus disse: Façam com que todos se assentem no chão. Havia muita relva naquele lugar. Assim, os homens se assentaram, e eram quase cinco mil. Então Jesus pegou os pães e, tendo dado graças, distribuiu-os entre eles; e igualmente os peixes, tanto quanto queriam. E, quando já estavam satisfeitos, Jesus disse aos seus discípulos: Recolham os pedaços que sobraram, para que nada se perca. Assim, pois, o fizeram e encheram doze cestos de pedaços dos cinco pães de cevada, que sobraram depois que todos tinham comido”.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119062" y="939693"/>
            <a:ext cx="1984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João 6:1-13 (NAA)</a:t>
            </a:r>
          </a:p>
        </p:txBody>
      </p:sp>
    </p:spTree>
    <p:extLst>
      <p:ext uri="{BB962C8B-B14F-4D97-AF65-F5344CB8AC3E}">
        <p14:creationId xmlns:p14="http://schemas.microsoft.com/office/powerpoint/2010/main" val="1738193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708693" y="1141489"/>
            <a:ext cx="8524276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Esse primeiro milagre de multiplicação de pães foi realizado para uma multidão de judeus, próximo ao lago.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segunda multiplicação aconteceu com a multidão de gentios, na região de </a:t>
            </a:r>
            <a:r>
              <a:rPr lang="pt-BR" sz="32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Decápolis</a:t>
            </a: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9618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456170" y="1248367"/>
            <a:ext cx="8996152" cy="46536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Tudo começou com a reunião de confraternização entre Jesus e os discípulos para que estes descansassem e conversassem sobre a viagem que haviam feito. </a:t>
            </a:r>
          </a:p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Eles voltavam de uma campanha evangelística em que realizaram milagres e pregaram o evangelho, no poder de Deus (</a:t>
            </a:r>
            <a:r>
              <a:rPr lang="pt-BR" sz="24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Mt</a:t>
            </a: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 10:7,8; </a:t>
            </a:r>
            <a:r>
              <a:rPr lang="pt-BR" sz="24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Lc</a:t>
            </a: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 9:6). </a:t>
            </a:r>
          </a:p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pt-BR" sz="2400" dirty="0">
                <a:solidFill>
                  <a:srgbClr val="8A3D31"/>
                </a:solidFill>
                <a:latin typeface="Montserrat ExtraBold" panose="00000900000000000000" pitchFamily="2" charset="0"/>
              </a:rPr>
              <a:t>Jesus planejou estar a sós com eles. Escolheram um local isolado para não serem perturbados. </a:t>
            </a:r>
          </a:p>
        </p:txBody>
      </p:sp>
    </p:spTree>
    <p:extLst>
      <p:ext uri="{BB962C8B-B14F-4D97-AF65-F5344CB8AC3E}">
        <p14:creationId xmlns:p14="http://schemas.microsoft.com/office/powerpoint/2010/main" val="153460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Único 3"/>
          <p:cNvSpPr/>
          <p:nvPr/>
        </p:nvSpPr>
        <p:spPr>
          <a:xfrm>
            <a:off x="900828" y="706582"/>
            <a:ext cx="9235440" cy="5386647"/>
          </a:xfrm>
          <a:prstGeom prst="round1Rect">
            <a:avLst/>
          </a:prstGeom>
          <a:solidFill>
            <a:srgbClr val="FAF3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3"/>
          <p:cNvSpPr txBox="1">
            <a:spLocks/>
          </p:cNvSpPr>
          <p:nvPr/>
        </p:nvSpPr>
        <p:spPr>
          <a:xfrm>
            <a:off x="1574370" y="1436794"/>
            <a:ext cx="788835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As pessoas sentiram falta de Jesus no meio deles e começaram a procurá-Lo. Alguns vinham pela terra, outros, de barco. Como se aproximava a Páscoa, viajantes de todos os lugares vieram para ver Jesus. A multidão ia aumentando e O aguardava na praia. </a:t>
            </a:r>
          </a:p>
          <a:p>
            <a:pPr algn="ctr"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  <a:latin typeface="Montserrat ExtraBold" panose="00000900000000000000" pitchFamily="2" charset="0"/>
              </a:rPr>
              <a:t>CERCA DE 5 MIL PESSOAS SE </a:t>
            </a: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  <a:latin typeface="Montserrat ExtraBold" panose="00000900000000000000" pitchFamily="2" charset="0"/>
              </a:rPr>
              <a:t>REUNIRAM ALI. </a:t>
            </a:r>
          </a:p>
        </p:txBody>
      </p:sp>
    </p:spTree>
    <p:extLst>
      <p:ext uri="{BB962C8B-B14F-4D97-AF65-F5344CB8AC3E}">
        <p14:creationId xmlns:p14="http://schemas.microsoft.com/office/powerpoint/2010/main" val="4285062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684943" y="1139281"/>
            <a:ext cx="5123182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FAF3E6"/>
                </a:solidFill>
                <a:latin typeface="Montserrat SemiBold" panose="00000700000000000000" pitchFamily="2" charset="0"/>
              </a:rPr>
              <a:t>Jesus passou algum tempo com os discípulos e foi atender a multidão, que parecia “ovelhas sem pastor”.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FAF3E6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FAF3E6"/>
                </a:solidFill>
                <a:latin typeface="Montserrat ExtraBold" panose="00000900000000000000" pitchFamily="2" charset="0"/>
              </a:rPr>
              <a:t>Os líderes religiosos não os alimentavam espiritualmente. </a:t>
            </a:r>
          </a:p>
        </p:txBody>
      </p:sp>
    </p:spTree>
    <p:extLst>
      <p:ext uri="{BB962C8B-B14F-4D97-AF65-F5344CB8AC3E}">
        <p14:creationId xmlns:p14="http://schemas.microsoft.com/office/powerpoint/2010/main" val="6064973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67f46b3b2321bc14d09d2e979ecc836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dd2a0a0eab5a26ba825fba841632d9f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52F49E7-448E-49CF-B0DB-0F4A25BD8AFE}"/>
</file>

<file path=customXml/itemProps2.xml><?xml version="1.0" encoding="utf-8"?>
<ds:datastoreItem xmlns:ds="http://schemas.openxmlformats.org/officeDocument/2006/customXml" ds:itemID="{51037B45-C868-46EE-95C5-1B34598205B5}"/>
</file>

<file path=customXml/itemProps3.xml><?xml version="1.0" encoding="utf-8"?>
<ds:datastoreItem xmlns:ds="http://schemas.openxmlformats.org/officeDocument/2006/customXml" ds:itemID="{EBA647AB-DC6D-454A-8590-2788F900042E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1072</Words>
  <Application>Microsoft Office PowerPoint</Application>
  <PresentationFormat>Widescreen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Montserrat SemiBold</vt:lpstr>
      <vt:lpstr>Calibri Light</vt:lpstr>
      <vt:lpstr>Arial</vt:lpstr>
      <vt:lpstr>Calibri</vt:lpstr>
      <vt:lpstr>Montserrat ExtraBold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DSA - Vanessa Belgd</cp:lastModifiedBy>
  <cp:revision>15</cp:revision>
  <dcterms:created xsi:type="dcterms:W3CDTF">2023-09-12T20:32:48Z</dcterms:created>
  <dcterms:modified xsi:type="dcterms:W3CDTF">2023-09-26T13:53:59Z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