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268" r:id="rId3"/>
    <p:sldId id="265" r:id="rId4"/>
    <p:sldId id="259" r:id="rId5"/>
    <p:sldId id="278" r:id="rId6"/>
    <p:sldId id="263" r:id="rId7"/>
    <p:sldId id="269" r:id="rId8"/>
    <p:sldId id="266" r:id="rId9"/>
    <p:sldId id="267" r:id="rId10"/>
    <p:sldId id="273" r:id="rId11"/>
    <p:sldId id="272" r:id="rId12"/>
    <p:sldId id="264" r:id="rId13"/>
    <p:sldId id="258" r:id="rId14"/>
    <p:sldId id="274" r:id="rId15"/>
    <p:sldId id="277" r:id="rId16"/>
    <p:sldId id="279" r:id="rId17"/>
    <p:sldId id="280" r:id="rId18"/>
    <p:sldId id="281" r:id="rId19"/>
    <p:sldId id="262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 ExtraBold" panose="00000900000000000000" pitchFamily="2" charset="0"/>
      <p:bold r:id="rId28"/>
      <p:boldItalic r:id="rId29"/>
    </p:embeddedFont>
    <p:embeddedFont>
      <p:font typeface="Montserrat SemiBold" panose="00000700000000000000" pitchFamily="2" charset="0"/>
      <p:bold r:id="rId30"/>
      <p:boldItalic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D31"/>
    <a:srgbClr val="FAF3E6"/>
    <a:srgbClr val="633F2A"/>
    <a:srgbClr val="F3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79788" autoAdjust="0"/>
  </p:normalViewPr>
  <p:slideViewPr>
    <p:cSldViewPr snapToGrid="0">
      <p:cViewPr varScale="1">
        <p:scale>
          <a:sx n="91" d="100"/>
          <a:sy n="91" d="100"/>
        </p:scale>
        <p:origin x="13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Belgd" userId="c47d16e7-2d9c-472e-876b-9f09ff5c3cf8" providerId="ADAL" clId="{BCA1E631-8296-4309-8154-581A2150E740}"/>
    <pc:docChg chg="modSld">
      <pc:chgData name="DSA - Vanessa Belgd" userId="c47d16e7-2d9c-472e-876b-9f09ff5c3cf8" providerId="ADAL" clId="{BCA1E631-8296-4309-8154-581A2150E740}" dt="2023-09-26T14:43:29.977" v="49" actId="20577"/>
      <pc:docMkLst>
        <pc:docMk/>
      </pc:docMkLst>
      <pc:sldChg chg="modSp mod">
        <pc:chgData name="DSA - Vanessa Belgd" userId="c47d16e7-2d9c-472e-876b-9f09ff5c3cf8" providerId="ADAL" clId="{BCA1E631-8296-4309-8154-581A2150E740}" dt="2023-09-26T14:29:07.111" v="3" actId="20577"/>
        <pc:sldMkLst>
          <pc:docMk/>
          <pc:sldMk cId="1482329935" sldId="259"/>
        </pc:sldMkLst>
        <pc:spChg chg="mod">
          <ac:chgData name="DSA - Vanessa Belgd" userId="c47d16e7-2d9c-472e-876b-9f09ff5c3cf8" providerId="ADAL" clId="{BCA1E631-8296-4309-8154-581A2150E740}" dt="2023-09-26T14:29:07.111" v="3" actId="20577"/>
          <ac:spMkLst>
            <pc:docMk/>
            <pc:sldMk cId="1482329935" sldId="259"/>
            <ac:spMk id="2" creationId="{00000000-0000-0000-0000-000000000000}"/>
          </ac:spMkLst>
        </pc:spChg>
      </pc:sldChg>
      <pc:sldChg chg="modNotesTx">
        <pc:chgData name="DSA - Vanessa Belgd" userId="c47d16e7-2d9c-472e-876b-9f09ff5c3cf8" providerId="ADAL" clId="{BCA1E631-8296-4309-8154-581A2150E740}" dt="2023-09-26T14:43:29.977" v="49" actId="20577"/>
        <pc:sldMkLst>
          <pc:docMk/>
          <pc:sldMk cId="155152679" sldId="262"/>
        </pc:sldMkLst>
      </pc:sldChg>
      <pc:sldChg chg="modSp mod">
        <pc:chgData name="DSA - Vanessa Belgd" userId="c47d16e7-2d9c-472e-876b-9f09ff5c3cf8" providerId="ADAL" clId="{BCA1E631-8296-4309-8154-581A2150E740}" dt="2023-09-26T14:33:46.811" v="4" actId="20577"/>
        <pc:sldMkLst>
          <pc:docMk/>
          <pc:sldMk cId="2833814758" sldId="267"/>
        </pc:sldMkLst>
        <pc:spChg chg="mod">
          <ac:chgData name="DSA - Vanessa Belgd" userId="c47d16e7-2d9c-472e-876b-9f09ff5c3cf8" providerId="ADAL" clId="{BCA1E631-8296-4309-8154-581A2150E740}" dt="2023-09-26T14:33:46.811" v="4" actId="20577"/>
          <ac:spMkLst>
            <pc:docMk/>
            <pc:sldMk cId="2833814758" sldId="267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BCA1E631-8296-4309-8154-581A2150E740}" dt="2023-09-26T14:36:05.694" v="15" actId="20577"/>
        <pc:sldMkLst>
          <pc:docMk/>
          <pc:sldMk cId="2056289316" sldId="272"/>
        </pc:sldMkLst>
        <pc:spChg chg="mod">
          <ac:chgData name="DSA - Vanessa Belgd" userId="c47d16e7-2d9c-472e-876b-9f09ff5c3cf8" providerId="ADAL" clId="{BCA1E631-8296-4309-8154-581A2150E740}" dt="2023-09-26T14:36:05.694" v="15" actId="20577"/>
          <ac:spMkLst>
            <pc:docMk/>
            <pc:sldMk cId="2056289316" sldId="272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6A3A8-38C0-4E0A-994C-185C5E44BB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FA1AF-1E84-4476-B920-5BA786545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19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Texto </a:t>
            </a:r>
            <a:r>
              <a:rPr lang="pt-BR" dirty="0"/>
              <a:t>igual ao </a:t>
            </a:r>
            <a:r>
              <a:rPr lang="pt-BR"/>
              <a:t>do slide 16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FA1AF-1E84-4476-B920-5BA78654500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90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79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7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5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47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64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7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1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78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3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76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44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4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740497" y="1083130"/>
            <a:ext cx="860053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Insistia em apresentar sua necessidade em crescente ardor, porque percebeu a compaixão que Cristo não conseguia esconder.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ESSA MULHER NÃO TINHA PRECONCEITOS</a:t>
            </a: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e imediatamente aceitou Jesus como seu Redentor.</a:t>
            </a:r>
          </a:p>
        </p:txBody>
      </p:sp>
    </p:spTree>
    <p:extLst>
      <p:ext uri="{BB962C8B-B14F-4D97-AF65-F5344CB8AC3E}">
        <p14:creationId xmlns:p14="http://schemas.microsoft.com/office/powerpoint/2010/main" val="411559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16811" y="1134873"/>
            <a:ext cx="9313394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O clamor da mulher incomodou os discípulos, e eles pediram a Cristo que a dispensasse.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Jesus lhes respondeu: “Eu não fui enviado senão às ovelhas perdidas da casa de Israel”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Mt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 15:24, NAA).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Apesar de estar em terra estrangeira, Jesus enfatizou qual era a sua missão: </a:t>
            </a: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“Veio para o que era seu, e os seus não o receberam”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Jo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 1:11).</a:t>
            </a: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8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536089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O povo do Messias o rejeitou, mas a mulher cananeia aproximou-se de Jesus e o adorou, dizendo: </a:t>
            </a: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“Senhor, socorre-me!”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adoração da mulher aparentemente não surtiu efeito, porque Jesus respondeu: “Deixe primeiro que os filhos se fartem; porque não é correto pegar o pão dos filhos e jogá-lo aos cachorrinhos” </a:t>
            </a: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(Mc 7:27, NAA). </a:t>
            </a: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130969"/>
            <a:ext cx="5922561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>
                <a:solidFill>
                  <a:srgbClr val="FAF3E6"/>
                </a:solidFill>
                <a:latin typeface="Montserrat SemiBold" panose="00000700000000000000" pitchFamily="2" charset="0"/>
              </a:rPr>
              <a:t>Jesus estava enfatizando que Sua missão estava vinculada à casa de Israel, e atender ao pedido da mulher seria comparável ao ato de um pai de família que tira o pão dos filhos e dá aos cachorrinhos.</a:t>
            </a:r>
            <a:endParaRPr lang="pt-BR" sz="3200" dirty="0">
              <a:solidFill>
                <a:srgbClr val="FAF3E6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97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680442" y="1214608"/>
            <a:ext cx="8843470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mulher continuou, audaciosamente, desafiando uma ideologia de favoritismo aos judeus. Ela reclamou seu lugar no plano de Deus. Não permitiu que nada a extraviasse de seu objetivo. Ela afastou os discípulos; ignorou o silêncio de Jesus e Sua observação sobre ter sido enviado apenas ao povo de Israel. </a:t>
            </a:r>
          </a:p>
          <a:p>
            <a:pPr algn="ctr">
              <a:lnSpc>
                <a:spcPct val="100000"/>
              </a:lnSpc>
            </a:pPr>
            <a:endParaRPr lang="pt-BR" sz="2600" dirty="0">
              <a:solidFill>
                <a:srgbClr val="8A3D31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8A3D31"/>
                </a:solidFill>
                <a:latin typeface="Montserrat ExtraBold" panose="00000900000000000000" pitchFamily="2" charset="0"/>
              </a:rPr>
              <a:t>Ela simplesmente se recusou a deixar que as circunstâncias a desviassem de seu propósito.</a:t>
            </a:r>
          </a:p>
        </p:txBody>
      </p:sp>
    </p:spTree>
    <p:extLst>
      <p:ext uri="{BB962C8B-B14F-4D97-AF65-F5344CB8AC3E}">
        <p14:creationId xmlns:p14="http://schemas.microsoft.com/office/powerpoint/2010/main" val="3734615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796651" y="1602761"/>
            <a:ext cx="8519444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resposta da mulher cananeia é surpreendente, pois ela não se fez de vítima ao ser comparada aos cães e respondeu: “Senhor, os cachorrinhos, debaixo da mesa, comem das migalhas das crianças.”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(Mc 7:28, NAA)</a:t>
            </a:r>
            <a:endParaRPr lang="pt-BR" sz="2400" dirty="0">
              <a:solidFill>
                <a:srgbClr val="8A3D3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4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69306" y="1168292"/>
            <a:ext cx="5904578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Ela confirmou o que Jesus lhe disse, porém, enfatizou que não buscava o alimento destinado aos filhos, mas a migalha que cabe aos cachorrinhos. Para aquela mulher, a migalha da mesa do Filho de Davi era suficiente para resolver seu problema. </a:t>
            </a:r>
          </a:p>
        </p:txBody>
      </p:sp>
    </p:spTree>
    <p:extLst>
      <p:ext uri="{BB962C8B-B14F-4D97-AF65-F5344CB8AC3E}">
        <p14:creationId xmlns:p14="http://schemas.microsoft.com/office/powerpoint/2010/main" val="173509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638879" y="1214608"/>
            <a:ext cx="8843470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Jesus lhe respondeu: “Por causa desta palavra, você pode ir; o demônio já saiu da sua filha. Quando a mulher voltou para casa, achou a menina sobre a cama, pois o demônio tinha saído dela.”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(Mc 7:29, 30, NAA)</a:t>
            </a:r>
            <a:endParaRPr lang="pt-BR" sz="2800" dirty="0">
              <a:solidFill>
                <a:srgbClr val="8A3D3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0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79284" y="1602761"/>
            <a:ext cx="799574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“Quando você passar pelas águas, eu estarei com você; quando passar pelos rios, eles não o submergirão; quando passar pelo fogo, você não se queimará; as chamas não o atingirão. Porque eu sou o Senhor, seu Deus, o Santo de Israel, o seu Salvador.”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Is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 43:2, 3, NAA)</a:t>
            </a:r>
            <a:endParaRPr lang="pt-BR" sz="2000" dirty="0">
              <a:solidFill>
                <a:srgbClr val="8A3D3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96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604613" y="781837"/>
            <a:ext cx="8304158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Ela confirmou o que Jesus lhe disse, porém, enfatizou que não buscava o alimento destinado aos filhos, mas a migalha que cabe aos cachorrinhos. Para aquela mulher, a migalha da mesa do Filho de Davi era suficiente para resolver seu problema. </a:t>
            </a:r>
            <a:endParaRPr lang="pt-BR" sz="16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83661" y="3275215"/>
            <a:ext cx="6096062" cy="1953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FAF3E6"/>
                </a:solidFill>
                <a:latin typeface="Montserrat ExtraBold" panose="00000900000000000000" pitchFamily="2" charset="0"/>
              </a:rPr>
              <a:t>MIGALHAS</a:t>
            </a:r>
            <a:endParaRPr lang="pt-BR" sz="4000" i="1" dirty="0">
              <a:solidFill>
                <a:srgbClr val="FAF3E6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317993" y="1074987"/>
            <a:ext cx="9281581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mulher cananeia (ou siro-fenícia) não teve sua identidade revelada na Bíblia. Pouco sabemos sobre essa mulher, mas sua fé foi registrada devido a sua ousadia e persistência.</a:t>
            </a:r>
          </a:p>
        </p:txBody>
      </p:sp>
    </p:spTree>
    <p:extLst>
      <p:ext uri="{BB962C8B-B14F-4D97-AF65-F5344CB8AC3E}">
        <p14:creationId xmlns:p14="http://schemas.microsoft.com/office/powerpoint/2010/main" val="201961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69306" y="1168292"/>
            <a:ext cx="5904578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Ela morava na região que hoje corresponde ao Líbano, e seu povo era odiado e desprezado pelos judeus (a região que hoje corresponde a Israel). Ela era descendente dos cananeus, que causaram muito sofrimento ao povo de Israel no passado. </a:t>
            </a:r>
          </a:p>
        </p:txBody>
      </p:sp>
    </p:spTree>
    <p:extLst>
      <p:ext uri="{BB962C8B-B14F-4D97-AF65-F5344CB8AC3E}">
        <p14:creationId xmlns:p14="http://schemas.microsoft.com/office/powerpoint/2010/main" val="148232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475936" y="1191365"/>
            <a:ext cx="9097854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Os judeus chamavam os cananeus de cães, no sentido pejorativo – algo como “vira-latas sarnentos”. Para agravar a situação, a mulher tinha uma filha que sofria demais com possessão demoníaca, mas sua fé era sólida como a rocha. </a:t>
            </a:r>
          </a:p>
          <a:p>
            <a:pPr algn="ctr">
              <a:lnSpc>
                <a:spcPct val="100000"/>
              </a:lnSpc>
            </a:pPr>
            <a:endParaRPr lang="pt-BR" sz="26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8A3D31"/>
                </a:solidFill>
                <a:latin typeface="Montserrat ExtraBold" panose="00000900000000000000" pitchFamily="2" charset="0"/>
              </a:rPr>
              <a:t>Uma fé viva impulsionou essa mulher a </a:t>
            </a: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8A3D31"/>
                </a:solidFill>
                <a:latin typeface="Montserrat ExtraBold" panose="00000900000000000000" pitchFamily="2" charset="0"/>
              </a:rPr>
              <a:t>enfrentar o preconceito de sua época e </a:t>
            </a: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8A3D31"/>
                </a:solidFill>
                <a:latin typeface="Montserrat ExtraBold" panose="00000900000000000000" pitchFamily="2" charset="0"/>
              </a:rPr>
              <a:t>buscar cura para sua filha.</a:t>
            </a:r>
          </a:p>
        </p:txBody>
      </p:sp>
    </p:spTree>
    <p:extLst>
      <p:ext uri="{BB962C8B-B14F-4D97-AF65-F5344CB8AC3E}">
        <p14:creationId xmlns:p14="http://schemas.microsoft.com/office/powerpoint/2010/main" val="240911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39291" y="1102978"/>
            <a:ext cx="9281581" cy="4598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“Levantando-se Jesus, saiu dali e foi para as terras de Tiro e </a:t>
            </a:r>
            <a:r>
              <a:rPr lang="pt-BR" sz="2400" dirty="0" err="1">
                <a:solidFill>
                  <a:srgbClr val="FAF3E6"/>
                </a:solidFill>
                <a:latin typeface="Montserrat SemiBold" panose="00000700000000000000" pitchFamily="2" charset="0"/>
              </a:rPr>
              <a:t>Sidom</a:t>
            </a: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. Tendo entrado numa casa, não queria que ninguém soubesse onde ele estava. No entanto, não pôde ocultar-se, porque uma mulher, cuja filhinha estava possuída de espírito imundo, logo ouviu falar a respeito de Jesus. Ela veio e se ajoelhou aos pés dele. Essa mulher era estrangeira, de origem siro-fenícia, e pedia a Jesus que expulsasse o demônio da sua filha. 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437419" y="5617029"/>
            <a:ext cx="2442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Marcos 7:24-30 (NAA)</a:t>
            </a:r>
          </a:p>
        </p:txBody>
      </p:sp>
    </p:spTree>
    <p:extLst>
      <p:ext uri="{BB962C8B-B14F-4D97-AF65-F5344CB8AC3E}">
        <p14:creationId xmlns:p14="http://schemas.microsoft.com/office/powerpoint/2010/main" val="95624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76613" y="1112309"/>
            <a:ext cx="9281581" cy="46726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Mas Jesus lhe disse: Deixe primeiro que os filhos se fartem, porque não é correto pegar o pão dos filhos e jogá-lo aos cachorrinhos.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A mulher respondeu a ele: Senhor, os cachorrinhos, debaixo da mesa, comem das migalhas das crianças. Então Jesus disse à mulher: Por causa desta palavra, você pode ir; o demônio já saiu da sua filha. Quando a mulher voltou para casa, achou a menina sobre a cama, pois o demônio tinha saído dela”.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670176" y="939693"/>
            <a:ext cx="243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Marcos 7:24-30 (NAA)</a:t>
            </a:r>
          </a:p>
        </p:txBody>
      </p:sp>
    </p:spTree>
    <p:extLst>
      <p:ext uri="{BB962C8B-B14F-4D97-AF65-F5344CB8AC3E}">
        <p14:creationId xmlns:p14="http://schemas.microsoft.com/office/powerpoint/2010/main" val="173819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472796" y="1489436"/>
            <a:ext cx="899615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mulher soube de Jesus por meio de judeus que viviam no país dela. O amor materno a encorajou a buscá-Lo. Cristo já sabia da situação dessa mulher e direcionou sua rota para encontrá-la e </a:t>
            </a: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quebrar barreiras construídas pelo preconceito e orgulho judaico.</a:t>
            </a:r>
          </a:p>
        </p:txBody>
      </p:sp>
    </p:spTree>
    <p:extLst>
      <p:ext uri="{BB962C8B-B14F-4D97-AF65-F5344CB8AC3E}">
        <p14:creationId xmlns:p14="http://schemas.microsoft.com/office/powerpoint/2010/main" val="153460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68736" y="1517429"/>
            <a:ext cx="889351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atitude de Cristo em relação à mulher, de aparente indiferença, num comportamento típico dos judeus, tinha a intenção de “impressionar os discípulos quanto à maneira fria e insensível com que os judeus tratariam um caso como esse, ilustrada pela forma como Ele recebeu a mulher. Ele queria impressioná-los também quanto ao modo compassivo pelo qual desejava que eles lidassem com essas aflições, conforme exemplificou ao atender posteriormente o pedido dela.” </a:t>
            </a:r>
          </a:p>
          <a:p>
            <a:pPr algn="ctr"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1800" i="1" dirty="0">
                <a:solidFill>
                  <a:srgbClr val="633F2A"/>
                </a:solidFill>
                <a:latin typeface="Montserrat SemiBold" panose="00000700000000000000" pitchFamily="2" charset="0"/>
              </a:rPr>
              <a:t>O Desejado de Todas as Nações</a:t>
            </a: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, p. 316)</a:t>
            </a:r>
            <a:r>
              <a:rPr lang="pt-BR" sz="1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814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D60E26B-823E-490A-944A-D046CDBF3BB6}"/>
</file>

<file path=customXml/itemProps2.xml><?xml version="1.0" encoding="utf-8"?>
<ds:datastoreItem xmlns:ds="http://schemas.openxmlformats.org/officeDocument/2006/customXml" ds:itemID="{A7FEE4D3-DA69-4A76-8A98-578481345386}"/>
</file>

<file path=customXml/itemProps3.xml><?xml version="1.0" encoding="utf-8"?>
<ds:datastoreItem xmlns:ds="http://schemas.openxmlformats.org/officeDocument/2006/customXml" ds:itemID="{3FF2BA6E-CE2C-4161-9847-0EAD6D479C22}"/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1018</Words>
  <Application>Microsoft Office PowerPoint</Application>
  <PresentationFormat>Widescreen</PresentationFormat>
  <Paragraphs>47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Calibri Light</vt:lpstr>
      <vt:lpstr>Montserrat ExtraBold</vt:lpstr>
      <vt:lpstr>Arial</vt:lpstr>
      <vt:lpstr>Calibri</vt:lpstr>
      <vt:lpstr>Montserrat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Vanessa Belgd</cp:lastModifiedBy>
  <cp:revision>15</cp:revision>
  <dcterms:created xsi:type="dcterms:W3CDTF">2023-09-12T20:32:48Z</dcterms:created>
  <dcterms:modified xsi:type="dcterms:W3CDTF">2023-09-26T14:43:31Z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