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8" r:id="rId3"/>
    <p:sldId id="259" r:id="rId4"/>
    <p:sldId id="265" r:id="rId5"/>
    <p:sldId id="263" r:id="rId6"/>
    <p:sldId id="266" r:id="rId7"/>
    <p:sldId id="258" r:id="rId8"/>
    <p:sldId id="273" r:id="rId9"/>
    <p:sldId id="264" r:id="rId10"/>
    <p:sldId id="272" r:id="rId11"/>
    <p:sldId id="276" r:id="rId12"/>
    <p:sldId id="274" r:id="rId13"/>
    <p:sldId id="275" r:id="rId14"/>
    <p:sldId id="262" r:id="rId15"/>
    <p:sldId id="267" r:id="rId16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Montserrat ExtraBold" panose="00000900000000000000" pitchFamily="2" charset="0"/>
      <p:bold r:id="rId23"/>
      <p:boldItalic r:id="rId24"/>
    </p:embeddedFont>
    <p:embeddedFont>
      <p:font typeface="Montserrat SemiBold" panose="00000700000000000000" pitchFamily="2" charset="0"/>
      <p:bold r:id="rId25"/>
      <p:boldItalic r:id="rId26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3D31"/>
    <a:srgbClr val="FAF3E6"/>
    <a:srgbClr val="633F2A"/>
    <a:srgbClr val="F3E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Vanessa Belgd" userId="c47d16e7-2d9c-472e-876b-9f09ff5c3cf8" providerId="ADAL" clId="{316F17A4-FF8D-488A-9DF5-B5692D0B1542}"/>
    <pc:docChg chg="undo custSel modSld">
      <pc:chgData name="DSA - Vanessa Belgd" userId="c47d16e7-2d9c-472e-876b-9f09ff5c3cf8" providerId="ADAL" clId="{316F17A4-FF8D-488A-9DF5-B5692D0B1542}" dt="2023-09-26T17:44:12.837" v="6" actId="6549"/>
      <pc:docMkLst>
        <pc:docMk/>
      </pc:docMkLst>
      <pc:sldChg chg="modSp mod">
        <pc:chgData name="DSA - Vanessa Belgd" userId="c47d16e7-2d9c-472e-876b-9f09ff5c3cf8" providerId="ADAL" clId="{316F17A4-FF8D-488A-9DF5-B5692D0B1542}" dt="2023-09-26T17:43:20.910" v="2" actId="6549"/>
        <pc:sldMkLst>
          <pc:docMk/>
          <pc:sldMk cId="606497359" sldId="258"/>
        </pc:sldMkLst>
        <pc:spChg chg="mod">
          <ac:chgData name="DSA - Vanessa Belgd" userId="c47d16e7-2d9c-472e-876b-9f09ff5c3cf8" providerId="ADAL" clId="{316F17A4-FF8D-488A-9DF5-B5692D0B1542}" dt="2023-09-26T17:43:20.910" v="2" actId="6549"/>
          <ac:spMkLst>
            <pc:docMk/>
            <pc:sldMk cId="606497359" sldId="258"/>
            <ac:spMk id="2" creationId="{00000000-0000-0000-0000-000000000000}"/>
          </ac:spMkLst>
        </pc:spChg>
      </pc:sldChg>
      <pc:sldChg chg="modSp mod">
        <pc:chgData name="DSA - Vanessa Belgd" userId="c47d16e7-2d9c-472e-876b-9f09ff5c3cf8" providerId="ADAL" clId="{316F17A4-FF8D-488A-9DF5-B5692D0B1542}" dt="2023-09-26T17:44:12.837" v="6" actId="6549"/>
        <pc:sldMkLst>
          <pc:docMk/>
          <pc:sldMk cId="4285062035" sldId="264"/>
        </pc:sldMkLst>
        <pc:spChg chg="mod">
          <ac:chgData name="DSA - Vanessa Belgd" userId="c47d16e7-2d9c-472e-876b-9f09ff5c3cf8" providerId="ADAL" clId="{316F17A4-FF8D-488A-9DF5-B5692D0B1542}" dt="2023-09-26T17:44:12.837" v="6" actId="6549"/>
          <ac:spMkLst>
            <pc:docMk/>
            <pc:sldMk cId="4285062035" sldId="264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6798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0789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9530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6474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9641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3073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7176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0787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5337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3768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0442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9698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9344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416811" y="1134873"/>
            <a:ext cx="9313394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ExtraBold" panose="00000900000000000000" pitchFamily="2" charset="0"/>
              </a:rPr>
              <a:t>Para Deus, a morte é um sono </a:t>
            </a:r>
            <a:r>
              <a:rPr lang="pt-BR" sz="2800" dirty="0">
                <a:solidFill>
                  <a:srgbClr val="633F2A"/>
                </a:solidFill>
                <a:latin typeface="Montserrat SemiBold" panose="00000700000000000000" pitchFamily="2" charset="0"/>
              </a:rPr>
              <a:t>(v. 11-14).</a:t>
            </a:r>
            <a:r>
              <a:rPr lang="pt-BR" sz="3200" dirty="0">
                <a:solidFill>
                  <a:srgbClr val="633F2A"/>
                </a:solidFill>
                <a:latin typeface="Montserrat ExtraBold" panose="00000900000000000000" pitchFamily="2" charset="0"/>
              </a:rPr>
              <a:t> E Ele tem poder para despertar os mortos do sono da morte e restabelecer o convívio físico com os entes queridos, o que Ele fará quando voltar à Terra. </a:t>
            </a:r>
          </a:p>
        </p:txBody>
      </p:sp>
    </p:spTree>
    <p:extLst>
      <p:ext uri="{BB962C8B-B14F-4D97-AF65-F5344CB8AC3E}">
        <p14:creationId xmlns:p14="http://schemas.microsoft.com/office/powerpoint/2010/main" val="2056289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401460" y="1154890"/>
            <a:ext cx="5523042" cy="46540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pt-BR" sz="2800" dirty="0">
                <a:solidFill>
                  <a:srgbClr val="633F2A"/>
                </a:solidFill>
                <a:latin typeface="Montserrat SemiBold" panose="00000700000000000000" pitchFamily="2" charset="0"/>
              </a:rPr>
              <a:t>Então, a morte não será mais o final da estrada. A angústia e a tristeza serão superadas pelo amor e o poder de Jesus na bendita esperança de que Ele trará novamente Seus filhos à vida para nunca mais morrerem. </a:t>
            </a:r>
          </a:p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pt-BR" sz="2800" dirty="0">
                <a:solidFill>
                  <a:srgbClr val="8A3D31"/>
                </a:solidFill>
                <a:latin typeface="Montserrat ExtraBold" panose="00000900000000000000" pitchFamily="2" charset="0"/>
              </a:rPr>
              <a:t>Estaremos reunidos com Ele eternamente.</a:t>
            </a:r>
          </a:p>
        </p:txBody>
      </p:sp>
    </p:spTree>
    <p:extLst>
      <p:ext uri="{BB962C8B-B14F-4D97-AF65-F5344CB8AC3E}">
        <p14:creationId xmlns:p14="http://schemas.microsoft.com/office/powerpoint/2010/main" val="1623682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1547439" y="1256171"/>
            <a:ext cx="9136112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SemiBold" panose="00000700000000000000" pitchFamily="2" charset="0"/>
              </a:rPr>
              <a:t>Depois da pedra removida, Jesus chamou Lázaro pelo nome, como se estivesse vivo. Imagino a voz bem forte de Jesus dizendo: “Lázaro vem para fora!”. Ele não teve opção e na mesma hora se levantou. </a:t>
            </a:r>
            <a:endParaRPr lang="pt-BR" sz="24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615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>
          <a:xfrm>
            <a:off x="1127563" y="612357"/>
            <a:ext cx="7960453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400" dirty="0">
                <a:solidFill>
                  <a:srgbClr val="633F2A"/>
                </a:solidFill>
                <a:latin typeface="Montserrat ExtraBold" panose="00000900000000000000" pitchFamily="2" charset="0"/>
              </a:rPr>
              <a:t>Jesus já tinha dito que, quando ouvirem Sua voz, os mortos se levantarão </a:t>
            </a:r>
            <a:r>
              <a:rPr lang="pt-BR" sz="2000" dirty="0">
                <a:solidFill>
                  <a:srgbClr val="633F2A"/>
                </a:solidFill>
                <a:latin typeface="Montserrat SemiBold" panose="00000700000000000000" pitchFamily="2" charset="0"/>
              </a:rPr>
              <a:t>(</a:t>
            </a:r>
            <a:r>
              <a:rPr lang="pt-BR" sz="2000" dirty="0" err="1">
                <a:solidFill>
                  <a:srgbClr val="633F2A"/>
                </a:solidFill>
                <a:latin typeface="Montserrat SemiBold" panose="00000700000000000000" pitchFamily="2" charset="0"/>
              </a:rPr>
              <a:t>Jo</a:t>
            </a:r>
            <a:r>
              <a:rPr lang="pt-BR" sz="2000" dirty="0">
                <a:solidFill>
                  <a:srgbClr val="633F2A"/>
                </a:solidFill>
                <a:latin typeface="Montserrat SemiBold" panose="00000700000000000000" pitchFamily="2" charset="0"/>
              </a:rPr>
              <a:t> 5:25). </a:t>
            </a:r>
            <a:r>
              <a:rPr lang="pt-BR" sz="2400" dirty="0">
                <a:solidFill>
                  <a:srgbClr val="633F2A"/>
                </a:solidFill>
                <a:latin typeface="Montserrat ExtraBold" panose="00000900000000000000" pitchFamily="2" charset="0"/>
              </a:rPr>
              <a:t>Hoje a sepultura pode simbolizar a depressão, a solidão, a autocompaixão ou as tristezas que a pessoa guarda em seu íntimo. </a:t>
            </a:r>
          </a:p>
          <a:p>
            <a:pPr>
              <a:lnSpc>
                <a:spcPct val="100000"/>
              </a:lnSpc>
            </a:pPr>
            <a:endParaRPr lang="pt-BR" sz="2400" dirty="0">
              <a:solidFill>
                <a:srgbClr val="8A3D31"/>
              </a:solidFill>
              <a:latin typeface="Montserrat ExtraBold" panose="000009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pt-BR" sz="2400" dirty="0">
                <a:solidFill>
                  <a:srgbClr val="8A3D31"/>
                </a:solidFill>
                <a:latin typeface="Montserrat ExtraBold" panose="00000900000000000000" pitchFamily="2" charset="0"/>
              </a:rPr>
              <a:t>Vir para fora significa sair das prisões em que nos escondemos da realidade.</a:t>
            </a:r>
          </a:p>
        </p:txBody>
      </p:sp>
    </p:spTree>
    <p:extLst>
      <p:ext uri="{BB962C8B-B14F-4D97-AF65-F5344CB8AC3E}">
        <p14:creationId xmlns:p14="http://schemas.microsoft.com/office/powerpoint/2010/main" val="1858432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1887245" y="806776"/>
            <a:ext cx="7905147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600" dirty="0">
                <a:solidFill>
                  <a:srgbClr val="633F2A"/>
                </a:solidFill>
                <a:latin typeface="Montserrat SemiBold" panose="00000700000000000000" pitchFamily="2" charset="0"/>
              </a:rPr>
              <a:t>A longa e insuportável espera de Marta e Maria tinha um propósito: criar um espaço para que a obra maravilhosa de Deus brilhasse ainda mais. </a:t>
            </a:r>
            <a:endParaRPr lang="pt-BR" sz="20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52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668736" y="1517429"/>
            <a:ext cx="8893515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ExtraBold" panose="00000900000000000000" pitchFamily="2" charset="0"/>
              </a:rPr>
              <a:t>Depois da tristeza, veio o consolo, depois da ferida, veio a cura, e depois da espera, veio a revelação. Mesmo quando não entendemos, podemos confiar que </a:t>
            </a:r>
            <a:r>
              <a:rPr lang="pt-BR" sz="3200" dirty="0">
                <a:solidFill>
                  <a:srgbClr val="8A3D31"/>
                </a:solidFill>
                <a:latin typeface="Montserrat ExtraBold" panose="00000900000000000000" pitchFamily="2" charset="0"/>
              </a:rPr>
              <a:t>DEUS ESTÁ TRABALHANDO EM NOSSO FAVOR. </a:t>
            </a:r>
          </a:p>
        </p:txBody>
      </p:sp>
    </p:spTree>
    <p:extLst>
      <p:ext uri="{BB962C8B-B14F-4D97-AF65-F5344CB8AC3E}">
        <p14:creationId xmlns:p14="http://schemas.microsoft.com/office/powerpoint/2010/main" val="2833814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2083661" y="3275215"/>
            <a:ext cx="6096062" cy="19534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>
                <a:solidFill>
                  <a:srgbClr val="FAF3E6"/>
                </a:solidFill>
                <a:latin typeface="Montserrat ExtraBold" panose="00000900000000000000" pitchFamily="2" charset="0"/>
              </a:rPr>
              <a:t>O GRANDE MILAGRE</a:t>
            </a:r>
            <a:endParaRPr lang="pt-BR" sz="4000" i="1" dirty="0">
              <a:solidFill>
                <a:srgbClr val="FAF3E6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146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252680" y="1168292"/>
            <a:ext cx="5969214" cy="46540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800" dirty="0">
                <a:solidFill>
                  <a:srgbClr val="633F2A"/>
                </a:solidFill>
                <a:latin typeface="Montserrat SemiBold" panose="00000700000000000000" pitchFamily="2" charset="0"/>
              </a:rPr>
              <a:t>Uma análise estatística realizada pela Fundação Getúlio Vargas (FGV) em 2020 listou os </a:t>
            </a:r>
            <a:r>
              <a:rPr lang="pt-BR" sz="2800" dirty="0">
                <a:solidFill>
                  <a:srgbClr val="8A3D31"/>
                </a:solidFill>
                <a:latin typeface="Montserrat ExtraBold" panose="00000900000000000000" pitchFamily="2" charset="0"/>
              </a:rPr>
              <a:t>10 países com as maiores taxas de mortalidade do mundo</a:t>
            </a:r>
            <a:r>
              <a:rPr lang="pt-BR" sz="2800" dirty="0">
                <a:solidFill>
                  <a:srgbClr val="633F2A"/>
                </a:solidFill>
                <a:latin typeface="Montserrat SemiBold" panose="00000700000000000000" pitchFamily="2" charset="0"/>
              </a:rPr>
              <a:t> e variáveis econômicas. Cinco deles estão na América do Sul (Peru, Brasil, Bolívia, Chile e Equador). </a:t>
            </a:r>
          </a:p>
        </p:txBody>
      </p:sp>
    </p:spTree>
    <p:extLst>
      <p:ext uri="{BB962C8B-B14F-4D97-AF65-F5344CB8AC3E}">
        <p14:creationId xmlns:p14="http://schemas.microsoft.com/office/powerpoint/2010/main" val="1482329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>
          <a:xfrm>
            <a:off x="1317993" y="1074987"/>
            <a:ext cx="9281581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SemiBold" panose="00000700000000000000" pitchFamily="2" charset="0"/>
              </a:rPr>
              <a:t>A história da ressurreição de Lázaro é uma das mais emocionantes e poderosas do Novo Testamento. Ela nos ensina que </a:t>
            </a:r>
            <a:r>
              <a:rPr lang="pt-BR" sz="3200" dirty="0">
                <a:solidFill>
                  <a:srgbClr val="8A3D31"/>
                </a:solidFill>
                <a:latin typeface="Montserrat ExtraBold" panose="00000900000000000000" pitchFamily="2" charset="0"/>
              </a:rPr>
              <a:t>Jesus é o Senhor da vida e da morte, e que Ele tem poder sobre todas as coisas, inclusive a morte. </a:t>
            </a:r>
          </a:p>
        </p:txBody>
      </p:sp>
    </p:spTree>
    <p:extLst>
      <p:ext uri="{BB962C8B-B14F-4D97-AF65-F5344CB8AC3E}">
        <p14:creationId xmlns:p14="http://schemas.microsoft.com/office/powerpoint/2010/main" val="2019618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439291" y="1102978"/>
            <a:ext cx="9281581" cy="45980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pt-BR" sz="2200" dirty="0">
                <a:solidFill>
                  <a:srgbClr val="FAF3E6"/>
                </a:solidFill>
                <a:latin typeface="Montserrat SemiBold" panose="00000700000000000000" pitchFamily="2" charset="0"/>
              </a:rPr>
              <a:t>“Havia um homem chamado Lázaro. Ele era de Betânia, do povoado de Maria e de sua irmã Marta. E aconteceu que Lázaro ficou doente. Maria, sua irmã, era a mesma que derramara perfume sobre o Senhor e lhe enxugara os pés com os cabelos. Então as irmãs de Lázaro mandaram dizer a Jesus: "Senhor, aquele a quem amas está doente". Ao ouvir isso, Jesus disse: "Essa doença não acabará em morte; é para a glória de Deus, para que o Filho de Deus seja glorificado por meio dela". Jesus amava Marta, a irmã dela e Lázaro. No entanto, quando ouviu falar que Lázaro estava doente, ficou mais dois dias onde estava”.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966719" y="5617029"/>
            <a:ext cx="1912775" cy="345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FAF3E6"/>
                </a:solidFill>
                <a:latin typeface="Montserrat SemiBold" panose="00000700000000000000" pitchFamily="2" charset="0"/>
              </a:rPr>
              <a:t>João 11:1-6 (NAA)</a:t>
            </a:r>
          </a:p>
        </p:txBody>
      </p:sp>
    </p:spTree>
    <p:extLst>
      <p:ext uri="{BB962C8B-B14F-4D97-AF65-F5344CB8AC3E}">
        <p14:creationId xmlns:p14="http://schemas.microsoft.com/office/powerpoint/2010/main" val="956245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1472796" y="1489436"/>
            <a:ext cx="8996152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ExtraBold" panose="00000900000000000000" pitchFamily="2" charset="0"/>
              </a:rPr>
              <a:t>Este é o último grande milagre público, realizado uma semana antes de Jesus ser preso e morto na cruz. </a:t>
            </a:r>
          </a:p>
        </p:txBody>
      </p:sp>
    </p:spTree>
    <p:extLst>
      <p:ext uri="{BB962C8B-B14F-4D97-AF65-F5344CB8AC3E}">
        <p14:creationId xmlns:p14="http://schemas.microsoft.com/office/powerpoint/2010/main" val="153460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252680" y="1130969"/>
            <a:ext cx="5922561" cy="46540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400" dirty="0">
                <a:solidFill>
                  <a:srgbClr val="FAF3E6"/>
                </a:solidFill>
                <a:latin typeface="Montserrat SemiBold" panose="00000700000000000000" pitchFamily="2" charset="0"/>
              </a:rPr>
              <a:t>Os versos 1 a 3 informam sobre a família de Lázaro, o relacionamento de Jesus com essa família e o adoecimento de Lázaro. Marta e Maria mandaram informar a Jesus que Lázaro estava doente. Ele ficou mais dois dias onde estava </a:t>
            </a:r>
            <a:r>
              <a:rPr lang="pt-BR" sz="2000" dirty="0">
                <a:solidFill>
                  <a:srgbClr val="FAF3E6"/>
                </a:solidFill>
                <a:latin typeface="Montserrat SemiBold" panose="00000700000000000000" pitchFamily="2" charset="0"/>
              </a:rPr>
              <a:t>(</a:t>
            </a:r>
            <a:r>
              <a:rPr lang="pt-BR" sz="2000" dirty="0" err="1">
                <a:solidFill>
                  <a:srgbClr val="FAF3E6"/>
                </a:solidFill>
                <a:latin typeface="Montserrat SemiBold" panose="00000700000000000000" pitchFamily="2" charset="0"/>
              </a:rPr>
              <a:t>Jo</a:t>
            </a:r>
            <a:r>
              <a:rPr lang="pt-BR" sz="2000" dirty="0">
                <a:solidFill>
                  <a:srgbClr val="FAF3E6"/>
                </a:solidFill>
                <a:latin typeface="Montserrat SemiBold" panose="00000700000000000000" pitchFamily="2" charset="0"/>
              </a:rPr>
              <a:t> 11:6). </a:t>
            </a:r>
            <a:r>
              <a:rPr lang="pt-BR" sz="2400" dirty="0">
                <a:solidFill>
                  <a:srgbClr val="FAF3E6"/>
                </a:solidFill>
                <a:latin typeface="Montserrat SemiBold" panose="00000700000000000000" pitchFamily="2" charset="0"/>
              </a:rPr>
              <a:t>Jesus já tinha um plano em mente diante da dor, do sofrimento, da perda e da morte. </a:t>
            </a:r>
          </a:p>
          <a:p>
            <a:pPr>
              <a:lnSpc>
                <a:spcPct val="100000"/>
              </a:lnSpc>
            </a:pPr>
            <a:endParaRPr lang="pt-BR" sz="2400" dirty="0">
              <a:solidFill>
                <a:srgbClr val="FAF3E6"/>
              </a:solidFill>
              <a:latin typeface="Montserrat SemiBold" panose="000007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pt-BR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Montserrat ExtraBold" panose="00000900000000000000" pitchFamily="2" charset="0"/>
              </a:rPr>
              <a:t>ELE TEM TUDO SOB CONTROLE. </a:t>
            </a:r>
          </a:p>
        </p:txBody>
      </p:sp>
    </p:spTree>
    <p:extLst>
      <p:ext uri="{BB962C8B-B14F-4D97-AF65-F5344CB8AC3E}">
        <p14:creationId xmlns:p14="http://schemas.microsoft.com/office/powerpoint/2010/main" val="606497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1748811" y="983377"/>
            <a:ext cx="8542346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ExtraBold" panose="00000900000000000000" pitchFamily="2" charset="0"/>
              </a:rPr>
              <a:t>Jesus pediu para ver onde Lázaro estava sepultado </a:t>
            </a:r>
            <a:r>
              <a:rPr lang="pt-BR" sz="2400" dirty="0">
                <a:solidFill>
                  <a:srgbClr val="633F2A"/>
                </a:solidFill>
                <a:latin typeface="Montserrat SemiBold" panose="00000700000000000000" pitchFamily="2" charset="0"/>
              </a:rPr>
              <a:t>(v. 40-45). </a:t>
            </a:r>
            <a:r>
              <a:rPr lang="pt-BR" sz="3200" dirty="0">
                <a:solidFill>
                  <a:srgbClr val="633F2A"/>
                </a:solidFill>
                <a:latin typeface="Montserrat ExtraBold" panose="00000900000000000000" pitchFamily="2" charset="0"/>
              </a:rPr>
              <a:t>Ele estava prestes a fazer o maior de todos os milagres para que as pessoas cressem e vissem a glória de Deus. </a:t>
            </a:r>
          </a:p>
        </p:txBody>
      </p:sp>
    </p:spTree>
    <p:extLst>
      <p:ext uri="{BB962C8B-B14F-4D97-AF65-F5344CB8AC3E}">
        <p14:creationId xmlns:p14="http://schemas.microsoft.com/office/powerpoint/2010/main" val="4115593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Único 3"/>
          <p:cNvSpPr/>
          <p:nvPr/>
        </p:nvSpPr>
        <p:spPr>
          <a:xfrm>
            <a:off x="900828" y="706582"/>
            <a:ext cx="9235440" cy="5386647"/>
          </a:xfrm>
          <a:prstGeom prst="round1Rect">
            <a:avLst/>
          </a:prstGeom>
          <a:solidFill>
            <a:srgbClr val="FAF3E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3"/>
          <p:cNvSpPr txBox="1">
            <a:spLocks/>
          </p:cNvSpPr>
          <p:nvPr/>
        </p:nvSpPr>
        <p:spPr>
          <a:xfrm>
            <a:off x="1574370" y="1694031"/>
            <a:ext cx="7888355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600" dirty="0">
                <a:solidFill>
                  <a:srgbClr val="633F2A"/>
                </a:solidFill>
                <a:latin typeface="Montserrat ExtraBold" panose="00000900000000000000" pitchFamily="2" charset="0"/>
              </a:rPr>
              <a:t>Nessa história, conseguimos enxergar a perspectiva humana e a divina sobre a morte e a confiança em Deus. </a:t>
            </a:r>
          </a:p>
          <a:p>
            <a:pPr algn="ctr">
              <a:lnSpc>
                <a:spcPct val="100000"/>
              </a:lnSpc>
            </a:pPr>
            <a:r>
              <a:rPr lang="pt-BR" sz="2600" dirty="0">
                <a:solidFill>
                  <a:srgbClr val="633F2A"/>
                </a:solidFill>
                <a:latin typeface="Montserrat ExtraBold" panose="00000900000000000000" pitchFamily="2" charset="0"/>
              </a:rPr>
              <a:t>Para confortar o coração e avançar com resiliência, Marta e Maria se apegaram à crença bíblica de que os mortos irão ressurgir “na ressurreição, no último dia” </a:t>
            </a:r>
          </a:p>
          <a:p>
            <a:pPr algn="ctr">
              <a:lnSpc>
                <a:spcPct val="100000"/>
              </a:lnSpc>
            </a:pPr>
            <a:endParaRPr lang="pt-BR" sz="20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2000" dirty="0">
                <a:solidFill>
                  <a:srgbClr val="633F2A"/>
                </a:solidFill>
                <a:latin typeface="Montserrat SemiBold" panose="00000700000000000000" pitchFamily="2" charset="0"/>
              </a:rPr>
              <a:t>(v. 24, cf. 1 Tessalonicenses 4:13-18). </a:t>
            </a:r>
          </a:p>
          <a:p>
            <a:pPr algn="ctr">
              <a:lnSpc>
                <a:spcPct val="100000"/>
              </a:lnSpc>
            </a:pPr>
            <a:r>
              <a:rPr lang="pt-BR" sz="2800" dirty="0">
                <a:solidFill>
                  <a:srgbClr val="633F2A"/>
                </a:solidFill>
                <a:latin typeface="Montserrat ExtraBold" panose="00000900000000000000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850620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8" ma:contentTypeDescription="Crie um novo documento." ma:contentTypeScope="" ma:versionID="67f46b3b2321bc14d09d2e979ecc836f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dd2a0a0eab5a26ba825fba841632d9f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F6117A38-526E-4A18-B6F7-E49A37819143}"/>
</file>

<file path=customXml/itemProps2.xml><?xml version="1.0" encoding="utf-8"?>
<ds:datastoreItem xmlns:ds="http://schemas.openxmlformats.org/officeDocument/2006/customXml" ds:itemID="{D0B6EEF1-BB3A-4D64-8732-F1056411094E}"/>
</file>

<file path=customXml/itemProps3.xml><?xml version="1.0" encoding="utf-8"?>
<ds:datastoreItem xmlns:ds="http://schemas.openxmlformats.org/officeDocument/2006/customXml" ds:itemID="{09448E1D-9FEB-4B99-8FA0-D99AE5CF08BF}"/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687</Words>
  <Application>Microsoft Office PowerPoint</Application>
  <PresentationFormat>Widescreen</PresentationFormat>
  <Paragraphs>24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1" baseType="lpstr">
      <vt:lpstr>Calibri Light</vt:lpstr>
      <vt:lpstr>Arial</vt:lpstr>
      <vt:lpstr>Montserrat SemiBold</vt:lpstr>
      <vt:lpstr>Calibri</vt:lpstr>
      <vt:lpstr>Montserrat ExtraBold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Suzana Lima</dc:creator>
  <cp:lastModifiedBy>DSA - Vanessa Belgd</cp:lastModifiedBy>
  <cp:revision>14</cp:revision>
  <dcterms:created xsi:type="dcterms:W3CDTF">2023-09-12T20:32:48Z</dcterms:created>
  <dcterms:modified xsi:type="dcterms:W3CDTF">2023-09-26T17:44:22Z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