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67" r:id="rId4"/>
    <p:sldId id="257" r:id="rId5"/>
    <p:sldId id="268" r:id="rId6"/>
    <p:sldId id="269" r:id="rId7"/>
    <p:sldId id="262" r:id="rId8"/>
    <p:sldId id="258" r:id="rId9"/>
    <p:sldId id="261" r:id="rId10"/>
    <p:sldId id="260" r:id="rId11"/>
    <p:sldId id="263" r:id="rId12"/>
    <p:sldId id="271" r:id="rId13"/>
    <p:sldId id="272" r:id="rId14"/>
    <p:sldId id="270" r:id="rId15"/>
    <p:sldId id="259" r:id="rId16"/>
  </p:sldIdLst>
  <p:sldSz cx="12192000" cy="6858000"/>
  <p:notesSz cx="6858000" cy="9144000"/>
  <p:embeddedFontLst>
    <p:embeddedFont>
      <p:font typeface="Montserrat ExtraBold" panose="00000900000000000000" pitchFamily="2" charset="0"/>
      <p:bold r:id="rId18"/>
      <p:boldItalic r:id="rId19"/>
    </p:embeddedFont>
    <p:embeddedFont>
      <p:font typeface="Montserrat SemiBold" panose="00000700000000000000" pitchFamily="2" charset="0"/>
      <p:bold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42"/>
    <a:srgbClr val="D2C09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Stehling Belgd" userId="c47d16e7-2d9c-472e-876b-9f09ff5c3cf8" providerId="ADAL" clId="{772886EE-D5E5-4E0A-83E7-1CB4035767FD}"/>
    <pc:docChg chg="custSel modSld">
      <pc:chgData name="DSA - Vanessa Stehling Belgd" userId="c47d16e7-2d9c-472e-876b-9f09ff5c3cf8" providerId="ADAL" clId="{772886EE-D5E5-4E0A-83E7-1CB4035767FD}" dt="2024-12-02T13:41:21.351" v="4" actId="478"/>
      <pc:docMkLst>
        <pc:docMk/>
      </pc:docMkLst>
      <pc:sldChg chg="modSp mod">
        <pc:chgData name="DSA - Vanessa Stehling Belgd" userId="c47d16e7-2d9c-472e-876b-9f09ff5c3cf8" providerId="ADAL" clId="{772886EE-D5E5-4E0A-83E7-1CB4035767FD}" dt="2024-12-02T12:27:19.200" v="2" actId="20577"/>
        <pc:sldMkLst>
          <pc:docMk/>
          <pc:sldMk cId="4232390013" sldId="264"/>
        </pc:sldMkLst>
        <pc:spChg chg="mod">
          <ac:chgData name="DSA - Vanessa Stehling Belgd" userId="c47d16e7-2d9c-472e-876b-9f09ff5c3cf8" providerId="ADAL" clId="{772886EE-D5E5-4E0A-83E7-1CB4035767FD}" dt="2024-12-02T12:27:19.200" v="2" actId="20577"/>
          <ac:spMkLst>
            <pc:docMk/>
            <pc:sldMk cId="4232390013" sldId="264"/>
            <ac:spMk id="3" creationId="{AFF0AF47-89F6-B94B-26E4-42F68016CC52}"/>
          </ac:spMkLst>
        </pc:spChg>
      </pc:sldChg>
      <pc:sldChg chg="delSp mod">
        <pc:chgData name="DSA - Vanessa Stehling Belgd" userId="c47d16e7-2d9c-472e-876b-9f09ff5c3cf8" providerId="ADAL" clId="{772886EE-D5E5-4E0A-83E7-1CB4035767FD}" dt="2024-12-02T13:41:21.351" v="4" actId="478"/>
        <pc:sldMkLst>
          <pc:docMk/>
          <pc:sldMk cId="4030889866" sldId="270"/>
        </pc:sldMkLst>
        <pc:spChg chg="del">
          <ac:chgData name="DSA - Vanessa Stehling Belgd" userId="c47d16e7-2d9c-472e-876b-9f09ff5c3cf8" providerId="ADAL" clId="{772886EE-D5E5-4E0A-83E7-1CB4035767FD}" dt="2024-12-02T13:41:19.254" v="3" actId="478"/>
          <ac:spMkLst>
            <pc:docMk/>
            <pc:sldMk cId="4030889866" sldId="270"/>
            <ac:spMk id="3" creationId="{D53DCF8D-69D2-8CCE-B207-FAB827A3CC5B}"/>
          </ac:spMkLst>
        </pc:spChg>
        <pc:spChg chg="del">
          <ac:chgData name="DSA - Vanessa Stehling Belgd" userId="c47d16e7-2d9c-472e-876b-9f09ff5c3cf8" providerId="ADAL" clId="{772886EE-D5E5-4E0A-83E7-1CB4035767FD}" dt="2024-12-02T13:41:21.351" v="4" actId="478"/>
          <ac:spMkLst>
            <pc:docMk/>
            <pc:sldMk cId="4030889866" sldId="270"/>
            <ac:spMk id="4" creationId="{7F745D49-8E6C-1C10-2253-80BA708261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95DBE-82DA-1988-49CD-A6D8B89E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A5BA71-A3A3-56DC-7A74-D59BCAC808AC}"/>
              </a:ext>
            </a:extLst>
          </p:cNvPr>
          <p:cNvSpPr txBox="1"/>
          <p:nvPr/>
        </p:nvSpPr>
        <p:spPr>
          <a:xfrm>
            <a:off x="1969734" y="1832297"/>
            <a:ext cx="8252532" cy="3710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A graça transformou um perseguidor em apóstolo.</a:t>
            </a:r>
          </a:p>
          <a:p>
            <a:pPr marL="0" indent="0" algn="ctr">
              <a:lnSpc>
                <a:spcPct val="110000"/>
              </a:lnSpc>
              <a:buNone/>
            </a:pPr>
            <a:endParaRPr lang="pt-BR" sz="3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Mesmo com seu espinho na carne, Paulo aprendeu a depender da graça.</a:t>
            </a:r>
          </a:p>
        </p:txBody>
      </p:sp>
    </p:spTree>
    <p:extLst>
      <p:ext uri="{BB962C8B-B14F-4D97-AF65-F5344CB8AC3E}">
        <p14:creationId xmlns:p14="http://schemas.microsoft.com/office/powerpoint/2010/main" val="251342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85BF8-8A63-90BF-1773-CA7F684D909A}"/>
              </a:ext>
            </a:extLst>
          </p:cNvPr>
          <p:cNvSpPr txBox="1">
            <a:spLocks/>
          </p:cNvSpPr>
          <p:nvPr/>
        </p:nvSpPr>
        <p:spPr>
          <a:xfrm>
            <a:off x="1505115" y="2077937"/>
            <a:ext cx="6538157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“E, para que eu não ficasse orgulhoso com a grandeza das revelações, foi-me posto um espinho na carne, mensageiro de Satanás, para me esbofetear, a fim de que eu não me exalte. Três vezes pedi ao Senhor que o afastasse de mim. Então ele me disse: ‘A minha graça é o que basta para você [...]’” </a:t>
            </a:r>
          </a:p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(2 Coríntios 12:7-9).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3038F2-2708-51FB-BD67-20C02750BE56}"/>
              </a:ext>
            </a:extLst>
          </p:cNvPr>
          <p:cNvSpPr txBox="1"/>
          <p:nvPr/>
        </p:nvSpPr>
        <p:spPr>
          <a:xfrm>
            <a:off x="1725440" y="1338041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 resposta de Deus a Paulo</a:t>
            </a: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A2CE7-7DFD-2BD3-D8BA-1D5515E08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B8E4-80F8-5EFB-E97B-29884FDCCF66}"/>
              </a:ext>
            </a:extLst>
          </p:cNvPr>
          <p:cNvSpPr txBox="1">
            <a:spLocks/>
          </p:cNvSpPr>
          <p:nvPr/>
        </p:nvSpPr>
        <p:spPr>
          <a:xfrm>
            <a:off x="774826" y="575847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Lições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sobre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graça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56E2A-BC19-F830-6FFC-CD5893851AB4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9183986" cy="26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A graça é o maior presente de Deus.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Não depende de méritos humanos.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Capacita para viver uma vida transformada.</a:t>
            </a:r>
          </a:p>
        </p:txBody>
      </p:sp>
    </p:spTree>
    <p:extLst>
      <p:ext uri="{BB962C8B-B14F-4D97-AF65-F5344CB8AC3E}">
        <p14:creationId xmlns:p14="http://schemas.microsoft.com/office/powerpoint/2010/main" val="48786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A201F-BBB1-18BC-A79A-DADB7CC3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1A6BD9-CE55-5879-3CBB-4F2AF977E367}"/>
              </a:ext>
            </a:extLst>
          </p:cNvPr>
          <p:cNvSpPr txBox="1"/>
          <p:nvPr/>
        </p:nvSpPr>
        <p:spPr>
          <a:xfrm>
            <a:off x="756033" y="757077"/>
            <a:ext cx="6097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O que você está pedindo a Deus?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DDCEF-584D-47BD-9188-CA1EA1614E41}"/>
              </a:ext>
            </a:extLst>
          </p:cNvPr>
          <p:cNvSpPr txBox="1"/>
          <p:nvPr/>
        </p:nvSpPr>
        <p:spPr>
          <a:xfrm>
            <a:off x="756033" y="3438237"/>
            <a:ext cx="1085736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Você sente necessidade de um favor especial de Deus?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Tem insistido, mas não sente sua oração respondida?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É levado a crer que Ele não Se interessa por suas necessidades?</a:t>
            </a:r>
          </a:p>
        </p:txBody>
      </p:sp>
    </p:spTree>
    <p:extLst>
      <p:ext uri="{BB962C8B-B14F-4D97-AF65-F5344CB8AC3E}">
        <p14:creationId xmlns:p14="http://schemas.microsoft.com/office/powerpoint/2010/main" val="13086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2265184" y="1471793"/>
            <a:ext cx="7661632" cy="3914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r>
              <a:rPr lang="pt-BR" sz="4000" dirty="0">
                <a:solidFill>
                  <a:srgbClr val="D2C092"/>
                </a:solidFill>
                <a:latin typeface="Montserrat SemiBold" panose="00000700000000000000" pitchFamily="2" charset="0"/>
              </a:rPr>
              <a:t>"Porque a tua graça é melhor do que a vida; os meus lábios te louvam" </a:t>
            </a:r>
          </a:p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(Salmo 63:3).</a:t>
            </a:r>
          </a:p>
          <a:p>
            <a:endParaRPr lang="en-US" sz="40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FA7D9-C743-0426-4CB6-A57C1A1D0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E5BCEC-F56C-2E2B-2BB4-FDD5157203BF}"/>
              </a:ext>
            </a:extLst>
          </p:cNvPr>
          <p:cNvSpPr txBox="1">
            <a:spLocks/>
          </p:cNvSpPr>
          <p:nvPr/>
        </p:nvSpPr>
        <p:spPr>
          <a:xfrm>
            <a:off x="1504007" y="2071904"/>
            <a:ext cx="9183986" cy="3589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6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Como Moisés, Filipe e Paulo, experimentaram a bondade de Deus.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6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Confie que Ele tem o melhor para você, mesmo que as respostas não sejam como você espera.</a:t>
            </a:r>
          </a:p>
        </p:txBody>
      </p:sp>
    </p:spTree>
    <p:extLst>
      <p:ext uri="{BB962C8B-B14F-4D97-AF65-F5344CB8AC3E}">
        <p14:creationId xmlns:p14="http://schemas.microsoft.com/office/powerpoint/2010/main" val="369896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096655" y="1888836"/>
            <a:ext cx="795250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O melhor pedido e a melhor resposta</a:t>
            </a:r>
            <a:endParaRPr lang="en-US" sz="44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F0AF47-89F6-B94B-26E4-42F68016CC52}"/>
              </a:ext>
            </a:extLst>
          </p:cNvPr>
          <p:cNvSpPr txBox="1">
            <a:spLocks/>
          </p:cNvSpPr>
          <p:nvPr/>
        </p:nvSpPr>
        <p:spPr>
          <a:xfrm>
            <a:off x="2096654" y="3833091"/>
            <a:ext cx="7952509" cy="1122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"Porque a Tua graça é melhor do que a vida [...]“ </a:t>
            </a:r>
          </a:p>
          <a:p>
            <a:r>
              <a:rPr lang="pt-BR" sz="20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(Salmo 63:3).</a:t>
            </a:r>
            <a:endParaRPr lang="en-US" sz="54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939298" y="1536174"/>
            <a:ext cx="4402247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Se você tivesse a chance de pedir um favor especial a Deus, o que seria?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74826" y="575847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Moisés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6521901" cy="144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pt-BR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PEDIDO:</a:t>
            </a:r>
            <a:b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[...] Peço que me mostres a Tua glória" </a:t>
            </a:r>
            <a:r>
              <a:rPr lang="pt-BR" sz="1800" dirty="0">
                <a:solidFill>
                  <a:srgbClr val="494B42"/>
                </a:solidFill>
                <a:latin typeface="Montserrat SemiBold" panose="00000700000000000000" pitchFamily="2" charset="0"/>
              </a:rPr>
              <a:t>(Êxodo 33:18).</a:t>
            </a:r>
            <a:endParaRPr lang="pt-BR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ECF339-4EB7-9843-2EAD-8D6FC7763744}"/>
              </a:ext>
            </a:extLst>
          </p:cNvPr>
          <p:cNvSpPr txBox="1"/>
          <p:nvPr/>
        </p:nvSpPr>
        <p:spPr>
          <a:xfrm>
            <a:off x="774825" y="3625897"/>
            <a:ext cx="8921435" cy="1285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2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RESPOSTA DE DEUS:</a:t>
            </a:r>
            <a:b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"Farei passar toda a minha bondade diante de você [...]" 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(Êxodo 33:19).</a:t>
            </a:r>
            <a:endParaRPr lang="en-US" sz="24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C33E4-3E7E-6F1D-6D2A-E6579E82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372A-D20E-30DE-264F-A044C679ADBF}"/>
              </a:ext>
            </a:extLst>
          </p:cNvPr>
          <p:cNvSpPr txBox="1">
            <a:spLocks/>
          </p:cNvSpPr>
          <p:nvPr/>
        </p:nvSpPr>
        <p:spPr>
          <a:xfrm>
            <a:off x="774826" y="575847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Filipe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4670-5688-3C78-EA08-506589509A0C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7952715" cy="160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pt-BR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PEDIDO:</a:t>
            </a:r>
            <a:b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Filipe disse a Jesus: - Senhor, mostre-nos o Pai, e isso nos basta" (João 14:8).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099E7D-771B-19E1-CE48-C5F03A494D46}"/>
              </a:ext>
            </a:extLst>
          </p:cNvPr>
          <p:cNvSpPr txBox="1"/>
          <p:nvPr/>
        </p:nvSpPr>
        <p:spPr>
          <a:xfrm>
            <a:off x="774826" y="3585172"/>
            <a:ext cx="8052303" cy="227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2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RESPOSTA DE DEUS:</a:t>
            </a:r>
            <a:b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"Jesus respondeu: Há tanto tempo estou com vocês, Filipe, e você ainda não me conhece? Quem vê a mim vê o Pai. Como é que você diz: ‘Mostre-nos o Pai’?” (João 14:9).</a:t>
            </a:r>
            <a:endParaRPr lang="en-US" sz="24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4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22B9D-7E3E-44AE-A59D-380018F3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8C49-2174-1AA5-5250-EAFC270F6AB8}"/>
              </a:ext>
            </a:extLst>
          </p:cNvPr>
          <p:cNvSpPr txBox="1">
            <a:spLocks/>
          </p:cNvSpPr>
          <p:nvPr/>
        </p:nvSpPr>
        <p:spPr>
          <a:xfrm>
            <a:off x="774826" y="575847"/>
            <a:ext cx="8414441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Paulo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764F-A792-5991-0E57-8065D9C39135}"/>
              </a:ext>
            </a:extLst>
          </p:cNvPr>
          <p:cNvSpPr txBox="1">
            <a:spLocks/>
          </p:cNvSpPr>
          <p:nvPr/>
        </p:nvSpPr>
        <p:spPr>
          <a:xfrm>
            <a:off x="774826" y="1979540"/>
            <a:ext cx="9183986" cy="1623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pt-BR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PEDIDO:</a:t>
            </a:r>
            <a:b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"T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rês vezes pedi ao Senhor que o afastasse de mim [...]" </a:t>
            </a:r>
            <a:r>
              <a:rPr lang="pt-BR" sz="1800" dirty="0">
                <a:solidFill>
                  <a:srgbClr val="494B42"/>
                </a:solidFill>
                <a:latin typeface="Montserrat SemiBold" panose="00000700000000000000" pitchFamily="2" charset="0"/>
              </a:rPr>
              <a:t>(2 Coríntios 12:8).</a:t>
            </a:r>
            <a:endParaRPr lang="pt-BR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02E59F4-F257-51BA-9E81-C4F9800B1378}"/>
              </a:ext>
            </a:extLst>
          </p:cNvPr>
          <p:cNvSpPr txBox="1"/>
          <p:nvPr/>
        </p:nvSpPr>
        <p:spPr>
          <a:xfrm>
            <a:off x="774826" y="3673451"/>
            <a:ext cx="8532136" cy="1319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2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RESPOSTA DE DEUS:</a:t>
            </a:r>
            <a:b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"A minha graça é o que basta para você [...]" </a:t>
            </a:r>
          </a:p>
          <a:p>
            <a:pPr algn="l">
              <a:lnSpc>
                <a:spcPct val="120000"/>
              </a:lnSpc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(2 Coríntios 12:9).</a:t>
            </a:r>
            <a:endParaRPr lang="en-US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0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03258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Por que a graça é mais importante que a vida?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866870" y="3296484"/>
            <a:ext cx="10857368" cy="280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A graça de Deus transcende necessidades momentâneas. </a:t>
            </a:r>
          </a:p>
          <a:p>
            <a:pPr>
              <a:lnSpc>
                <a:spcPct val="90000"/>
              </a:lnSpc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pt-BR" sz="2800" dirty="0">
                <a:solidFill>
                  <a:srgbClr val="494B42"/>
                </a:solidFill>
                <a:latin typeface="Montserrat ExtraBold" panose="00000900000000000000" pitchFamily="2" charset="0"/>
              </a:rPr>
              <a:t>Exemplo de Paulo:</a:t>
            </a:r>
          </a:p>
          <a:p>
            <a:pPr>
              <a:lnSpc>
                <a:spcPct val="120000"/>
              </a:lnSpc>
            </a:pPr>
            <a:r>
              <a:rPr lang="pt-BR" sz="2800" u="sng" dirty="0">
                <a:solidFill>
                  <a:srgbClr val="494B42"/>
                </a:solidFill>
                <a:latin typeface="Montserrat SemiBold" panose="00000700000000000000" pitchFamily="2" charset="0"/>
              </a:rPr>
              <a:t>Saudação inicial: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 </a:t>
            </a:r>
            <a:r>
              <a:rPr lang="pt-BR" sz="28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Graça e paz a todos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(Romanos 1:7).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pt-BR" sz="2800" u="sng" dirty="0">
                <a:solidFill>
                  <a:srgbClr val="494B42"/>
                </a:solidFill>
                <a:latin typeface="Montserrat SemiBold" panose="00000700000000000000" pitchFamily="2" charset="0"/>
              </a:rPr>
              <a:t>Saudação final: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 </a:t>
            </a:r>
            <a:r>
              <a:rPr lang="pt-BR" sz="28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A graça de Cristo esteja com todos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(2 Coríntios 13:13).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E4315-398F-41A4-67DB-57C939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26A4-5657-E464-4B33-11DFC648FEA2}"/>
              </a:ext>
            </a:extLst>
          </p:cNvPr>
          <p:cNvSpPr txBox="1"/>
          <p:nvPr/>
        </p:nvSpPr>
        <p:spPr>
          <a:xfrm>
            <a:off x="1020778" y="874590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Paulo e seu passado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C14AB1-9089-CBE1-220C-98B40AF549BD}"/>
              </a:ext>
            </a:extLst>
          </p:cNvPr>
          <p:cNvSpPr txBox="1"/>
          <p:nvPr/>
        </p:nvSpPr>
        <p:spPr>
          <a:xfrm>
            <a:off x="1020777" y="1801422"/>
            <a:ext cx="9082889" cy="200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2400" dirty="0">
                <a:solidFill>
                  <a:srgbClr val="D2C092"/>
                </a:solidFill>
                <a:latin typeface="Montserrat SemiBold" panose="00000700000000000000" pitchFamily="2" charset="0"/>
              </a:rPr>
              <a:t>Paulo perseguiu cristãos:</a:t>
            </a:r>
          </a:p>
          <a:p>
            <a:pPr lvl="1"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“Saulo, respirando ameaças e morte contra os discípulos do Senhor, dirigiu-se ao Sumo Sacerdote e lhe pediu cartas para as sinagogas de Damasco [...]”. </a:t>
            </a: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(Atos 9:1, 2).</a:t>
            </a:r>
            <a:endParaRPr lang="pt-BR" sz="24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40FDC0-D3A3-DBFD-32B7-7C7A780F2CB7}"/>
              </a:ext>
            </a:extLst>
          </p:cNvPr>
          <p:cNvSpPr txBox="1"/>
          <p:nvPr/>
        </p:nvSpPr>
        <p:spPr>
          <a:xfrm>
            <a:off x="1020776" y="4162867"/>
            <a:ext cx="9082889" cy="12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2400" dirty="0">
                <a:solidFill>
                  <a:srgbClr val="D2C092"/>
                </a:solidFill>
                <a:latin typeface="Montserrat SemiBold" panose="00000700000000000000" pitchFamily="2" charset="0"/>
              </a:rPr>
              <a:t>Reconheceu suas falhas:</a:t>
            </a:r>
          </a:p>
          <a:p>
            <a:pPr lvl="1"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“[...] Pecador principal [...]"</a:t>
            </a: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 (1 Timóteo 1:15).</a:t>
            </a:r>
          </a:p>
          <a:p>
            <a:pPr lvl="1"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“[...] Menor dos apóstolos [...]" </a:t>
            </a:r>
            <a:r>
              <a:rPr lang="pt-BR" dirty="0">
                <a:solidFill>
                  <a:schemeClr val="bg1"/>
                </a:solidFill>
                <a:latin typeface="Montserrat SemiBold" panose="00000700000000000000" pitchFamily="2" charset="0"/>
              </a:rPr>
              <a:t>(1 Coríntios 15:9).</a:t>
            </a:r>
            <a:endParaRPr lang="pt-BR" sz="24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4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755771-9151-1A6C-CFAA-80B1ECCE7C04}"/>
              </a:ext>
            </a:extLst>
          </p:cNvPr>
          <p:cNvSpPr txBox="1">
            <a:spLocks/>
          </p:cNvSpPr>
          <p:nvPr/>
        </p:nvSpPr>
        <p:spPr>
          <a:xfrm>
            <a:off x="1725440" y="2055254"/>
            <a:ext cx="6105808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“Mas, pela graça de Deus, sou o que sou. E a sua graça, que me foi concedida, não se tornou vã. Pelo contrário, trabalhei muito mais do que todos eles; todavia, não eu, mas a graça de Deus comigo”</a:t>
            </a:r>
          </a:p>
          <a:p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(1 Coríntios 15:10).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DE8787-59FB-D5CD-D2F4-1A2A56370176}"/>
              </a:ext>
            </a:extLst>
          </p:cNvPr>
          <p:cNvSpPr txBox="1"/>
          <p:nvPr/>
        </p:nvSpPr>
        <p:spPr>
          <a:xfrm>
            <a:off x="1725440" y="1700818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494B42"/>
                </a:solidFill>
                <a:latin typeface="Montserrat ExtraBold" panose="00000900000000000000" pitchFamily="2" charset="0"/>
              </a:rPr>
              <a:t>Paulo e a graça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F271443A-8D08-4009-A80F-FAECBBE714EF}"/>
</file>

<file path=customXml/itemProps2.xml><?xml version="1.0" encoding="utf-8"?>
<ds:datastoreItem xmlns:ds="http://schemas.openxmlformats.org/officeDocument/2006/customXml" ds:itemID="{00E1EE10-1FD3-4379-A99D-559618C9DF88}"/>
</file>

<file path=customXml/itemProps3.xml><?xml version="1.0" encoding="utf-8"?>
<ds:datastoreItem xmlns:ds="http://schemas.openxmlformats.org/officeDocument/2006/customXml" ds:itemID="{04A78461-7E95-464E-8927-214C6815719F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588</Words>
  <Application>Microsoft Office PowerPoint</Application>
  <PresentationFormat>Widescreen</PresentationFormat>
  <Paragraphs>51</Paragraphs>
  <Slides>15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Aptos Display</vt:lpstr>
      <vt:lpstr>Montserrat ExtraBold</vt:lpstr>
      <vt:lpstr>Arial</vt:lpstr>
      <vt:lpstr>Montserrat SemiBold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11</cp:revision>
  <dcterms:created xsi:type="dcterms:W3CDTF">2024-11-25T23:42:57Z</dcterms:created>
  <dcterms:modified xsi:type="dcterms:W3CDTF">2024-12-04T01:47:21Z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