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70" r:id="rId4"/>
    <p:sldId id="257" r:id="rId5"/>
    <p:sldId id="262" r:id="rId6"/>
    <p:sldId id="261" r:id="rId7"/>
    <p:sldId id="267" r:id="rId8"/>
    <p:sldId id="258" r:id="rId9"/>
    <p:sldId id="268" r:id="rId10"/>
    <p:sldId id="273" r:id="rId11"/>
    <p:sldId id="260" r:id="rId12"/>
    <p:sldId id="272" r:id="rId13"/>
    <p:sldId id="275" r:id="rId14"/>
    <p:sldId id="276" r:id="rId15"/>
    <p:sldId id="277" r:id="rId16"/>
    <p:sldId id="278" r:id="rId17"/>
    <p:sldId id="279" r:id="rId18"/>
    <p:sldId id="274" r:id="rId19"/>
    <p:sldId id="266" r:id="rId20"/>
  </p:sldIdLst>
  <p:sldSz cx="12192000" cy="6858000"/>
  <p:notesSz cx="6858000" cy="9144000"/>
  <p:embeddedFontLst>
    <p:embeddedFont>
      <p:font typeface="Montserrat ExtraBold" panose="00000900000000000000" pitchFamily="2" charset="0"/>
      <p:bold r:id="rId22"/>
      <p:boldItalic r:id="rId23"/>
    </p:embeddedFont>
    <p:embeddedFont>
      <p:font typeface="Montserrat SemiBold" panose="00000700000000000000" pitchFamily="2" charset="0"/>
      <p:bold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092"/>
    <a:srgbClr val="494B4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Stehling Belgd" userId="c47d16e7-2d9c-472e-876b-9f09ff5c3cf8" providerId="ADAL" clId="{B1830EC8-298C-4C11-920B-C6A9CF9D0BB0}"/>
    <pc:docChg chg="custSel modSld">
      <pc:chgData name="DSA - Vanessa Stehling Belgd" userId="c47d16e7-2d9c-472e-876b-9f09ff5c3cf8" providerId="ADAL" clId="{B1830EC8-298C-4C11-920B-C6A9CF9D0BB0}" dt="2024-12-02T13:41:52.361" v="3" actId="478"/>
      <pc:docMkLst>
        <pc:docMk/>
      </pc:docMkLst>
      <pc:sldChg chg="modSp mod">
        <pc:chgData name="DSA - Vanessa Stehling Belgd" userId="c47d16e7-2d9c-472e-876b-9f09ff5c3cf8" providerId="ADAL" clId="{B1830EC8-298C-4C11-920B-C6A9CF9D0BB0}" dt="2024-12-02T13:41:46.153" v="1" actId="20577"/>
        <pc:sldMkLst>
          <pc:docMk/>
          <pc:sldMk cId="4232390013" sldId="264"/>
        </pc:sldMkLst>
        <pc:spChg chg="mod">
          <ac:chgData name="DSA - Vanessa Stehling Belgd" userId="c47d16e7-2d9c-472e-876b-9f09ff5c3cf8" providerId="ADAL" clId="{B1830EC8-298C-4C11-920B-C6A9CF9D0BB0}" dt="2024-12-02T13:41:46.153" v="1" actId="20577"/>
          <ac:spMkLst>
            <pc:docMk/>
            <pc:sldMk cId="4232390013" sldId="264"/>
            <ac:spMk id="2" creationId="{B342D79F-5686-5BAD-6C15-5C71F9AEF662}"/>
          </ac:spMkLst>
        </pc:spChg>
      </pc:sldChg>
      <pc:sldChg chg="delSp mod">
        <pc:chgData name="DSA - Vanessa Stehling Belgd" userId="c47d16e7-2d9c-472e-876b-9f09ff5c3cf8" providerId="ADAL" clId="{B1830EC8-298C-4C11-920B-C6A9CF9D0BB0}" dt="2024-12-02T13:41:52.361" v="3" actId="478"/>
        <pc:sldMkLst>
          <pc:docMk/>
          <pc:sldMk cId="4030889866" sldId="270"/>
        </pc:sldMkLst>
        <pc:spChg chg="del">
          <ac:chgData name="DSA - Vanessa Stehling Belgd" userId="c47d16e7-2d9c-472e-876b-9f09ff5c3cf8" providerId="ADAL" clId="{B1830EC8-298C-4C11-920B-C6A9CF9D0BB0}" dt="2024-12-02T13:41:50.827" v="2" actId="478"/>
          <ac:spMkLst>
            <pc:docMk/>
            <pc:sldMk cId="4030889866" sldId="270"/>
            <ac:spMk id="3" creationId="{D53DCF8D-69D2-8CCE-B207-FAB827A3CC5B}"/>
          </ac:spMkLst>
        </pc:spChg>
        <pc:spChg chg="del">
          <ac:chgData name="DSA - Vanessa Stehling Belgd" userId="c47d16e7-2d9c-472e-876b-9f09ff5c3cf8" providerId="ADAL" clId="{B1830EC8-298C-4C11-920B-C6A9CF9D0BB0}" dt="2024-12-02T13:41:52.361" v="3" actId="478"/>
          <ac:spMkLst>
            <pc:docMk/>
            <pc:sldMk cId="4030889866" sldId="270"/>
            <ac:spMk id="4" creationId="{7F745D49-8E6C-1C10-2253-80BA708261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6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C5F4-2BE7-B706-EA2D-019C68E49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5628F57-AF8F-475C-9060-CD1E66E23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C967CC-D000-4AF3-79E6-FD4F5E4CD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6E21B0-B1AB-9BE6-644E-0DECFED3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80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9F414C-A8EA-4D83-2EEC-6A09A1A92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9EC3E7C-DBE1-1D5E-1EDF-80DE6BB96420}"/>
              </a:ext>
            </a:extLst>
          </p:cNvPr>
          <p:cNvSpPr txBox="1"/>
          <p:nvPr/>
        </p:nvSpPr>
        <p:spPr>
          <a:xfrm>
            <a:off x="1020777" y="874590"/>
            <a:ext cx="6663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O deserto em nossa vida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7A87F7-11AA-32B4-818D-03EE64120D92}"/>
              </a:ext>
            </a:extLst>
          </p:cNvPr>
          <p:cNvSpPr txBox="1"/>
          <p:nvPr/>
        </p:nvSpPr>
        <p:spPr>
          <a:xfrm>
            <a:off x="1020778" y="1801422"/>
            <a:ext cx="8779004" cy="2910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sz="2400" dirty="0">
                <a:solidFill>
                  <a:srgbClr val="D2C092"/>
                </a:solidFill>
                <a:latin typeface="Montserrat SemiBold" panose="00000700000000000000" pitchFamily="2" charset="0"/>
              </a:rPr>
              <a:t>Todos enfrentam o deserto: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O caminho de Deus é mais árduo.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Ninguém escolhe ir, mas todos estão sujeitos a passar por ele.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Traumas podem nos levar para o deserto.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As duras realidades da vida podem nos abater.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Sentimos o deserto ao redor e dentro de nós.</a:t>
            </a:r>
          </a:p>
        </p:txBody>
      </p:sp>
    </p:spTree>
    <p:extLst>
      <p:ext uri="{BB962C8B-B14F-4D97-AF65-F5344CB8AC3E}">
        <p14:creationId xmlns:p14="http://schemas.microsoft.com/office/powerpoint/2010/main" val="2267687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95DBE-82DA-1988-49CD-A6D8B89E7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A5BA71-A3A3-56DC-7A74-D59BCAC808AC}"/>
              </a:ext>
            </a:extLst>
          </p:cNvPr>
          <p:cNvSpPr txBox="1"/>
          <p:nvPr/>
        </p:nvSpPr>
        <p:spPr>
          <a:xfrm>
            <a:off x="2251443" y="2200919"/>
            <a:ext cx="736333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3000"/>
              </a:spcAft>
              <a:buNone/>
            </a:pPr>
            <a:r>
              <a:rPr lang="pt-BR" sz="4000" dirty="0">
                <a:solidFill>
                  <a:srgbClr val="494B42"/>
                </a:solidFill>
                <a:latin typeface="Montserrat SemiBold" panose="00000700000000000000" pitchFamily="2" charset="0"/>
              </a:rPr>
              <a:t>Deus nunca abandona Seus filhos no deserto. </a:t>
            </a:r>
          </a:p>
          <a:p>
            <a:pPr marL="0" indent="0" algn="ctr">
              <a:spcAft>
                <a:spcPts val="3000"/>
              </a:spcAft>
              <a:buNone/>
            </a:pPr>
            <a:r>
              <a:rPr lang="pt-BR" sz="4000" dirty="0">
                <a:solidFill>
                  <a:srgbClr val="494B42"/>
                </a:solidFill>
                <a:latin typeface="Montserrat SemiBold" panose="00000700000000000000" pitchFamily="2" charset="0"/>
              </a:rPr>
              <a:t>Ele os guia através dos caminhos áridos e secos.</a:t>
            </a:r>
          </a:p>
        </p:txBody>
      </p:sp>
    </p:spTree>
    <p:extLst>
      <p:ext uri="{BB962C8B-B14F-4D97-AF65-F5344CB8AC3E}">
        <p14:creationId xmlns:p14="http://schemas.microsoft.com/office/powerpoint/2010/main" val="251342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A201F-BBB1-18BC-A79A-DADB7CC36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1A6BD9-CE55-5879-3CBB-4F2AF977E367}"/>
              </a:ext>
            </a:extLst>
          </p:cNvPr>
          <p:cNvSpPr txBox="1"/>
          <p:nvPr/>
        </p:nvSpPr>
        <p:spPr>
          <a:xfrm>
            <a:off x="756033" y="757077"/>
            <a:ext cx="60975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Lições do deserto: Vencendo o medo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8DDCEF-584D-47BD-9188-CA1EA1614E41}"/>
              </a:ext>
            </a:extLst>
          </p:cNvPr>
          <p:cNvSpPr txBox="1"/>
          <p:nvPr/>
        </p:nvSpPr>
        <p:spPr>
          <a:xfrm>
            <a:off x="1255471" y="3791138"/>
            <a:ext cx="9681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Quando em meio ao sofrimento reconhecemos e agradecemos a direção de Deus em nossa vida!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4F15B0-136A-84F2-886A-4835FD1B5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A3FE108-E4C3-D468-47B8-87D5CE6A475D}"/>
              </a:ext>
            </a:extLst>
          </p:cNvPr>
          <p:cNvSpPr txBox="1"/>
          <p:nvPr/>
        </p:nvSpPr>
        <p:spPr>
          <a:xfrm>
            <a:off x="2210994" y="1656522"/>
            <a:ext cx="7770011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3000"/>
              </a:spcAft>
              <a:buNone/>
            </a:pPr>
            <a:r>
              <a:rPr lang="pt-BR" sz="4000" dirty="0">
                <a:solidFill>
                  <a:srgbClr val="494B42"/>
                </a:solidFill>
                <a:latin typeface="Montserrat SemiBold" panose="00000700000000000000" pitchFamily="2" charset="0"/>
              </a:rPr>
              <a:t>O deserto é o lugar onde Deus tira nossos medos e fortalece nossa fé.</a:t>
            </a:r>
          </a:p>
          <a:p>
            <a:pPr marL="0" indent="0" algn="ctr">
              <a:spcAft>
                <a:spcPts val="3000"/>
              </a:spcAft>
              <a:buNone/>
            </a:pPr>
            <a:r>
              <a:rPr lang="pt-BR" sz="4000" dirty="0">
                <a:solidFill>
                  <a:srgbClr val="494B42"/>
                </a:solidFill>
                <a:latin typeface="Montserrat SemiBold" panose="00000700000000000000" pitchFamily="2" charset="0"/>
              </a:rPr>
              <a:t>Gratidão em meio à provação abre espaço para Deus agir em nós.</a:t>
            </a:r>
          </a:p>
        </p:txBody>
      </p:sp>
    </p:spTree>
    <p:extLst>
      <p:ext uri="{BB962C8B-B14F-4D97-AF65-F5344CB8AC3E}">
        <p14:creationId xmlns:p14="http://schemas.microsoft.com/office/powerpoint/2010/main" val="164353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9074-41C2-D5A5-0C9B-2A365B6E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6870857-622B-7E08-333E-EEEA05CF9DD3}"/>
              </a:ext>
            </a:extLst>
          </p:cNvPr>
          <p:cNvSpPr txBox="1"/>
          <p:nvPr/>
        </p:nvSpPr>
        <p:spPr>
          <a:xfrm>
            <a:off x="756033" y="757077"/>
            <a:ext cx="6799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Lições do deserto: Obediência e fidelidade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AB2BB1D-C144-C971-4B7C-13785BD597E4}"/>
              </a:ext>
            </a:extLst>
          </p:cNvPr>
          <p:cNvSpPr txBox="1"/>
          <p:nvPr/>
        </p:nvSpPr>
        <p:spPr>
          <a:xfrm>
            <a:off x="756033" y="3438237"/>
            <a:ext cx="9681058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No deserto, as tentações são maiores, mas também as oportunidades de crescer espiritualmente.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Jesus venceu as tentações no deserto por meio da fidelidade à Palavra de Deus (Mateus 4:1-11).</a:t>
            </a:r>
          </a:p>
        </p:txBody>
      </p:sp>
    </p:spTree>
    <p:extLst>
      <p:ext uri="{BB962C8B-B14F-4D97-AF65-F5344CB8AC3E}">
        <p14:creationId xmlns:p14="http://schemas.microsoft.com/office/powerpoint/2010/main" val="347078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368BEE-FEB6-E9DC-8F6D-4BA592806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DA63BAD-BE77-2A21-AE84-A55AB71A445E}"/>
              </a:ext>
            </a:extLst>
          </p:cNvPr>
          <p:cNvSpPr txBox="1"/>
          <p:nvPr/>
        </p:nvSpPr>
        <p:spPr>
          <a:xfrm>
            <a:off x="756033" y="757077"/>
            <a:ext cx="6799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Lições do deserto: </a:t>
            </a:r>
          </a:p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Amor de Deus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67A859-228D-00A2-E56A-5AF5C29EA4D4}"/>
              </a:ext>
            </a:extLst>
          </p:cNvPr>
          <p:cNvSpPr txBox="1"/>
          <p:nvPr/>
        </p:nvSpPr>
        <p:spPr>
          <a:xfrm>
            <a:off x="756033" y="3438237"/>
            <a:ext cx="9681058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O deserto revela se amamos a Deus pelo que Ele é ou pelo que Ele dá.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Israel experimentou o amor incondicional de Deus em meio às dificuldades.</a:t>
            </a:r>
          </a:p>
        </p:txBody>
      </p:sp>
    </p:spTree>
    <p:extLst>
      <p:ext uri="{BB962C8B-B14F-4D97-AF65-F5344CB8AC3E}">
        <p14:creationId xmlns:p14="http://schemas.microsoft.com/office/powerpoint/2010/main" val="339051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9A244A-55E9-F207-3258-C1359F15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0D976A-DC4C-5F07-8098-BDC5310B20E4}"/>
              </a:ext>
            </a:extLst>
          </p:cNvPr>
          <p:cNvSpPr txBox="1">
            <a:spLocks/>
          </p:cNvSpPr>
          <p:nvPr/>
        </p:nvSpPr>
        <p:spPr>
          <a:xfrm>
            <a:off x="2044700" y="2057861"/>
            <a:ext cx="8102599" cy="277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0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r>
              <a:rPr lang="pt-BR" sz="36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“Quando nada mais nos resta a não ser Deus, então compreendemos que Deus é suficiente”</a:t>
            </a:r>
            <a: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  <a:t> </a:t>
            </a:r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(John </a:t>
            </a:r>
            <a:r>
              <a:rPr lang="pt-BR" dirty="0" err="1">
                <a:solidFill>
                  <a:srgbClr val="D2C092"/>
                </a:solidFill>
                <a:latin typeface="Montserrat SemiBold" panose="00000700000000000000" pitchFamily="2" charset="0"/>
              </a:rPr>
              <a:t>Ortberg</a:t>
            </a:r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).</a:t>
            </a:r>
          </a:p>
          <a:p>
            <a:endParaRPr lang="en-US" sz="40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53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F6ADA4-FA35-D5BE-B256-8386E10F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2D66727-A119-47F7-1687-F1C386F058C7}"/>
              </a:ext>
            </a:extLst>
          </p:cNvPr>
          <p:cNvSpPr txBox="1"/>
          <p:nvPr/>
        </p:nvSpPr>
        <p:spPr>
          <a:xfrm>
            <a:off x="756033" y="757077"/>
            <a:ext cx="6799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Lições do deserto: </a:t>
            </a:r>
          </a:p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Esperança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14E303-86DC-33AA-F23E-78338675B7F5}"/>
              </a:ext>
            </a:extLst>
          </p:cNvPr>
          <p:cNvSpPr txBox="1"/>
          <p:nvPr/>
        </p:nvSpPr>
        <p:spPr>
          <a:xfrm>
            <a:off x="1042360" y="3807989"/>
            <a:ext cx="96810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40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“No mundo vocês vão sofrer; mas tenham coragem. Eu venci o mundo”</a:t>
            </a: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 (João 16:33).</a:t>
            </a:r>
            <a:endParaRPr lang="pt-BR" sz="40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72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CDAB6B-CACA-2E4B-FA0A-EF62C3688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BB47146-07D5-D318-3E92-3F5690499456}"/>
              </a:ext>
            </a:extLst>
          </p:cNvPr>
          <p:cNvSpPr txBox="1"/>
          <p:nvPr/>
        </p:nvSpPr>
        <p:spPr>
          <a:xfrm>
            <a:off x="939298" y="1428454"/>
            <a:ext cx="4279247" cy="40010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O deserto é um lugar de </a:t>
            </a:r>
            <a:r>
              <a:rPr lang="pt-BR" sz="5400" dirty="0">
                <a:solidFill>
                  <a:srgbClr val="D2C092"/>
                </a:solidFill>
                <a:latin typeface="Montserrat ExtraBold" panose="00000900000000000000" pitchFamily="2" charset="0"/>
              </a:rPr>
              <a:t>esperança</a:t>
            </a: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 porque Deus passou por ele conosco. </a:t>
            </a:r>
          </a:p>
        </p:txBody>
      </p:sp>
    </p:spTree>
    <p:extLst>
      <p:ext uri="{BB962C8B-B14F-4D97-AF65-F5344CB8AC3E}">
        <p14:creationId xmlns:p14="http://schemas.microsoft.com/office/powerpoint/2010/main" val="285590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0364B-57D4-CFB9-65C5-5C96DE3E8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2FDF30-29D0-22EA-E07F-C56802210BD7}"/>
              </a:ext>
            </a:extLst>
          </p:cNvPr>
          <p:cNvSpPr txBox="1">
            <a:spLocks/>
          </p:cNvSpPr>
          <p:nvPr/>
        </p:nvSpPr>
        <p:spPr>
          <a:xfrm>
            <a:off x="928254" y="2152073"/>
            <a:ext cx="6811819" cy="425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pt-BR" sz="3600" b="1" dirty="0">
                <a:solidFill>
                  <a:srgbClr val="D1BE8E"/>
                </a:solidFill>
                <a:latin typeface="Montserrat SemiBold" panose="00000700000000000000" pitchFamily="2" charset="0"/>
              </a:rPr>
              <a:t>Confie na paciência de Deus e no caminho que Ele tem para você.</a:t>
            </a:r>
          </a:p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pt-BR" sz="3600" b="1" dirty="0">
                <a:solidFill>
                  <a:srgbClr val="D1BE8E"/>
                </a:solidFill>
                <a:latin typeface="Montserrat SemiBold" panose="00000700000000000000" pitchFamily="2" charset="0"/>
              </a:rPr>
              <a:t>Ele o guiará através de todas as provações.</a:t>
            </a:r>
          </a:p>
        </p:txBody>
      </p:sp>
    </p:spTree>
    <p:extLst>
      <p:ext uri="{BB962C8B-B14F-4D97-AF65-F5344CB8AC3E}">
        <p14:creationId xmlns:p14="http://schemas.microsoft.com/office/powerpoint/2010/main" val="220450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096655" y="1888836"/>
            <a:ext cx="7952509" cy="3265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Lições do deserto</a:t>
            </a:r>
            <a:endParaRPr lang="en-US" sz="54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2044700" y="1619574"/>
            <a:ext cx="8102599" cy="361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2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“Quando Faraó deixou o povo ir, Deus não os levou pelo caminho da terra dos filisteus, embora fosse mais perto, pois disse: — Para não acontecer que, vendo a guerra, o povo não se arrependa e queira voltar para o Egito. Porém Deus fez o povo rodear pelo caminho do deserto [...]” </a:t>
            </a:r>
          </a:p>
          <a:p>
            <a:r>
              <a:rPr lang="pt-BR" sz="1800" dirty="0">
                <a:solidFill>
                  <a:srgbClr val="D2C092"/>
                </a:solidFill>
                <a:latin typeface="Montserrat SemiBold" panose="00000700000000000000" pitchFamily="2" charset="0"/>
              </a:rPr>
              <a:t>(Êxodo 13:17, 18).</a:t>
            </a:r>
          </a:p>
          <a:p>
            <a:endParaRPr lang="en-US" sz="32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1475-5669-9EF7-6E73-A1E1EB5C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54CD-824D-AEC9-73CC-A0ECA1CB2E78}"/>
              </a:ext>
            </a:extLst>
          </p:cNvPr>
          <p:cNvSpPr txBox="1">
            <a:spLocks/>
          </p:cNvSpPr>
          <p:nvPr/>
        </p:nvSpPr>
        <p:spPr>
          <a:xfrm>
            <a:off x="774826" y="575847"/>
            <a:ext cx="8414441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Deus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prometeu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ao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povo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08DB-2A4A-8982-BD98-BF7F7838CA73}"/>
              </a:ext>
            </a:extLst>
          </p:cNvPr>
          <p:cNvSpPr txBox="1">
            <a:spLocks/>
          </p:cNvSpPr>
          <p:nvPr/>
        </p:nvSpPr>
        <p:spPr>
          <a:xfrm>
            <a:off x="774826" y="1979540"/>
            <a:ext cx="11417174" cy="1881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“Vou fazê-los subir daquela terra” – fome e escravidão.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“Para uma boa terra onde mana leite e mel” – a terra prometida</a:t>
            </a:r>
            <a:r>
              <a:rPr lang="pt-BR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ECF339-4EB7-9843-2EAD-8D6FC7763744}"/>
              </a:ext>
            </a:extLst>
          </p:cNvPr>
          <p:cNvSpPr txBox="1"/>
          <p:nvPr/>
        </p:nvSpPr>
        <p:spPr>
          <a:xfrm>
            <a:off x="774826" y="3552007"/>
            <a:ext cx="7020665" cy="108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2800" b="1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No entanto, o povo enfrentou uma jornada árdua pelo deserto.</a:t>
            </a:r>
          </a:p>
        </p:txBody>
      </p: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803258"/>
            <a:ext cx="60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Por que Deus escolheu o caminho mais árduo?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866870" y="3173917"/>
            <a:ext cx="952403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Deus nunca está com pressa, porque Ele ama Seus filhos.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“Vivemos no compasso da paciência de Deus” (ditado menonita).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Deus guia Seu povo pelo deserto para ensiná-lo e prepará-lo.</a:t>
            </a: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AB49E-0025-DA74-7BEF-176CE721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755771-9151-1A6C-CFAA-80B1ECCE7C04}"/>
              </a:ext>
            </a:extLst>
          </p:cNvPr>
          <p:cNvSpPr txBox="1">
            <a:spLocks/>
          </p:cNvSpPr>
          <p:nvPr/>
        </p:nvSpPr>
        <p:spPr>
          <a:xfrm>
            <a:off x="1725440" y="2055254"/>
            <a:ext cx="6105808" cy="343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“O Senhor não retarda a sua promessa, ainda que alguns a julguem demorada. Pelo contrário, ele é paciente com vocês, não querendo que ninguém pereça, mas que todos cheguem ao arrependimento” </a:t>
            </a:r>
          </a:p>
          <a:p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(2 Pedro 3:9).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DE8787-59FB-D5CD-D2F4-1A2A56370176}"/>
              </a:ext>
            </a:extLst>
          </p:cNvPr>
          <p:cNvSpPr txBox="1"/>
          <p:nvPr/>
        </p:nvSpPr>
        <p:spPr>
          <a:xfrm>
            <a:off x="1725440" y="1700818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494B42"/>
                </a:solidFill>
                <a:latin typeface="Montserrat ExtraBold" panose="00000900000000000000" pitchFamily="2" charset="0"/>
              </a:rPr>
              <a:t>Deus e o caminho árduo</a:t>
            </a:r>
          </a:p>
        </p:txBody>
      </p:sp>
    </p:spTree>
    <p:extLst>
      <p:ext uri="{BB962C8B-B14F-4D97-AF65-F5344CB8AC3E}">
        <p14:creationId xmlns:p14="http://schemas.microsoft.com/office/powerpoint/2010/main" val="1883839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939298" y="1843950"/>
            <a:ext cx="4402247" cy="31700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O caminho de Deus pode ser mais difícil, mas é sempre o melhor!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E4315-398F-41A4-67DB-57C939D6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E8E26A4-5657-E464-4B33-11DFC648FEA2}"/>
              </a:ext>
            </a:extLst>
          </p:cNvPr>
          <p:cNvSpPr txBox="1"/>
          <p:nvPr/>
        </p:nvSpPr>
        <p:spPr>
          <a:xfrm>
            <a:off x="1020777" y="874590"/>
            <a:ext cx="6663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40 anos em vez de 40 dias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C14AB1-9089-CBE1-220C-98B40AF549BD}"/>
              </a:ext>
            </a:extLst>
          </p:cNvPr>
          <p:cNvSpPr txBox="1"/>
          <p:nvPr/>
        </p:nvSpPr>
        <p:spPr>
          <a:xfrm>
            <a:off x="1020778" y="1801422"/>
            <a:ext cx="8779004" cy="37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sz="2400" dirty="0">
                <a:solidFill>
                  <a:srgbClr val="D2C092"/>
                </a:solidFill>
                <a:latin typeface="Montserrat SemiBold" panose="00000700000000000000" pitchFamily="2" charset="0"/>
              </a:rPr>
              <a:t>O número 40 na Bíblia simboliza períodos de provação e transformação: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40 anos era o tempo de uma geração.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Isaque e Esaú casaram-se aos 40 anos.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Davi e Salomão reinaram por 40 anos.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40 dias e 40 noites foi a duração do dilúvio.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Moisés passou 40 dias no Sinai.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40 dias foi o tempo entre a ressurreição e a ascensão de Jesus.</a:t>
            </a:r>
          </a:p>
        </p:txBody>
      </p:sp>
    </p:spTree>
    <p:extLst>
      <p:ext uri="{BB962C8B-B14F-4D97-AF65-F5344CB8AC3E}">
        <p14:creationId xmlns:p14="http://schemas.microsoft.com/office/powerpoint/2010/main" val="177064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C33E4-3E7E-6F1D-6D2A-E6579E82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372A-D20E-30DE-264F-A044C679ADBF}"/>
              </a:ext>
            </a:extLst>
          </p:cNvPr>
          <p:cNvSpPr txBox="1">
            <a:spLocks/>
          </p:cNvSpPr>
          <p:nvPr/>
        </p:nvSpPr>
        <p:spPr>
          <a:xfrm>
            <a:off x="774826" y="742102"/>
            <a:ext cx="8414441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40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anos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no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deserto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4670-5688-3C78-EA08-506589509A0C}"/>
              </a:ext>
            </a:extLst>
          </p:cNvPr>
          <p:cNvSpPr txBox="1">
            <a:spLocks/>
          </p:cNvSpPr>
          <p:nvPr/>
        </p:nvSpPr>
        <p:spPr>
          <a:xfrm>
            <a:off x="774826" y="1979540"/>
            <a:ext cx="7528665" cy="3257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Moisés fugiu e permaneceu por 40 anos no deserto de Midiã.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Elias caminhou pelo deserto por 40 dias e 40 noites.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Jesus jejuou por 40 dias no deserto.</a:t>
            </a:r>
          </a:p>
        </p:txBody>
      </p:sp>
    </p:spTree>
    <p:extLst>
      <p:ext uri="{BB962C8B-B14F-4D97-AF65-F5344CB8AC3E}">
        <p14:creationId xmlns:p14="http://schemas.microsoft.com/office/powerpoint/2010/main" val="4133144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0E11BD35-F7CD-4972-8F45-E6120B3D8B77}"/>
</file>

<file path=customXml/itemProps2.xml><?xml version="1.0" encoding="utf-8"?>
<ds:datastoreItem xmlns:ds="http://schemas.openxmlformats.org/officeDocument/2006/customXml" ds:itemID="{27C87BC9-95F8-4A80-8357-501AF8ED5CF4}"/>
</file>

<file path=customXml/itemProps3.xml><?xml version="1.0" encoding="utf-8"?>
<ds:datastoreItem xmlns:ds="http://schemas.openxmlformats.org/officeDocument/2006/customXml" ds:itemID="{1C0AD6EA-6767-4361-97E9-3D4B1368F036}"/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623</Words>
  <Application>Microsoft Office PowerPoint</Application>
  <PresentationFormat>Widescreen</PresentationFormat>
  <Paragraphs>58</Paragraphs>
  <Slides>19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Aptos Display</vt:lpstr>
      <vt:lpstr>Arial</vt:lpstr>
      <vt:lpstr>Montserrat ExtraBold</vt:lpstr>
      <vt:lpstr>Aptos</vt:lpstr>
      <vt:lpstr>Montserrat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15</cp:revision>
  <dcterms:created xsi:type="dcterms:W3CDTF">2024-11-25T23:42:57Z</dcterms:created>
  <dcterms:modified xsi:type="dcterms:W3CDTF">2024-12-04T01:46:49Z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