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7"/>
  </p:notesMasterIdLst>
  <p:sldIdLst>
    <p:sldId id="256" r:id="rId2"/>
    <p:sldId id="264" r:id="rId3"/>
    <p:sldId id="270" r:id="rId4"/>
    <p:sldId id="257" r:id="rId5"/>
    <p:sldId id="262" r:id="rId6"/>
    <p:sldId id="261" r:id="rId7"/>
    <p:sldId id="263" r:id="rId8"/>
    <p:sldId id="260" r:id="rId9"/>
    <p:sldId id="273" r:id="rId10"/>
    <p:sldId id="258" r:id="rId11"/>
    <p:sldId id="274" r:id="rId12"/>
    <p:sldId id="267" r:id="rId13"/>
    <p:sldId id="275" r:id="rId14"/>
    <p:sldId id="276" r:id="rId15"/>
    <p:sldId id="277" r:id="rId16"/>
  </p:sldIdLst>
  <p:sldSz cx="12192000" cy="6858000"/>
  <p:notesSz cx="6858000" cy="9144000"/>
  <p:embeddedFontLst>
    <p:embeddedFont>
      <p:font typeface="Montserrat ExtraBold" panose="00000900000000000000" pitchFamily="2" charset="0"/>
      <p:bold r:id="rId18"/>
      <p:boldItalic r:id="rId19"/>
    </p:embeddedFont>
    <p:embeddedFont>
      <p:font typeface="Montserrat SemiBold" panose="00000700000000000000" pitchFamily="2" charset="0"/>
      <p:bold r:id="rId20"/>
      <p:boldItalic r:id="rId21"/>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4B42"/>
    <a:srgbClr val="D2C092"/>
    <a:srgbClr val="575952"/>
    <a:srgbClr val="D1B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71BEC4-4966-4905-9FBA-4B85F33F05BA}" type="datetimeFigureOut">
              <a:rPr lang="pt-BR" smtClean="0"/>
              <a:t>03/12/2024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F0AE75-71D6-4CFA-BAF2-3698CB12F668}" type="slidenum">
              <a:rPr lang="pt-BR" smtClean="0"/>
              <a:t>‹nº›</a:t>
            </a:fld>
            <a:endParaRPr lang="pt-BR"/>
          </a:p>
        </p:txBody>
      </p:sp>
    </p:spTree>
    <p:extLst>
      <p:ext uri="{BB962C8B-B14F-4D97-AF65-F5344CB8AC3E}">
        <p14:creationId xmlns:p14="http://schemas.microsoft.com/office/powerpoint/2010/main" val="726599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28F0AE75-71D6-4CFA-BAF2-3698CB12F668}" type="slidenum">
              <a:rPr lang="pt-BR" smtClean="0"/>
              <a:t>10</a:t>
            </a:fld>
            <a:endParaRPr lang="pt-BR"/>
          </a:p>
        </p:txBody>
      </p:sp>
    </p:spTree>
    <p:extLst>
      <p:ext uri="{BB962C8B-B14F-4D97-AF65-F5344CB8AC3E}">
        <p14:creationId xmlns:p14="http://schemas.microsoft.com/office/powerpoint/2010/main" val="165565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34690-E3C7-08D3-6744-DFFB89DD8C90}"/>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C2D73249-C837-EBE9-B118-B703C203B5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59FC4E18-9CFA-FB45-A248-957AA618CF38}"/>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9353CCAB-36B9-8034-BB03-C4797D77371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A78CA9F-A3F4-25AD-81F5-DE2F365B1A6E}"/>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071036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B64BD-7175-558E-63D9-2D6D8D656A59}"/>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3D746573-73CF-49EA-3B5C-2A16969E2472}"/>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F264FBBE-DA38-C863-C909-1EC53EC57FDB}"/>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F2FADF5D-0DF8-C29D-CC4C-5D6A67F0D8F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5D9C2E-D1C6-9EC5-8467-63B3F6B2769B}"/>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116208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51C06D4-838D-261E-B8C9-50E5551EE75F}"/>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C94BC42E-0DB4-3193-E06D-D3D7E4764D0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E15311C-6DEF-E155-354D-4744D59410A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EF8EE14A-A5FA-2593-A46C-EE4C34E5F18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19600E-3959-F0CC-51BD-4C42BE93E580}"/>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251234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F87762-5989-2F1D-6B55-F29915B291E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A555B32-4C2C-1D2D-CE26-254E0352E964}"/>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3BE5B13-3654-69E2-2ECF-80B3DE50F6E0}"/>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3C57E042-2884-ED3B-496C-008CC1ECF75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71DC68F-2D12-C4E1-7A5A-090A366F9A6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584901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EE889E-7B2E-5518-92BD-6ED0BEC9A2A8}"/>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7827B527-F015-387E-4A6D-B872DC98CEF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D6BDB04D-12BA-BE5A-A1ED-6132748C83C3}"/>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AE490CD1-CE5C-BBEB-8446-CD9A344BE7C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41B2DE-0A50-C47B-5596-B021D6DBB444}"/>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002225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F69E41-2F2D-B390-C387-3AC77515D2C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303A30B-9A95-E453-AE26-277E25CBA319}"/>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F99E84E-CD4A-6E26-238C-A7D2B24DA9C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8A69FBFA-17ED-28EE-A25C-C9563214C42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429BBF86-9EAF-C9B2-7C1C-7BA1A38D317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0969074-956D-B8CA-7567-938DE586DFF5}"/>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356032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34D4AE-D69B-B97A-805C-39CD2F99AD44}"/>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72E88C2C-E4D2-6CF3-6A11-7A8818738B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3DDF373B-7AE8-963E-F752-55333BCC534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FF7A296C-0347-3A80-A575-7370AEA08D5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6736877-B4A6-DDE3-92BA-4A9CEB3D0DFC}"/>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5D3869D-40A6-8101-3BDB-DE43B4013A51}"/>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8" name="Espaço Reservado para Rodapé 7">
            <a:extLst>
              <a:ext uri="{FF2B5EF4-FFF2-40B4-BE49-F238E27FC236}">
                <a16:creationId xmlns:a16="http://schemas.microsoft.com/office/drawing/2014/main" id="{B5DA704B-FEF0-4799-E569-CD4E7D41BB5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BCB15EF-2E16-184F-C022-D665088373C6}"/>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112363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8BD146-D2CD-D1EB-966D-E76E3831B0FA}"/>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1C79D5F3-530C-4D43-BE26-E8AF76685705}"/>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4" name="Espaço Reservado para Rodapé 3">
            <a:extLst>
              <a:ext uri="{FF2B5EF4-FFF2-40B4-BE49-F238E27FC236}">
                <a16:creationId xmlns:a16="http://schemas.microsoft.com/office/drawing/2014/main" id="{2B4819FA-D877-6436-F447-2C3AEBBEC51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CFC9BBA0-7895-FFBE-581C-031282D3762F}"/>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4221805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895C3059-6A08-AC69-862E-8800F5D4FFD6}"/>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3" name="Espaço Reservado para Rodapé 2">
            <a:extLst>
              <a:ext uri="{FF2B5EF4-FFF2-40B4-BE49-F238E27FC236}">
                <a16:creationId xmlns:a16="http://schemas.microsoft.com/office/drawing/2014/main" id="{D8EB573E-4A06-3743-3CE6-A6690433BE5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33F4C22-2A3F-AD80-F5B7-0499A1EC3FB2}"/>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2229343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1E6A57-4BB2-75C5-9F62-700F3565CE7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24D5F382-9A89-87FB-3B1A-0DFB19FC3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D1324691-1C48-1B28-F478-A22E0D821F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8249EC6C-CBAD-F552-45C3-92E893B8A96C}"/>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D3FB2AC7-0432-FB51-6B52-A0CEA4D2E6E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7259121C-0907-0A6D-6FB7-7A40F23C1BAA}"/>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3048098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3520DF-4316-2B16-40A2-C06325B2398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1727308F-5F1C-70D6-A592-F35E864E05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CA879B1F-813D-2EEB-6612-A50CC66D8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06F92316-67C6-DA6A-C70A-ACB622A75D59}"/>
              </a:ext>
            </a:extLst>
          </p:cNvPr>
          <p:cNvSpPr>
            <a:spLocks noGrp="1"/>
          </p:cNvSpPr>
          <p:nvPr>
            <p:ph type="dt" sz="half" idx="10"/>
          </p:nvPr>
        </p:nvSpPr>
        <p:spPr/>
        <p:txBody>
          <a:bodyPr/>
          <a:lstStyle/>
          <a:p>
            <a:fld id="{741DAB40-46B7-470B-BE6E-D7E9EEE35A77}" type="datetimeFigureOut">
              <a:rPr lang="pt-BR" smtClean="0"/>
              <a:t>03/12/2024</a:t>
            </a:fld>
            <a:endParaRPr lang="pt-BR"/>
          </a:p>
        </p:txBody>
      </p:sp>
      <p:sp>
        <p:nvSpPr>
          <p:cNvPr id="6" name="Espaço Reservado para Rodapé 5">
            <a:extLst>
              <a:ext uri="{FF2B5EF4-FFF2-40B4-BE49-F238E27FC236}">
                <a16:creationId xmlns:a16="http://schemas.microsoft.com/office/drawing/2014/main" id="{BAE71F85-381B-0E3D-1371-48F2F49C1F19}"/>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07CAFC1-B33A-5368-616E-FA62D2C2BBE1}"/>
              </a:ext>
            </a:extLst>
          </p:cNvPr>
          <p:cNvSpPr>
            <a:spLocks noGrp="1"/>
          </p:cNvSpPr>
          <p:nvPr>
            <p:ph type="sldNum" sz="quarter" idx="12"/>
          </p:nvPr>
        </p:nvSpPr>
        <p:spPr/>
        <p:txBody>
          <a:bodyPr/>
          <a:lstStyle/>
          <a:p>
            <a:fld id="{F797C9DD-BF75-4D18-A450-D3ACE76FAC76}" type="slidenum">
              <a:rPr lang="pt-BR" smtClean="0"/>
              <a:t>‹nº›</a:t>
            </a:fld>
            <a:endParaRPr lang="pt-BR"/>
          </a:p>
        </p:txBody>
      </p:sp>
    </p:spTree>
    <p:extLst>
      <p:ext uri="{BB962C8B-B14F-4D97-AF65-F5344CB8AC3E}">
        <p14:creationId xmlns:p14="http://schemas.microsoft.com/office/powerpoint/2010/main" val="3960463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4CB6A6A5-F6DA-50B0-0529-D83746AF630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17CA1473-FB8D-199A-2C21-F7E16D6006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1616F80-AD03-C5DB-81F5-4E3ED916E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41DAB40-46B7-470B-BE6E-D7E9EEE35A77}" type="datetimeFigureOut">
              <a:rPr lang="pt-BR" smtClean="0"/>
              <a:t>03/12/2024</a:t>
            </a:fld>
            <a:endParaRPr lang="pt-BR"/>
          </a:p>
        </p:txBody>
      </p:sp>
      <p:sp>
        <p:nvSpPr>
          <p:cNvPr id="5" name="Espaço Reservado para Rodapé 4">
            <a:extLst>
              <a:ext uri="{FF2B5EF4-FFF2-40B4-BE49-F238E27FC236}">
                <a16:creationId xmlns:a16="http://schemas.microsoft.com/office/drawing/2014/main" id="{6B96C216-1C68-C1ED-3F53-5CC011E445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EDA83ACB-1F0E-DD91-EAB0-A03E0D0E87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97C9DD-BF75-4D18-A450-D3ACE76FAC76}" type="slidenum">
              <a:rPr lang="pt-BR" smtClean="0"/>
              <a:t>‹nº›</a:t>
            </a:fld>
            <a:endParaRPr lang="pt-BR"/>
          </a:p>
        </p:txBody>
      </p:sp>
    </p:spTree>
    <p:extLst>
      <p:ext uri="{BB962C8B-B14F-4D97-AF65-F5344CB8AC3E}">
        <p14:creationId xmlns:p14="http://schemas.microsoft.com/office/powerpoint/2010/main" val="1994707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4975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6CE4315-398F-41A4-67DB-57C939D6A1EA}"/>
            </a:ext>
          </a:extLst>
        </p:cNvPr>
        <p:cNvGrpSpPr/>
        <p:nvPr/>
      </p:nvGrpSpPr>
      <p:grpSpPr>
        <a:xfrm>
          <a:off x="0" y="0"/>
          <a:ext cx="0" cy="0"/>
          <a:chOff x="0" y="0"/>
          <a:chExt cx="0" cy="0"/>
        </a:xfrm>
      </p:grpSpPr>
      <p:sp>
        <p:nvSpPr>
          <p:cNvPr id="5" name="CaixaDeTexto 4">
            <a:extLst>
              <a:ext uri="{FF2B5EF4-FFF2-40B4-BE49-F238E27FC236}">
                <a16:creationId xmlns:a16="http://schemas.microsoft.com/office/drawing/2014/main" id="{EE8E26A4-5657-E464-4B33-11DFC648FEA2}"/>
              </a:ext>
            </a:extLst>
          </p:cNvPr>
          <p:cNvSpPr txBox="1"/>
          <p:nvPr/>
        </p:nvSpPr>
        <p:spPr>
          <a:xfrm>
            <a:off x="1020778" y="874590"/>
            <a:ext cx="6097508" cy="1077218"/>
          </a:xfrm>
          <a:prstGeom prst="rect">
            <a:avLst/>
          </a:prstGeom>
          <a:noFill/>
        </p:spPr>
        <p:txBody>
          <a:bodyPr wrap="square">
            <a:spAutoFit/>
          </a:bodyPr>
          <a:lstStyle/>
          <a:p>
            <a:r>
              <a:rPr lang="pt-BR" sz="3200" dirty="0">
                <a:solidFill>
                  <a:srgbClr val="D2C092"/>
                </a:solidFill>
                <a:latin typeface="Montserrat ExtraBold" panose="00000900000000000000" pitchFamily="2" charset="0"/>
              </a:rPr>
              <a:t>Não se apoie em seu próprio entendimento</a:t>
            </a:r>
          </a:p>
        </p:txBody>
      </p:sp>
      <p:sp>
        <p:nvSpPr>
          <p:cNvPr id="7" name="CaixaDeTexto 6">
            <a:extLst>
              <a:ext uri="{FF2B5EF4-FFF2-40B4-BE49-F238E27FC236}">
                <a16:creationId xmlns:a16="http://schemas.microsoft.com/office/drawing/2014/main" id="{50C14AB1-9089-CBE1-220C-98B40AF549BD}"/>
              </a:ext>
            </a:extLst>
          </p:cNvPr>
          <p:cNvSpPr txBox="1"/>
          <p:nvPr/>
        </p:nvSpPr>
        <p:spPr>
          <a:xfrm>
            <a:off x="1020777" y="2503386"/>
            <a:ext cx="9082889" cy="2740237"/>
          </a:xfrm>
          <a:prstGeom prst="rect">
            <a:avLst/>
          </a:prstGeom>
          <a:noFill/>
        </p:spPr>
        <p:txBody>
          <a:bodyPr wrap="square">
            <a:spAutoFit/>
          </a:bodyPr>
          <a:lstStyle/>
          <a:p>
            <a:pPr marL="0" indent="0">
              <a:lnSpc>
                <a:spcPct val="110000"/>
              </a:lnSpc>
              <a:spcAft>
                <a:spcPts val="600"/>
              </a:spcAft>
              <a:buNone/>
            </a:pPr>
            <a:r>
              <a:rPr lang="pt-BR" sz="2800" dirty="0">
                <a:solidFill>
                  <a:srgbClr val="D2C092"/>
                </a:solidFill>
                <a:latin typeface="Montserrat SemiBold" panose="00000700000000000000" pitchFamily="2" charset="0"/>
              </a:rPr>
              <a:t>Deus não pede para abandonarmos:</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Inteligência.</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Discernimento.</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Sabedoria.</a:t>
            </a:r>
          </a:p>
          <a:p>
            <a:pPr marL="457200" indent="-457200">
              <a:lnSpc>
                <a:spcPct val="110000"/>
              </a:lnSpc>
              <a:spcAft>
                <a:spcPts val="600"/>
              </a:spcAft>
              <a:buFont typeface="Arial" panose="020B0604020202020204" pitchFamily="34" charset="0"/>
              <a:buChar char="•"/>
            </a:pPr>
            <a:r>
              <a:rPr lang="pt-BR" sz="2800" dirty="0">
                <a:solidFill>
                  <a:schemeClr val="bg1"/>
                </a:solidFill>
                <a:latin typeface="Montserrat SemiBold" panose="00000700000000000000" pitchFamily="2" charset="0"/>
              </a:rPr>
              <a:t>Capacitação.</a:t>
            </a:r>
          </a:p>
        </p:txBody>
      </p:sp>
    </p:spTree>
    <p:extLst>
      <p:ext uri="{BB962C8B-B14F-4D97-AF65-F5344CB8AC3E}">
        <p14:creationId xmlns:p14="http://schemas.microsoft.com/office/powerpoint/2010/main" val="17706470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B0B6FC6-9EBE-F9B1-2CCA-B674559290D8}"/>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5068B368-FF64-2EC6-2DC7-BCC1F93975AB}"/>
              </a:ext>
            </a:extLst>
          </p:cNvPr>
          <p:cNvSpPr txBox="1">
            <a:spLocks/>
          </p:cNvSpPr>
          <p:nvPr/>
        </p:nvSpPr>
        <p:spPr>
          <a:xfrm>
            <a:off x="1472045" y="1636573"/>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800" dirty="0">
                <a:solidFill>
                  <a:srgbClr val="D2C092"/>
                </a:solidFill>
                <a:latin typeface="Montserrat SemiBold" panose="00000700000000000000" pitchFamily="2" charset="0"/>
              </a:rPr>
              <a:t>“As maiores vitórias da igreja de Cristo, ou do cristão em particular não são as que são ganhas pelo talento ou educação, pela riqueza ou favor dos homens. São as vitórias ganhas na sala de audiência de Deus, quando uma fé cheia de ardor e agonia lança mão do braço forte do Todo-poderoso” </a:t>
            </a:r>
            <a:br>
              <a:rPr lang="pt-BR" sz="2800" dirty="0">
                <a:solidFill>
                  <a:srgbClr val="D2C092"/>
                </a:solidFill>
                <a:latin typeface="Montserrat SemiBold" panose="00000700000000000000" pitchFamily="2" charset="0"/>
              </a:rPr>
            </a:br>
            <a:endParaRPr lang="pt-BR" sz="2800" dirty="0">
              <a:solidFill>
                <a:srgbClr val="D2C092"/>
              </a:solidFill>
              <a:latin typeface="Montserrat SemiBold" panose="00000700000000000000" pitchFamily="2" charset="0"/>
            </a:endParaRPr>
          </a:p>
          <a:p>
            <a:pPr>
              <a:spcBef>
                <a:spcPts val="0"/>
              </a:spcBef>
            </a:pPr>
            <a:r>
              <a:rPr lang="pt-BR" sz="1600" dirty="0">
                <a:solidFill>
                  <a:srgbClr val="D2C092"/>
                </a:solidFill>
                <a:latin typeface="Montserrat SemiBold" panose="00000700000000000000" pitchFamily="2" charset="0"/>
              </a:rPr>
              <a:t>(</a:t>
            </a:r>
            <a:r>
              <a:rPr lang="pt-BR" sz="1600" i="1" dirty="0">
                <a:solidFill>
                  <a:srgbClr val="D2C092"/>
                </a:solidFill>
                <a:latin typeface="Montserrat SemiBold" panose="00000700000000000000" pitchFamily="2" charset="0"/>
              </a:rPr>
              <a:t>O Colportor Evangelista</a:t>
            </a:r>
            <a:r>
              <a:rPr lang="pt-BR" sz="1600" dirty="0">
                <a:solidFill>
                  <a:srgbClr val="D2C092"/>
                </a:solidFill>
                <a:latin typeface="Montserrat SemiBold" panose="00000700000000000000" pitchFamily="2" charset="0"/>
              </a:rPr>
              <a:t>, p. 81).</a:t>
            </a:r>
            <a:endParaRPr lang="en-US" sz="2800" dirty="0">
              <a:solidFill>
                <a:srgbClr val="D2C092"/>
              </a:solidFill>
              <a:latin typeface="Montserrat SemiBold" panose="00000700000000000000" pitchFamily="2" charset="0"/>
            </a:endParaRPr>
          </a:p>
        </p:txBody>
      </p:sp>
    </p:spTree>
    <p:extLst>
      <p:ext uri="{BB962C8B-B14F-4D97-AF65-F5344CB8AC3E}">
        <p14:creationId xmlns:p14="http://schemas.microsoft.com/office/powerpoint/2010/main" val="2231468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F439A5-0635-8067-8CAB-989FE9EC10EE}"/>
            </a:ext>
          </a:extLst>
        </p:cNvPr>
        <p:cNvGrpSpPr/>
        <p:nvPr/>
      </p:nvGrpSpPr>
      <p:grpSpPr>
        <a:xfrm>
          <a:off x="0" y="0"/>
          <a:ext cx="0" cy="0"/>
          <a:chOff x="0" y="0"/>
          <a:chExt cx="0" cy="0"/>
        </a:xfrm>
      </p:grpSpPr>
      <p:sp>
        <p:nvSpPr>
          <p:cNvPr id="6" name="CaixaDeTexto 5">
            <a:extLst>
              <a:ext uri="{FF2B5EF4-FFF2-40B4-BE49-F238E27FC236}">
                <a16:creationId xmlns:a16="http://schemas.microsoft.com/office/drawing/2014/main" id="{BAE7E191-4303-6DF5-0A9B-3114ECBAB6B6}"/>
              </a:ext>
            </a:extLst>
          </p:cNvPr>
          <p:cNvSpPr txBox="1"/>
          <p:nvPr/>
        </p:nvSpPr>
        <p:spPr>
          <a:xfrm>
            <a:off x="939298" y="2459504"/>
            <a:ext cx="4402247" cy="1938992"/>
          </a:xfrm>
          <a:prstGeom prst="rect">
            <a:avLst/>
          </a:prstGeom>
          <a:noFill/>
        </p:spPr>
        <p:txBody>
          <a:bodyPr wrap="square" anchor="ctr">
            <a:spAutoFit/>
          </a:bodyPr>
          <a:lstStyle/>
          <a:p>
            <a:pPr marL="0" indent="0">
              <a:buNone/>
            </a:pPr>
            <a:r>
              <a:rPr lang="pt-BR" sz="4000" dirty="0">
                <a:solidFill>
                  <a:srgbClr val="494B42"/>
                </a:solidFill>
                <a:latin typeface="Montserrat ExtraBold" panose="00000900000000000000" pitchFamily="2" charset="0"/>
              </a:rPr>
              <a:t>Reconheça-O em todos os seus caminhos</a:t>
            </a:r>
          </a:p>
        </p:txBody>
      </p:sp>
    </p:spTree>
    <p:extLst>
      <p:ext uri="{BB962C8B-B14F-4D97-AF65-F5344CB8AC3E}">
        <p14:creationId xmlns:p14="http://schemas.microsoft.com/office/powerpoint/2010/main" val="2431043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EED330-9D3E-95A9-5724-E3B93CE92F1A}"/>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5449720-2DDB-D350-898F-8A239F178D1A}"/>
              </a:ext>
            </a:extLst>
          </p:cNvPr>
          <p:cNvSpPr txBox="1">
            <a:spLocks/>
          </p:cNvSpPr>
          <p:nvPr/>
        </p:nvSpPr>
        <p:spPr>
          <a:xfrm>
            <a:off x="1772969" y="1856508"/>
            <a:ext cx="6161067" cy="3341830"/>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t-BR" sz="2800" b="1" dirty="0">
                <a:solidFill>
                  <a:srgbClr val="494B42"/>
                </a:solidFill>
                <a:latin typeface="Montserrat SemiBold" panose="00000700000000000000" pitchFamily="2" charset="0"/>
              </a:rPr>
              <a:t>“Fé é confiança em Deus – acreditar que Ele nos ama e sabe o que é melhor para nós. Assim, em lugar de nossos próprios caminhos, ela nos leva a preferir os Seus”</a:t>
            </a:r>
          </a:p>
          <a:p>
            <a:pPr>
              <a:lnSpc>
                <a:spcPct val="100000"/>
              </a:lnSpc>
            </a:pPr>
            <a:br>
              <a:rPr lang="pt-BR" sz="2800" b="1" dirty="0">
                <a:solidFill>
                  <a:srgbClr val="494B42"/>
                </a:solidFill>
                <a:latin typeface="Montserrat SemiBold" panose="00000700000000000000" pitchFamily="2" charset="0"/>
              </a:rPr>
            </a:br>
            <a:r>
              <a:rPr lang="pt-BR" sz="2000" b="1" dirty="0">
                <a:solidFill>
                  <a:srgbClr val="494B42"/>
                </a:solidFill>
                <a:latin typeface="Montserrat SemiBold" panose="00000700000000000000" pitchFamily="2" charset="0"/>
              </a:rPr>
              <a:t>(Obreiros Evangélicos, p. 259).</a:t>
            </a:r>
            <a:endParaRPr lang="pt-BR" sz="2800" b="1"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1670102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AFE0A42-262D-CBD0-46B3-A18841F17199}"/>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026D4AE8-916D-5BB8-CCCB-4EE84F99D755}"/>
              </a:ext>
            </a:extLst>
          </p:cNvPr>
          <p:cNvSpPr txBox="1"/>
          <p:nvPr/>
        </p:nvSpPr>
        <p:spPr>
          <a:xfrm>
            <a:off x="866870" y="830967"/>
            <a:ext cx="5164475"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Ele endireitará as suas veredas</a:t>
            </a:r>
          </a:p>
        </p:txBody>
      </p:sp>
      <p:sp>
        <p:nvSpPr>
          <p:cNvPr id="5" name="CaixaDeTexto 4">
            <a:extLst>
              <a:ext uri="{FF2B5EF4-FFF2-40B4-BE49-F238E27FC236}">
                <a16:creationId xmlns:a16="http://schemas.microsoft.com/office/drawing/2014/main" id="{15DFCD9D-907F-47A0-E284-133E8091504B}"/>
              </a:ext>
            </a:extLst>
          </p:cNvPr>
          <p:cNvSpPr txBox="1"/>
          <p:nvPr/>
        </p:nvSpPr>
        <p:spPr>
          <a:xfrm>
            <a:off x="1061844" y="3663306"/>
            <a:ext cx="9939001" cy="2462213"/>
          </a:xfrm>
          <a:prstGeom prst="rect">
            <a:avLst/>
          </a:prstGeom>
          <a:noFill/>
        </p:spPr>
        <p:txBody>
          <a:bodyPr wrap="square">
            <a:spAutoFit/>
          </a:bodyPr>
          <a:lstStyle/>
          <a:p>
            <a:pPr algn="ctr">
              <a:spcAft>
                <a:spcPts val="1200"/>
              </a:spcAft>
            </a:pPr>
            <a:r>
              <a:rPr lang="pt-BR" sz="3600" dirty="0">
                <a:solidFill>
                  <a:srgbClr val="494B42"/>
                </a:solidFill>
                <a:latin typeface="Montserrat SemiBold" panose="00000700000000000000" pitchFamily="2" charset="0"/>
              </a:rPr>
              <a:t>“Eu sei, ó Senhor, que não cabe ao ser humano determinar o seu caminho, nem cabe ao que anda dirigir os seus passos”</a:t>
            </a:r>
          </a:p>
          <a:p>
            <a:pPr algn="ctr">
              <a:spcAft>
                <a:spcPts val="1200"/>
              </a:spcAft>
            </a:pPr>
            <a:r>
              <a:rPr lang="pt-BR" sz="3200" dirty="0">
                <a:solidFill>
                  <a:srgbClr val="494B42"/>
                </a:solidFill>
                <a:latin typeface="Montserrat SemiBold" panose="00000700000000000000" pitchFamily="2" charset="0"/>
              </a:rPr>
              <a:t> </a:t>
            </a:r>
            <a:r>
              <a:rPr lang="pt-BR" sz="2400" dirty="0">
                <a:solidFill>
                  <a:srgbClr val="494B42"/>
                </a:solidFill>
                <a:latin typeface="Montserrat SemiBold" panose="00000700000000000000" pitchFamily="2" charset="0"/>
              </a:rPr>
              <a:t>(Jeremias 10:23).</a:t>
            </a:r>
            <a:endParaRPr lang="pt-BR" sz="3200"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301141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001133A-B550-8D03-025A-2C35AAE4B8AA}"/>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D0A8136-E252-954E-8735-B3DE4D989C27}"/>
              </a:ext>
            </a:extLst>
          </p:cNvPr>
          <p:cNvSpPr txBox="1">
            <a:spLocks/>
          </p:cNvSpPr>
          <p:nvPr/>
        </p:nvSpPr>
        <p:spPr>
          <a:xfrm>
            <a:off x="1472045" y="1520305"/>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3600" dirty="0">
                <a:solidFill>
                  <a:srgbClr val="D2C092"/>
                </a:solidFill>
                <a:latin typeface="Montserrat SemiBold" panose="00000700000000000000" pitchFamily="2" charset="0"/>
              </a:rPr>
              <a:t>“Se consagrarmos a vida a Seu serviço, nunca seremos colocados numa situação para a qual o Senhor não haja tomado providências”</a:t>
            </a:r>
            <a:br>
              <a:rPr lang="pt-BR" sz="3600" dirty="0">
                <a:solidFill>
                  <a:srgbClr val="D2C092"/>
                </a:solidFill>
                <a:latin typeface="Montserrat SemiBold" panose="00000700000000000000" pitchFamily="2" charset="0"/>
              </a:rPr>
            </a:br>
            <a:endParaRPr lang="pt-BR" sz="3600" dirty="0">
              <a:solidFill>
                <a:srgbClr val="D2C092"/>
              </a:solidFill>
              <a:latin typeface="Montserrat SemiBold" panose="00000700000000000000" pitchFamily="2" charset="0"/>
            </a:endParaRPr>
          </a:p>
          <a:p>
            <a:pPr>
              <a:spcBef>
                <a:spcPts val="0"/>
              </a:spcBef>
            </a:pPr>
            <a:r>
              <a:rPr lang="pt-BR" sz="2000" dirty="0">
                <a:solidFill>
                  <a:srgbClr val="D2C092"/>
                </a:solidFill>
                <a:latin typeface="Montserrat SemiBold" panose="00000700000000000000" pitchFamily="2" charset="0"/>
              </a:rPr>
              <a:t>(</a:t>
            </a:r>
            <a:r>
              <a:rPr lang="pt-BR" sz="2000" i="1" dirty="0">
                <a:solidFill>
                  <a:srgbClr val="D2C092"/>
                </a:solidFill>
                <a:latin typeface="Montserrat SemiBold" panose="00000700000000000000" pitchFamily="2" charset="0"/>
              </a:rPr>
              <a:t>Obreiros Evangélicos</a:t>
            </a:r>
            <a:r>
              <a:rPr lang="pt-BR" sz="2000" dirty="0">
                <a:solidFill>
                  <a:srgbClr val="D2C092"/>
                </a:solidFill>
                <a:latin typeface="Montserrat SemiBold" panose="00000700000000000000" pitchFamily="2" charset="0"/>
              </a:rPr>
              <a:t>, p. 263).</a:t>
            </a:r>
          </a:p>
        </p:txBody>
      </p:sp>
    </p:spTree>
    <p:extLst>
      <p:ext uri="{BB962C8B-B14F-4D97-AF65-F5344CB8AC3E}">
        <p14:creationId xmlns:p14="http://schemas.microsoft.com/office/powerpoint/2010/main" val="4247203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A9685A35-C133-6232-D67D-DD2CBA36C9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42D79F-5686-5BAD-6C15-5C71F9AEF662}"/>
              </a:ext>
            </a:extLst>
          </p:cNvPr>
          <p:cNvSpPr txBox="1">
            <a:spLocks/>
          </p:cNvSpPr>
          <p:nvPr/>
        </p:nvSpPr>
        <p:spPr>
          <a:xfrm>
            <a:off x="2119745" y="2292927"/>
            <a:ext cx="7952509" cy="227214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pt-BR" sz="5400" b="1" dirty="0">
                <a:solidFill>
                  <a:srgbClr val="494B42"/>
                </a:solidFill>
                <a:latin typeface="Montserrat ExtraBold" panose="00000900000000000000" pitchFamily="2" charset="0"/>
              </a:rPr>
              <a:t>O caminho da </a:t>
            </a:r>
          </a:p>
          <a:p>
            <a:r>
              <a:rPr lang="pt-BR" sz="5400" b="1" dirty="0">
                <a:solidFill>
                  <a:srgbClr val="494B42"/>
                </a:solidFill>
                <a:latin typeface="Montserrat ExtraBold" panose="00000900000000000000" pitchFamily="2" charset="0"/>
              </a:rPr>
              <a:t>confiança</a:t>
            </a:r>
            <a:endParaRPr lang="en-US" sz="5400" dirty="0">
              <a:solidFill>
                <a:srgbClr val="494B42"/>
              </a:solidFill>
              <a:latin typeface="Montserrat ExtraBold" panose="00000900000000000000" pitchFamily="2" charset="0"/>
            </a:endParaRPr>
          </a:p>
        </p:txBody>
      </p:sp>
    </p:spTree>
    <p:extLst>
      <p:ext uri="{BB962C8B-B14F-4D97-AF65-F5344CB8AC3E}">
        <p14:creationId xmlns:p14="http://schemas.microsoft.com/office/powerpoint/2010/main" val="4232390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9664FAA-1654-470A-8C2A-6D4020A0FCA6}"/>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2F740A1-3A11-6CE0-8D68-43998C970145}"/>
              </a:ext>
            </a:extLst>
          </p:cNvPr>
          <p:cNvSpPr txBox="1">
            <a:spLocks/>
          </p:cNvSpPr>
          <p:nvPr/>
        </p:nvSpPr>
        <p:spPr>
          <a:xfrm>
            <a:off x="1472045" y="1655596"/>
            <a:ext cx="9247909" cy="3546807"/>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pt-BR" sz="3600" dirty="0">
              <a:solidFill>
                <a:srgbClr val="D2C092"/>
              </a:solidFill>
              <a:latin typeface="Montserrat SemiBold" panose="00000700000000000000" pitchFamily="2" charset="0"/>
            </a:endParaRPr>
          </a:p>
          <a:p>
            <a:r>
              <a:rPr lang="pt-BR" sz="3600" dirty="0">
                <a:solidFill>
                  <a:srgbClr val="D2C092"/>
                </a:solidFill>
                <a:latin typeface="Montserrat SemiBold" panose="00000700000000000000" pitchFamily="2" charset="0"/>
              </a:rPr>
              <a:t>“Confie no Senhor de todo o seu coração e não se apoie no seu próprio entendimento. Reconheça o Senhor em todos os seus caminhos, e Ele endireitará as suas veredas”</a:t>
            </a:r>
            <a:br>
              <a:rPr lang="pt-BR" sz="3600" dirty="0">
                <a:solidFill>
                  <a:srgbClr val="D2C092"/>
                </a:solidFill>
                <a:latin typeface="Montserrat SemiBold" panose="00000700000000000000" pitchFamily="2" charset="0"/>
              </a:rPr>
            </a:br>
            <a:r>
              <a:rPr lang="pt-BR" sz="2000" dirty="0">
                <a:solidFill>
                  <a:srgbClr val="D2C092"/>
                </a:solidFill>
                <a:latin typeface="Montserrat SemiBold" panose="00000700000000000000" pitchFamily="2" charset="0"/>
              </a:rPr>
              <a:t>(Provérbios 3:5-6)</a:t>
            </a:r>
          </a:p>
          <a:p>
            <a:endParaRPr lang="en-US" sz="3600" dirty="0">
              <a:solidFill>
                <a:srgbClr val="D2C092"/>
              </a:solidFill>
              <a:latin typeface="Montserrat SemiBold" panose="00000700000000000000" pitchFamily="2" charset="0"/>
            </a:endParaRPr>
          </a:p>
        </p:txBody>
      </p:sp>
    </p:spTree>
    <p:extLst>
      <p:ext uri="{BB962C8B-B14F-4D97-AF65-F5344CB8AC3E}">
        <p14:creationId xmlns:p14="http://schemas.microsoft.com/office/powerpoint/2010/main" val="403088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0A91475-5669-9EF7-6E73-A1E1EB5CCE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7654CD-824D-AEC9-73CC-A0ECA1CB2E78}"/>
              </a:ext>
            </a:extLst>
          </p:cNvPr>
          <p:cNvSpPr txBox="1">
            <a:spLocks/>
          </p:cNvSpPr>
          <p:nvPr/>
        </p:nvSpPr>
        <p:spPr>
          <a:xfrm>
            <a:off x="784063" y="779047"/>
            <a:ext cx="7399356" cy="108411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pt-BR" sz="2800" dirty="0">
                <a:solidFill>
                  <a:schemeClr val="accent1">
                    <a:lumMod val="75000"/>
                  </a:schemeClr>
                </a:solidFill>
                <a:latin typeface="Montserrat ExtraBold" panose="00000900000000000000" pitchFamily="2" charset="0"/>
              </a:rPr>
              <a:t>O objeto de nossa confiança determina a condição de nossa vida, determina quem somos.</a:t>
            </a:r>
          </a:p>
        </p:txBody>
      </p:sp>
      <p:sp>
        <p:nvSpPr>
          <p:cNvPr id="3" name="Content Placeholder 2">
            <a:extLst>
              <a:ext uri="{FF2B5EF4-FFF2-40B4-BE49-F238E27FC236}">
                <a16:creationId xmlns:a16="http://schemas.microsoft.com/office/drawing/2014/main" id="{1A1208DB-2A4A-8982-BD98-BF7F7838CA73}"/>
              </a:ext>
            </a:extLst>
          </p:cNvPr>
          <p:cNvSpPr txBox="1">
            <a:spLocks/>
          </p:cNvSpPr>
          <p:nvPr/>
        </p:nvSpPr>
        <p:spPr>
          <a:xfrm>
            <a:off x="784062" y="2382982"/>
            <a:ext cx="8997247" cy="376986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spcAft>
                <a:spcPts val="1200"/>
              </a:spcAft>
            </a:pPr>
            <a:r>
              <a:rPr lang="pt-BR" sz="2800" b="1" dirty="0">
                <a:solidFill>
                  <a:srgbClr val="494B42"/>
                </a:solidFill>
                <a:latin typeface="Montserrat ExtraBold" panose="00000900000000000000" pitchFamily="2" charset="0"/>
              </a:rPr>
              <a:t>Algo em nosso interior nos impulsiona             a querer confiar:</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Inteligência, sabedoria, experiência, talentos.</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Força de trabalho.</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Pessoas.</a:t>
            </a:r>
          </a:p>
          <a:p>
            <a:pPr marL="342900" indent="-342900" algn="l">
              <a:lnSpc>
                <a:spcPct val="100000"/>
              </a:lnSpc>
              <a:spcBef>
                <a:spcPts val="0"/>
              </a:spcBef>
              <a:spcAft>
                <a:spcPts val="1200"/>
              </a:spcAft>
              <a:buFont typeface="Arial" panose="020B0604020202020204" pitchFamily="34" charset="0"/>
              <a:buChar char="•"/>
            </a:pPr>
            <a:r>
              <a:rPr lang="pt-BR" sz="2800" dirty="0">
                <a:solidFill>
                  <a:srgbClr val="494B42"/>
                </a:solidFill>
                <a:latin typeface="Montserrat SemiBold" panose="00000700000000000000" pitchFamily="2" charset="0"/>
              </a:rPr>
              <a:t>Coisas ou bens. </a:t>
            </a:r>
          </a:p>
          <a:p>
            <a:pPr algn="l">
              <a:lnSpc>
                <a:spcPct val="120000"/>
              </a:lnSpc>
            </a:pPr>
            <a:endParaRPr lang="pt-BR" sz="2800" i="1" dirty="0">
              <a:solidFill>
                <a:srgbClr val="494B42"/>
              </a:solidFill>
              <a:latin typeface="Montserrat SemiBold" panose="00000700000000000000" pitchFamily="2" charset="0"/>
            </a:endParaRPr>
          </a:p>
        </p:txBody>
      </p:sp>
    </p:spTree>
    <p:extLst>
      <p:ext uri="{BB962C8B-B14F-4D97-AF65-F5344CB8AC3E}">
        <p14:creationId xmlns:p14="http://schemas.microsoft.com/office/powerpoint/2010/main" val="2314080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1FEE0F8A-86A9-B47F-C467-95013E5683E0}"/>
            </a:ext>
          </a:extLst>
        </p:cNvPr>
        <p:cNvGrpSpPr/>
        <p:nvPr/>
      </p:nvGrpSpPr>
      <p:grpSpPr>
        <a:xfrm>
          <a:off x="0" y="0"/>
          <a:ext cx="0" cy="0"/>
          <a:chOff x="0" y="0"/>
          <a:chExt cx="0" cy="0"/>
        </a:xfrm>
      </p:grpSpPr>
      <p:sp>
        <p:nvSpPr>
          <p:cNvPr id="3" name="CaixaDeTexto 2">
            <a:extLst>
              <a:ext uri="{FF2B5EF4-FFF2-40B4-BE49-F238E27FC236}">
                <a16:creationId xmlns:a16="http://schemas.microsoft.com/office/drawing/2014/main" id="{85836589-0F6B-3446-0FD8-F72D9BEBB967}"/>
              </a:ext>
            </a:extLst>
          </p:cNvPr>
          <p:cNvSpPr txBox="1"/>
          <p:nvPr/>
        </p:nvSpPr>
        <p:spPr>
          <a:xfrm>
            <a:off x="866870" y="830967"/>
            <a:ext cx="5164475" cy="1323439"/>
          </a:xfrm>
          <a:prstGeom prst="rect">
            <a:avLst/>
          </a:prstGeom>
          <a:noFill/>
        </p:spPr>
        <p:txBody>
          <a:bodyPr wrap="square">
            <a:spAutoFit/>
          </a:bodyPr>
          <a:lstStyle/>
          <a:p>
            <a:pPr marL="0" indent="0">
              <a:buNone/>
            </a:pPr>
            <a:r>
              <a:rPr lang="pt-BR" sz="4000" b="1" dirty="0">
                <a:solidFill>
                  <a:srgbClr val="D2C092"/>
                </a:solidFill>
                <a:latin typeface="Montserrat ExtraBold" panose="00000900000000000000" pitchFamily="2" charset="0"/>
              </a:rPr>
              <a:t>Dois erros fatais da confiança</a:t>
            </a:r>
          </a:p>
        </p:txBody>
      </p:sp>
      <p:sp>
        <p:nvSpPr>
          <p:cNvPr id="5" name="CaixaDeTexto 4">
            <a:extLst>
              <a:ext uri="{FF2B5EF4-FFF2-40B4-BE49-F238E27FC236}">
                <a16:creationId xmlns:a16="http://schemas.microsoft.com/office/drawing/2014/main" id="{E9966D50-02AC-24A7-6E28-5BAC5884FE4B}"/>
              </a:ext>
            </a:extLst>
          </p:cNvPr>
          <p:cNvSpPr txBox="1"/>
          <p:nvPr/>
        </p:nvSpPr>
        <p:spPr>
          <a:xfrm>
            <a:off x="866870" y="3952266"/>
            <a:ext cx="7944621" cy="1231106"/>
          </a:xfrm>
          <a:prstGeom prst="rect">
            <a:avLst/>
          </a:prstGeom>
          <a:noFill/>
        </p:spPr>
        <p:txBody>
          <a:bodyPr wrap="square">
            <a:spAutoFit/>
          </a:bodyPr>
          <a:lstStyle/>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Confiar no discernimento pessoal.</a:t>
            </a:r>
          </a:p>
          <a:p>
            <a:pPr marL="457200" indent="-457200">
              <a:spcAft>
                <a:spcPts val="1200"/>
              </a:spcAft>
              <a:buFont typeface="Arial" panose="020B0604020202020204" pitchFamily="34" charset="0"/>
              <a:buChar char="•"/>
            </a:pPr>
            <a:r>
              <a:rPr lang="pt-BR" sz="3200" dirty="0">
                <a:solidFill>
                  <a:srgbClr val="494B42"/>
                </a:solidFill>
                <a:latin typeface="Montserrat SemiBold" panose="00000700000000000000" pitchFamily="2" charset="0"/>
              </a:rPr>
              <a:t>Confiar no ser humano.</a:t>
            </a:r>
          </a:p>
        </p:txBody>
      </p:sp>
    </p:spTree>
    <p:extLst>
      <p:ext uri="{BB962C8B-B14F-4D97-AF65-F5344CB8AC3E}">
        <p14:creationId xmlns:p14="http://schemas.microsoft.com/office/powerpoint/2010/main" val="26500286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C3AB49E-0025-DA74-7BEF-176CE721601F}"/>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4755771-9151-1A6C-CFAA-80B1ECCE7C04}"/>
              </a:ext>
            </a:extLst>
          </p:cNvPr>
          <p:cNvSpPr txBox="1">
            <a:spLocks/>
          </p:cNvSpPr>
          <p:nvPr/>
        </p:nvSpPr>
        <p:spPr>
          <a:xfrm>
            <a:off x="1725440" y="2239981"/>
            <a:ext cx="6105808" cy="343443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t-BR" sz="2800" b="1" dirty="0">
                <a:solidFill>
                  <a:srgbClr val="494B42"/>
                </a:solidFill>
                <a:latin typeface="Montserrat SemiBold" panose="00000700000000000000" pitchFamily="2" charset="0"/>
              </a:rPr>
              <a:t>“Enganoso é o coração, mais do que todas as coisas, e desesperadamente corrupto. Quem poderá entendê-lo?”</a:t>
            </a:r>
            <a:br>
              <a:rPr lang="pt-BR" sz="2800" b="1" dirty="0">
                <a:solidFill>
                  <a:srgbClr val="494B42"/>
                </a:solidFill>
                <a:latin typeface="Montserrat SemiBold" panose="00000700000000000000" pitchFamily="2" charset="0"/>
              </a:rPr>
            </a:br>
            <a:r>
              <a:rPr lang="pt-BR" sz="2000" b="1" dirty="0">
                <a:solidFill>
                  <a:srgbClr val="494B42"/>
                </a:solidFill>
                <a:latin typeface="Montserrat SemiBold" panose="00000700000000000000" pitchFamily="2" charset="0"/>
              </a:rPr>
              <a:t>(Jeremias 17:9).</a:t>
            </a:r>
            <a:endParaRPr lang="pt-BR" sz="2800" b="1" dirty="0">
              <a:solidFill>
                <a:srgbClr val="494B42"/>
              </a:solidFill>
              <a:latin typeface="Montserrat SemiBold" panose="00000700000000000000" pitchFamily="2" charset="0"/>
            </a:endParaRPr>
          </a:p>
        </p:txBody>
      </p:sp>
      <p:sp>
        <p:nvSpPr>
          <p:cNvPr id="3" name="CaixaDeTexto 2">
            <a:extLst>
              <a:ext uri="{FF2B5EF4-FFF2-40B4-BE49-F238E27FC236}">
                <a16:creationId xmlns:a16="http://schemas.microsoft.com/office/drawing/2014/main" id="{63DE8787-59FB-D5CD-D2F4-1A2A56370176}"/>
              </a:ext>
            </a:extLst>
          </p:cNvPr>
          <p:cNvSpPr txBox="1"/>
          <p:nvPr/>
        </p:nvSpPr>
        <p:spPr>
          <a:xfrm>
            <a:off x="1951136" y="1553035"/>
            <a:ext cx="5654415" cy="1077218"/>
          </a:xfrm>
          <a:prstGeom prst="rect">
            <a:avLst/>
          </a:prstGeom>
          <a:noFill/>
        </p:spPr>
        <p:txBody>
          <a:bodyPr wrap="square">
            <a:spAutoFit/>
          </a:bodyPr>
          <a:lstStyle/>
          <a:p>
            <a:pPr algn="ctr"/>
            <a:r>
              <a:rPr lang="pt-BR" sz="3200" dirty="0">
                <a:solidFill>
                  <a:srgbClr val="494B42"/>
                </a:solidFill>
                <a:latin typeface="Montserrat ExtraBold" panose="00000900000000000000" pitchFamily="2" charset="0"/>
              </a:rPr>
              <a:t>Confiar no discernimento pessoal</a:t>
            </a:r>
          </a:p>
        </p:txBody>
      </p:sp>
    </p:spTree>
    <p:extLst>
      <p:ext uri="{BB962C8B-B14F-4D97-AF65-F5344CB8AC3E}">
        <p14:creationId xmlns:p14="http://schemas.microsoft.com/office/powerpoint/2010/main" val="1883839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C3BAB7DA-D973-0FDF-5D08-2EF290DD137E}"/>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AC85BF8-8A63-90BF-1773-CA7F684D909A}"/>
              </a:ext>
            </a:extLst>
          </p:cNvPr>
          <p:cNvSpPr txBox="1">
            <a:spLocks/>
          </p:cNvSpPr>
          <p:nvPr/>
        </p:nvSpPr>
        <p:spPr>
          <a:xfrm>
            <a:off x="1505115" y="2475345"/>
            <a:ext cx="6538157" cy="3037030"/>
          </a:xfrm>
          <a:prstGeom prst="rect">
            <a:avLst/>
          </a:prstGeom>
        </p:spPr>
        <p:txBody>
          <a:bodyPr vert="horz" lIns="91440" tIns="45720" rIns="91440" bIns="45720" rtlCol="0" anchor="ctr">
            <a:normAutofit fontScale="925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pt-BR" sz="3200" b="1" dirty="0">
                <a:solidFill>
                  <a:srgbClr val="494B42"/>
                </a:solidFill>
                <a:latin typeface="Montserrat SemiBold" panose="00000700000000000000" pitchFamily="2" charset="0"/>
              </a:rPr>
              <a:t>“[...] Maldito aquele que confia no ser humano, que faz da carne mortal o seu braço e cujo coração se desvia do Senhor!”</a:t>
            </a:r>
            <a:br>
              <a:rPr lang="pt-BR" sz="3200" b="1" dirty="0">
                <a:solidFill>
                  <a:srgbClr val="494B42"/>
                </a:solidFill>
                <a:latin typeface="Montserrat SemiBold" panose="00000700000000000000" pitchFamily="2" charset="0"/>
              </a:rPr>
            </a:br>
            <a:r>
              <a:rPr lang="pt-BR" b="1" dirty="0">
                <a:solidFill>
                  <a:srgbClr val="494B42"/>
                </a:solidFill>
                <a:latin typeface="Montserrat SemiBold" panose="00000700000000000000" pitchFamily="2" charset="0"/>
              </a:rPr>
              <a:t>(Jeremias 17:5).</a:t>
            </a:r>
            <a:br>
              <a:rPr lang="pt-BR" sz="3200" b="1" dirty="0">
                <a:solidFill>
                  <a:srgbClr val="494B42"/>
                </a:solidFill>
                <a:latin typeface="Montserrat SemiBold" panose="00000700000000000000" pitchFamily="2" charset="0"/>
              </a:rPr>
            </a:br>
            <a:endParaRPr lang="pt-BR" sz="3200" b="1" dirty="0">
              <a:solidFill>
                <a:srgbClr val="494B42"/>
              </a:solidFill>
              <a:latin typeface="Montserrat SemiBold" panose="00000700000000000000" pitchFamily="2" charset="0"/>
            </a:endParaRPr>
          </a:p>
        </p:txBody>
      </p:sp>
      <p:sp>
        <p:nvSpPr>
          <p:cNvPr id="3" name="CaixaDeTexto 2">
            <a:extLst>
              <a:ext uri="{FF2B5EF4-FFF2-40B4-BE49-F238E27FC236}">
                <a16:creationId xmlns:a16="http://schemas.microsoft.com/office/drawing/2014/main" id="{483038F2-2708-51FB-BD67-20C02750BE56}"/>
              </a:ext>
            </a:extLst>
          </p:cNvPr>
          <p:cNvSpPr txBox="1"/>
          <p:nvPr/>
        </p:nvSpPr>
        <p:spPr>
          <a:xfrm>
            <a:off x="1725440" y="1338041"/>
            <a:ext cx="6097508" cy="584775"/>
          </a:xfrm>
          <a:prstGeom prst="rect">
            <a:avLst/>
          </a:prstGeom>
          <a:noFill/>
        </p:spPr>
        <p:txBody>
          <a:bodyPr wrap="square">
            <a:spAutoFit/>
          </a:bodyPr>
          <a:lstStyle/>
          <a:p>
            <a:pPr algn="ctr"/>
            <a:r>
              <a:rPr lang="pt-BR" sz="3200" dirty="0">
                <a:solidFill>
                  <a:srgbClr val="494B42"/>
                </a:solidFill>
                <a:latin typeface="Montserrat ExtraBold" panose="00000900000000000000" pitchFamily="2" charset="0"/>
              </a:rPr>
              <a:t>Confiar no ser humano</a:t>
            </a:r>
          </a:p>
        </p:txBody>
      </p:sp>
    </p:spTree>
    <p:extLst>
      <p:ext uri="{BB962C8B-B14F-4D97-AF65-F5344CB8AC3E}">
        <p14:creationId xmlns:p14="http://schemas.microsoft.com/office/powerpoint/2010/main" val="1796385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695DBE-82DA-1988-49CD-A6D8B89E780F}"/>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6FA5BA71-A3A3-56DC-7A74-D59BCAC808AC}"/>
              </a:ext>
            </a:extLst>
          </p:cNvPr>
          <p:cNvSpPr txBox="1"/>
          <p:nvPr/>
        </p:nvSpPr>
        <p:spPr>
          <a:xfrm>
            <a:off x="1554555" y="1601389"/>
            <a:ext cx="9082889" cy="3655488"/>
          </a:xfrm>
          <a:prstGeom prst="rect">
            <a:avLst/>
          </a:prstGeom>
          <a:noFill/>
        </p:spPr>
        <p:txBody>
          <a:bodyPr wrap="square">
            <a:spAutoFit/>
          </a:bodyPr>
          <a:lstStyle/>
          <a:p>
            <a:pPr marL="0" indent="0" algn="ctr">
              <a:lnSpc>
                <a:spcPct val="110000"/>
              </a:lnSpc>
              <a:buNone/>
            </a:pPr>
            <a:r>
              <a:rPr lang="pt-BR" sz="4400" b="1" dirty="0">
                <a:solidFill>
                  <a:srgbClr val="494B42"/>
                </a:solidFill>
                <a:latin typeface="Montserrat ExtraBold" panose="00000900000000000000" pitchFamily="2" charset="0"/>
              </a:rPr>
              <a:t>Confie no Senhor</a:t>
            </a:r>
          </a:p>
          <a:p>
            <a:pPr marL="0" indent="0" algn="ctr">
              <a:lnSpc>
                <a:spcPct val="110000"/>
              </a:lnSpc>
              <a:buNone/>
            </a:pPr>
            <a:endParaRPr lang="pt-BR" sz="3600" dirty="0">
              <a:solidFill>
                <a:srgbClr val="494B42"/>
              </a:solidFill>
              <a:latin typeface="Montserrat SemiBold" panose="00000700000000000000" pitchFamily="2" charset="0"/>
            </a:endParaRPr>
          </a:p>
          <a:p>
            <a:pPr marL="0" indent="0" algn="ctr">
              <a:lnSpc>
                <a:spcPct val="110000"/>
              </a:lnSpc>
              <a:buNone/>
            </a:pPr>
            <a:r>
              <a:rPr lang="pt-BR" sz="3600" dirty="0">
                <a:solidFill>
                  <a:srgbClr val="494B42"/>
                </a:solidFill>
                <a:latin typeface="Montserrat SemiBold" panose="00000700000000000000" pitchFamily="2" charset="0"/>
              </a:rPr>
              <a:t>“A única fé que nos beneficiará, é a que O abraça como Salvador pessoal; que se apropria de Seus méritos” </a:t>
            </a:r>
          </a:p>
          <a:p>
            <a:pPr marL="0" indent="0" algn="ctr">
              <a:lnSpc>
                <a:spcPct val="110000"/>
              </a:lnSpc>
              <a:buNone/>
            </a:pPr>
            <a:r>
              <a:rPr lang="pt-BR" sz="2400" dirty="0">
                <a:solidFill>
                  <a:srgbClr val="494B42"/>
                </a:solidFill>
                <a:latin typeface="Montserrat SemiBold" panose="00000700000000000000" pitchFamily="2" charset="0"/>
              </a:rPr>
              <a:t>(</a:t>
            </a:r>
            <a:r>
              <a:rPr lang="pt-BR" sz="2400" i="1" dirty="0">
                <a:solidFill>
                  <a:srgbClr val="494B42"/>
                </a:solidFill>
                <a:latin typeface="Montserrat SemiBold" panose="00000700000000000000" pitchFamily="2" charset="0"/>
              </a:rPr>
              <a:t>A Maravilhosa Graça de Deus</a:t>
            </a:r>
            <a:r>
              <a:rPr lang="pt-BR" sz="2400" dirty="0">
                <a:solidFill>
                  <a:srgbClr val="494B42"/>
                </a:solidFill>
                <a:latin typeface="Montserrat SemiBold" panose="00000700000000000000" pitchFamily="2" charset="0"/>
              </a:rPr>
              <a:t>, p. 137).</a:t>
            </a:r>
          </a:p>
        </p:txBody>
      </p:sp>
    </p:spTree>
    <p:extLst>
      <p:ext uri="{BB962C8B-B14F-4D97-AF65-F5344CB8AC3E}">
        <p14:creationId xmlns:p14="http://schemas.microsoft.com/office/powerpoint/2010/main" val="2513420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E9E5682-B8A3-A10B-598E-67CA06F916A7}"/>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96C97CD3-C877-A6DB-7515-BA9A546A399E}"/>
              </a:ext>
            </a:extLst>
          </p:cNvPr>
          <p:cNvSpPr txBox="1">
            <a:spLocks/>
          </p:cNvSpPr>
          <p:nvPr/>
        </p:nvSpPr>
        <p:spPr>
          <a:xfrm>
            <a:off x="1472045" y="1654680"/>
            <a:ext cx="9247909" cy="3817389"/>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pt-BR" sz="2800" dirty="0">
                <a:solidFill>
                  <a:srgbClr val="D2C092"/>
                </a:solidFill>
                <a:latin typeface="Montserrat SemiBold" panose="00000700000000000000" pitchFamily="2" charset="0"/>
              </a:rPr>
              <a:t>“Confia em ti mesmo, e te decepcionarás. Confia em teus amigos, e eles te deixarão. Confia no dinheiro, e verás que ele se acaba. Confia em tua reputação, e alguma língua maldosa a destruirá. Mas, confia em Deus, e nunca serás decepcionado, nem aqui, nem na eternidade” </a:t>
            </a:r>
            <a:br>
              <a:rPr lang="pt-BR" sz="2800" dirty="0">
                <a:solidFill>
                  <a:srgbClr val="D2C092"/>
                </a:solidFill>
                <a:latin typeface="Montserrat SemiBold" panose="00000700000000000000" pitchFamily="2" charset="0"/>
              </a:rPr>
            </a:br>
            <a:endParaRPr lang="pt-BR" sz="2800" dirty="0">
              <a:solidFill>
                <a:srgbClr val="D2C092"/>
              </a:solidFill>
              <a:latin typeface="Montserrat SemiBold" panose="00000700000000000000" pitchFamily="2" charset="0"/>
            </a:endParaRPr>
          </a:p>
          <a:p>
            <a:pPr>
              <a:spcBef>
                <a:spcPts val="0"/>
              </a:spcBef>
            </a:pPr>
            <a:r>
              <a:rPr lang="pt-BR" sz="1600" dirty="0">
                <a:solidFill>
                  <a:srgbClr val="D2C092"/>
                </a:solidFill>
                <a:latin typeface="Montserrat SemiBold" panose="00000700000000000000" pitchFamily="2" charset="0"/>
              </a:rPr>
              <a:t>(Dwight L. Moody).</a:t>
            </a:r>
            <a:endParaRPr lang="en-US" sz="2800" dirty="0">
              <a:solidFill>
                <a:srgbClr val="D2C092"/>
              </a:solidFill>
              <a:latin typeface="Montserrat SemiBold" panose="00000700000000000000" pitchFamily="2" charset="0"/>
            </a:endParaRPr>
          </a:p>
        </p:txBody>
      </p:sp>
    </p:spTree>
    <p:extLst>
      <p:ext uri="{BB962C8B-B14F-4D97-AF65-F5344CB8AC3E}">
        <p14:creationId xmlns:p14="http://schemas.microsoft.com/office/powerpoint/2010/main" val="152612426"/>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18" ma:contentTypeDescription="Crie um novo documento." ma:contentTypeScope="" ma:versionID="e667ed11a7dc85a5ce8aef94a7e3c0c4">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86402b3dae7abd56f70f156dc023e281"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7e5e28a-6981-44d9-947a-1619d35bb1a9}"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66254c-b8c0-4e16-9669-44d49c614d61">
      <Terms xmlns="http://schemas.microsoft.com/office/infopath/2007/PartnerControls"/>
    </lcf76f155ced4ddcb4097134ff3c332f>
    <TaxCatchAll xmlns="cc85661e-698c-471d-81cd-239229bffddc" xsi:nil="true"/>
  </documentManagement>
</p:properties>
</file>

<file path=customXml/itemProps1.xml><?xml version="1.0" encoding="utf-8"?>
<ds:datastoreItem xmlns:ds="http://schemas.openxmlformats.org/officeDocument/2006/customXml" ds:itemID="{60BB125B-A005-4F21-86BB-CC21DD3AB8E4}"/>
</file>

<file path=customXml/itemProps2.xml><?xml version="1.0" encoding="utf-8"?>
<ds:datastoreItem xmlns:ds="http://schemas.openxmlformats.org/officeDocument/2006/customXml" ds:itemID="{16A2BD26-ED4A-41FD-8677-FF0B43EF69E3}"/>
</file>

<file path=customXml/itemProps3.xml><?xml version="1.0" encoding="utf-8"?>
<ds:datastoreItem xmlns:ds="http://schemas.openxmlformats.org/officeDocument/2006/customXml" ds:itemID="{62C3496B-93CF-49F1-8899-E574D3326549}"/>
</file>

<file path=docProps/app.xml><?xml version="1.0" encoding="utf-8"?>
<Properties xmlns="http://schemas.openxmlformats.org/officeDocument/2006/extended-properties" xmlns:vt="http://schemas.openxmlformats.org/officeDocument/2006/docPropsVTypes">
  <TotalTime>217</TotalTime>
  <Words>488</Words>
  <Application>Microsoft Office PowerPoint</Application>
  <PresentationFormat>Widescreen</PresentationFormat>
  <Paragraphs>40</Paragraphs>
  <Slides>15</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15</vt:i4>
      </vt:variant>
    </vt:vector>
  </HeadingPairs>
  <TitlesOfParts>
    <vt:vector size="21" baseType="lpstr">
      <vt:lpstr>Montserrat SemiBold</vt:lpstr>
      <vt:lpstr>Aptos Display</vt:lpstr>
      <vt:lpstr>Arial</vt:lpstr>
      <vt:lpstr>Montserrat ExtraBold</vt:lpstr>
      <vt:lpstr>Aptos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Suzana Rossi Lima</dc:creator>
  <cp:lastModifiedBy>Claudia Suzana Rossi Lima</cp:lastModifiedBy>
  <cp:revision>12</cp:revision>
  <dcterms:created xsi:type="dcterms:W3CDTF">2024-11-25T23:42:57Z</dcterms:created>
  <dcterms:modified xsi:type="dcterms:W3CDTF">2024-12-04T01:58:33Z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ies>
</file>