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64" r:id="rId3"/>
    <p:sldId id="257" r:id="rId4"/>
    <p:sldId id="278" r:id="rId5"/>
    <p:sldId id="267" r:id="rId6"/>
    <p:sldId id="262" r:id="rId7"/>
    <p:sldId id="279" r:id="rId8"/>
    <p:sldId id="280" r:id="rId9"/>
    <p:sldId id="281" r:id="rId10"/>
    <p:sldId id="258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70" r:id="rId20"/>
  </p:sldIdLst>
  <p:sldSz cx="12192000" cy="6858000"/>
  <p:notesSz cx="6858000" cy="9144000"/>
  <p:embeddedFontLst>
    <p:embeddedFont>
      <p:font typeface="Montserrat ExtraBold" panose="00000900000000000000" pitchFamily="2" charset="0"/>
      <p:bold r:id="rId22"/>
      <p:boldItalic r:id="rId23"/>
    </p:embeddedFont>
    <p:embeddedFont>
      <p:font typeface="Montserrat SemiBold" panose="00000700000000000000" pitchFamily="2" charset="0"/>
      <p:bold r:id="rId24"/>
      <p:boldItalic r:id="rId2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4B42"/>
    <a:srgbClr val="D2C092"/>
    <a:srgbClr val="575952"/>
    <a:srgbClr val="D1BE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Vanessa Stehling Belgd" userId="c47d16e7-2d9c-472e-876b-9f09ff5c3cf8" providerId="ADAL" clId="{7F748A3D-D5B6-4AB1-A654-AF868B58B9A6}"/>
    <pc:docChg chg="custSel modSld">
      <pc:chgData name="DSA - Vanessa Stehling Belgd" userId="c47d16e7-2d9c-472e-876b-9f09ff5c3cf8" providerId="ADAL" clId="{7F748A3D-D5B6-4AB1-A654-AF868B58B9A6}" dt="2024-12-02T14:20:47.160" v="1" actId="478"/>
      <pc:docMkLst>
        <pc:docMk/>
      </pc:docMkLst>
      <pc:sldChg chg="delSp mod">
        <pc:chgData name="DSA - Vanessa Stehling Belgd" userId="c47d16e7-2d9c-472e-876b-9f09ff5c3cf8" providerId="ADAL" clId="{7F748A3D-D5B6-4AB1-A654-AF868B58B9A6}" dt="2024-12-02T14:20:47.160" v="1" actId="478"/>
        <pc:sldMkLst>
          <pc:docMk/>
          <pc:sldMk cId="4030889866" sldId="270"/>
        </pc:sldMkLst>
        <pc:spChg chg="del">
          <ac:chgData name="DSA - Vanessa Stehling Belgd" userId="c47d16e7-2d9c-472e-876b-9f09ff5c3cf8" providerId="ADAL" clId="{7F748A3D-D5B6-4AB1-A654-AF868B58B9A6}" dt="2024-12-02T14:20:46.297" v="0" actId="478"/>
          <ac:spMkLst>
            <pc:docMk/>
            <pc:sldMk cId="4030889866" sldId="270"/>
            <ac:spMk id="3" creationId="{D53DCF8D-69D2-8CCE-B207-FAB827A3CC5B}"/>
          </ac:spMkLst>
        </pc:spChg>
        <pc:spChg chg="del">
          <ac:chgData name="DSA - Vanessa Stehling Belgd" userId="c47d16e7-2d9c-472e-876b-9f09ff5c3cf8" providerId="ADAL" clId="{7F748A3D-D5B6-4AB1-A654-AF868B58B9A6}" dt="2024-12-02T14:20:47.160" v="1" actId="478"/>
          <ac:spMkLst>
            <pc:docMk/>
            <pc:sldMk cId="4030889866" sldId="270"/>
            <ac:spMk id="4" creationId="{7F745D49-8E6C-1C10-2253-80BA7082612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1BEC4-4966-4905-9FBA-4B85F33F05BA}" type="datetimeFigureOut">
              <a:rPr lang="pt-BR" smtClean="0"/>
              <a:t>02/12/2024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0AE75-71D6-4CFA-BAF2-3698CB12F6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6599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0AE75-71D6-4CFA-BAF2-3698CB12F668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565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9AD83-21E8-B952-1D50-799E4ECC2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A29C159-8B28-C58D-87EB-96CAA1D73E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9203A46-6B4C-6BC1-20E5-0A67917BF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8F8C780-3E8B-CEFE-8B87-5DD6A1A128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0AE75-71D6-4CFA-BAF2-3698CB12F668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3091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102F4-AA21-7A38-9379-3650247E2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784797A-6F09-4D99-A9B9-DA946DEC2C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A84FDCB-BC0A-3E58-CB51-6F6B3F3F0A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D6139D3-47BC-8AC4-1CD2-AC0747B690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0AE75-71D6-4CFA-BAF2-3698CB12F668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3425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59AAF-D304-98A2-D5CD-760BA8ABA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3997701-F92E-05AB-31DA-4E746AC422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D4BC39A-C0D6-9824-922C-5B803ED142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9CE72F9-01DD-3D6C-8185-A05245D44E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0AE75-71D6-4CFA-BAF2-3698CB12F66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3309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334690-E3C7-08D3-6744-DFFB89DD8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2D73249-C837-EBE9-B118-B703C203B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FC4E18-9CFA-FB45-A248-957AA618C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02/12/2024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53CCAB-36B9-8034-BB03-C4797D773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A78CA9F-A3F4-25AD-81F5-DE2F365B1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1036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EB64BD-7175-558E-63D9-2D6D8D656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746573-73CF-49EA-3B5C-2A16969E24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64FBBE-DA38-C863-C909-1EC53EC57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02/12/2024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FADF5D-0DF8-C29D-CC4C-5D6A67F0D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5D9C2E-D1C6-9EC5-8467-63B3F6B2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6208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51C06D4-838D-261E-B8C9-50E5551EE7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94BC42E-0DB4-3193-E06D-D3D7E4764D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15311C-6DEF-E155-354D-4744D5941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02/12/2024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8EE14A-A5FA-2593-A46C-EE4C34E5F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19600E-3959-F0CC-51BD-4C42BE93E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1234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87762-5989-2F1D-6B55-F29915B29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555B32-4C2C-1D2D-CE26-254E0352E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BE5B13-3654-69E2-2ECF-80B3DE50F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02/12/2024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C57E042-2884-ED3B-496C-008CC1ECF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1DC68F-2D12-C4E1-7A5A-090A366F9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4901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EE889E-7B2E-5518-92BD-6ED0BEC9A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27B527-F015-387E-4A6D-B872DC98C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BDB04D-12BA-BE5A-A1ED-6132748C8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02/12/2024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490CD1-CE5C-BBEB-8446-CD9A344BE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41B2DE-0A50-C47B-5596-B021D6DB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222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F69E41-2F2D-B390-C387-3AC77515D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03A30B-9A95-E453-AE26-277E25CBA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F99E84E-CD4A-6E26-238C-A7D2B24DA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A69FBFA-17ED-28EE-A25C-C9563214C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02/12/2024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29BBF86-9EAF-C9B2-7C1C-7BA1A38D3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0969074-956D-B8CA-7567-938DE586D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6032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34D4AE-D69B-B97A-805C-39CD2F99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E88C2C-E4D2-6CF3-6A11-7A8818738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DDF373B-7AE8-963E-F752-55333BCC5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F7A296C-0347-3A80-A575-7370AEA08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6736877-B4A6-DDE3-92BA-4A9CEB3D0D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5D3869D-40A6-8101-3BDB-DE43B4013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02/12/2024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5DA704B-FEF0-4799-E569-CD4E7D41B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BCB15EF-2E16-184F-C022-D66508837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3638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8BD146-D2CD-D1EB-966D-E76E3831B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C79D5F3-530C-4D43-BE26-E8AF7668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02/12/2024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B4819FA-D877-6436-F447-2C3AEBBE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FC9BBA0-7895-FFBE-581C-031282D37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1805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95C3059-6A08-AC69-862E-8800F5D4F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02/12/2024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8EB573E-4A06-3743-3CE6-A6690433B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33F4C22-2A3F-AD80-F5B7-0499A1EC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9343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1E6A57-4BB2-75C5-9F62-700F3565C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D5F382-9A89-87FB-3B1A-0DFB19FC3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1324691-1C48-1B28-F478-A22E0D821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249EC6C-CBAD-F552-45C3-92E893B8A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02/12/2024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3FB2AC7-0432-FB51-6B52-A0CEA4D2E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259121C-0907-0A6D-6FB7-7A40F23C1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4809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3520DF-4316-2B16-40A2-C06325B23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727308F-5F1C-70D6-A592-F35E864E05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A879B1F-813D-2EEB-6612-A50CC66D8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6F92316-67C6-DA6A-C70A-ACB622A75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02/12/2024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AE71F85-381B-0E3D-1371-48F2F49C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07CAFC1-B33A-5368-616E-FA62D2C2B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0463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CB6A6A5-F6DA-50B0-0529-D83746AF6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7CA1473-FB8D-199A-2C21-F7E16D600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616F80-AD03-C5DB-81F5-4E3ED916E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1DAB40-46B7-470B-BE6E-D7E9EEE35A77}" type="datetimeFigureOut">
              <a:rPr lang="pt-BR" smtClean="0"/>
              <a:t>02/12/2024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96C216-1C68-C1ED-3F53-5CC011E44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A83ACB-1F0E-DD91-EAB0-A03E0D0E8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470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497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CE4315-398F-41A4-67DB-57C939D6A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EE8E26A4-5657-E464-4B33-11DFC648FEA2}"/>
              </a:ext>
            </a:extLst>
          </p:cNvPr>
          <p:cNvSpPr txBox="1"/>
          <p:nvPr/>
        </p:nvSpPr>
        <p:spPr>
          <a:xfrm>
            <a:off x="1020778" y="874590"/>
            <a:ext cx="78091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D2C092"/>
                </a:solidFill>
                <a:latin typeface="Montserrat ExtraBold" panose="00000900000000000000" pitchFamily="2" charset="0"/>
              </a:rPr>
              <a:t>1. Obedecem a Jesus e à Palavra, mesmo que pareça um “absurdo”</a:t>
            </a:r>
          </a:p>
          <a:p>
            <a:endParaRPr lang="pt-BR" sz="3200" dirty="0">
              <a:solidFill>
                <a:srgbClr val="D2C092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0C14AB1-9089-CBE1-220C-98B40AF549BD}"/>
              </a:ext>
            </a:extLst>
          </p:cNvPr>
          <p:cNvSpPr txBox="1"/>
          <p:nvPr/>
        </p:nvSpPr>
        <p:spPr>
          <a:xfrm>
            <a:off x="1020778" y="2411285"/>
            <a:ext cx="9082889" cy="1484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pt-BR" sz="2800" dirty="0">
                <a:solidFill>
                  <a:schemeClr val="bg1"/>
                </a:solidFill>
                <a:latin typeface="Montserrat SemiBold" panose="00000700000000000000" pitchFamily="2" charset="0"/>
              </a:rPr>
              <a:t>“Em resposta, Simão disse: — Mestre, havendo trabalhado toda a noite, nada apanhamos; mas, sob esta sua palavra, lançarei as redes” </a:t>
            </a:r>
            <a:r>
              <a:rPr lang="pt-BR" sz="2000" dirty="0">
                <a:solidFill>
                  <a:schemeClr val="bg1"/>
                </a:solidFill>
                <a:latin typeface="Montserrat SemiBold" panose="00000700000000000000" pitchFamily="2" charset="0"/>
              </a:rPr>
              <a:t>(Lucas 5:5).</a:t>
            </a:r>
          </a:p>
        </p:txBody>
      </p:sp>
    </p:spTree>
    <p:extLst>
      <p:ext uri="{BB962C8B-B14F-4D97-AF65-F5344CB8AC3E}">
        <p14:creationId xmlns:p14="http://schemas.microsoft.com/office/powerpoint/2010/main" val="1770647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900912-50AE-7781-35E2-E84CB85A8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D934698-6172-F35A-4BA0-F2338CB270D8}"/>
              </a:ext>
            </a:extLst>
          </p:cNvPr>
          <p:cNvSpPr txBox="1"/>
          <p:nvPr/>
        </p:nvSpPr>
        <p:spPr>
          <a:xfrm>
            <a:off x="1020778" y="874590"/>
            <a:ext cx="78091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D2C092"/>
                </a:solidFill>
                <a:latin typeface="Montserrat ExtraBold" panose="00000900000000000000" pitchFamily="2" charset="0"/>
              </a:rPr>
              <a:t>2. Confiam inteiramente em Deus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2CCF4F5-01A3-A4E3-4B5F-7F08337BCA57}"/>
              </a:ext>
            </a:extLst>
          </p:cNvPr>
          <p:cNvSpPr txBox="1"/>
          <p:nvPr/>
        </p:nvSpPr>
        <p:spPr>
          <a:xfrm>
            <a:off x="1020778" y="1958703"/>
            <a:ext cx="9082889" cy="2112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Montserrat SemiBold" panose="00000700000000000000" pitchFamily="2" charset="0"/>
              </a:rPr>
              <a:t>Abraão seguiu sem saber o destino.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Montserrat SemiBold" panose="00000700000000000000" pitchFamily="2" charset="0"/>
              </a:rPr>
              <a:t>Ana esperou pelo tempo de Deus.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Montserrat SemiBold" panose="00000700000000000000" pitchFamily="2" charset="0"/>
              </a:rPr>
              <a:t>José confiou mesmo sem entender as circunstâncias.</a:t>
            </a:r>
          </a:p>
        </p:txBody>
      </p:sp>
    </p:spTree>
    <p:extLst>
      <p:ext uri="{BB962C8B-B14F-4D97-AF65-F5344CB8AC3E}">
        <p14:creationId xmlns:p14="http://schemas.microsoft.com/office/powerpoint/2010/main" val="917913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650B73-E939-09FB-28EA-D166F7FC5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C62821E-D1B3-24A0-CAC7-350438B62211}"/>
              </a:ext>
            </a:extLst>
          </p:cNvPr>
          <p:cNvSpPr txBox="1"/>
          <p:nvPr/>
        </p:nvSpPr>
        <p:spPr>
          <a:xfrm>
            <a:off x="1020778" y="874590"/>
            <a:ext cx="66823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D2C092"/>
                </a:solidFill>
                <a:latin typeface="Montserrat ExtraBold" panose="00000900000000000000" pitchFamily="2" charset="0"/>
              </a:rPr>
              <a:t>3. Dependem Dele para resolver as coisas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D25F4D9-C8E8-8DF1-DD50-B7C9BE7872DD}"/>
              </a:ext>
            </a:extLst>
          </p:cNvPr>
          <p:cNvSpPr txBox="1"/>
          <p:nvPr/>
        </p:nvSpPr>
        <p:spPr>
          <a:xfrm>
            <a:off x="1020777" y="2143430"/>
            <a:ext cx="8511150" cy="101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pt-BR" sz="3200" dirty="0">
                <a:solidFill>
                  <a:schemeClr val="bg1"/>
                </a:solidFill>
                <a:latin typeface="Montserrat SemiBold" panose="00000700000000000000" pitchFamily="2" charset="0"/>
              </a:rPr>
              <a:t>“Descanse no Senhor e espere Nele [...]” </a:t>
            </a:r>
            <a:r>
              <a:rPr lang="pt-BR" sz="2400" dirty="0">
                <a:solidFill>
                  <a:schemeClr val="bg1"/>
                </a:solidFill>
                <a:latin typeface="Montserrat SemiBold" panose="00000700000000000000" pitchFamily="2" charset="0"/>
              </a:rPr>
              <a:t>(Salmo 37:7).</a:t>
            </a:r>
            <a:endParaRPr lang="pt-BR" sz="3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57A2B4A-C2AB-8617-FC52-200C9E0F43D2}"/>
              </a:ext>
            </a:extLst>
          </p:cNvPr>
          <p:cNvSpPr txBox="1"/>
          <p:nvPr/>
        </p:nvSpPr>
        <p:spPr>
          <a:xfrm>
            <a:off x="1020777" y="3855001"/>
            <a:ext cx="704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D2C092"/>
                </a:solidFill>
                <a:latin typeface="Montserrat ExtraBold" panose="00000900000000000000" pitchFamily="2" charset="0"/>
              </a:rPr>
              <a:t>4. Suportam críticas com serenidade e não têm o ímpeto de querer se defender</a:t>
            </a:r>
          </a:p>
        </p:txBody>
      </p:sp>
    </p:spTree>
    <p:extLst>
      <p:ext uri="{BB962C8B-B14F-4D97-AF65-F5344CB8AC3E}">
        <p14:creationId xmlns:p14="http://schemas.microsoft.com/office/powerpoint/2010/main" val="530844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C2D87A-F35A-9BBD-50D0-8B09E36D3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5EFBC2F-6E49-917C-C9A5-DDB1B9BE2889}"/>
              </a:ext>
            </a:extLst>
          </p:cNvPr>
          <p:cNvSpPr txBox="1"/>
          <p:nvPr/>
        </p:nvSpPr>
        <p:spPr>
          <a:xfrm>
            <a:off x="1020778" y="874590"/>
            <a:ext cx="78091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D2C092"/>
                </a:solidFill>
                <a:latin typeface="Montserrat ExtraBold" panose="00000900000000000000" pitchFamily="2" charset="0"/>
              </a:rPr>
              <a:t>5. Destacam-se em relacionamentos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CC57CFF-F734-0087-84FC-E9C23CDDB02E}"/>
              </a:ext>
            </a:extLst>
          </p:cNvPr>
          <p:cNvSpPr txBox="1"/>
          <p:nvPr/>
        </p:nvSpPr>
        <p:spPr>
          <a:xfrm>
            <a:off x="1020779" y="2411285"/>
            <a:ext cx="8067804" cy="1141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pt-BR" sz="3200" dirty="0">
                <a:solidFill>
                  <a:schemeClr val="bg1"/>
                </a:solidFill>
                <a:latin typeface="Montserrat SemiBold" panose="00000700000000000000" pitchFamily="2" charset="0"/>
              </a:rPr>
              <a:t>"O que diz respeito a mim o Senhor levará a bom termo [...]" </a:t>
            </a:r>
            <a:r>
              <a:rPr lang="pt-BR" sz="2400" dirty="0">
                <a:solidFill>
                  <a:schemeClr val="bg1"/>
                </a:solidFill>
                <a:latin typeface="Montserrat SemiBold" panose="00000700000000000000" pitchFamily="2" charset="0"/>
              </a:rPr>
              <a:t>(Salmo 138:8).</a:t>
            </a:r>
          </a:p>
        </p:txBody>
      </p:sp>
    </p:spTree>
    <p:extLst>
      <p:ext uri="{BB962C8B-B14F-4D97-AF65-F5344CB8AC3E}">
        <p14:creationId xmlns:p14="http://schemas.microsoft.com/office/powerpoint/2010/main" val="4111686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07978C-1D52-9D5D-F7BE-A9B35C988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6FA5E8A1-67AD-F044-6F7B-2BD0FF8F194F}"/>
              </a:ext>
            </a:extLst>
          </p:cNvPr>
          <p:cNvSpPr txBox="1"/>
          <p:nvPr/>
        </p:nvSpPr>
        <p:spPr>
          <a:xfrm>
            <a:off x="939298" y="2551838"/>
            <a:ext cx="4402247" cy="175432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indent="0">
              <a:buNone/>
            </a:pPr>
            <a:r>
              <a:rPr lang="pt-BR" sz="5400" dirty="0">
                <a:solidFill>
                  <a:srgbClr val="494B42"/>
                </a:solidFill>
                <a:latin typeface="Montserrat ExtraBold" panose="00000900000000000000" pitchFamily="2" charset="0"/>
              </a:rPr>
              <a:t>A bênção da entrega:</a:t>
            </a:r>
          </a:p>
        </p:txBody>
      </p:sp>
    </p:spTree>
    <p:extLst>
      <p:ext uri="{BB962C8B-B14F-4D97-AF65-F5344CB8AC3E}">
        <p14:creationId xmlns:p14="http://schemas.microsoft.com/office/powerpoint/2010/main" val="2540722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A3B929-A833-25D3-60C3-6BFBEE84B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C37FBB5-EF96-E234-77C9-2E508E0C6353}"/>
              </a:ext>
            </a:extLst>
          </p:cNvPr>
          <p:cNvSpPr txBox="1"/>
          <p:nvPr/>
        </p:nvSpPr>
        <p:spPr>
          <a:xfrm>
            <a:off x="817578" y="874590"/>
            <a:ext cx="78091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1. Pela entrega, vem a paz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32695E6-0B89-AA83-4D61-0DD6F76ED1AE}"/>
              </a:ext>
            </a:extLst>
          </p:cNvPr>
          <p:cNvSpPr txBox="1"/>
          <p:nvPr/>
        </p:nvSpPr>
        <p:spPr>
          <a:xfrm>
            <a:off x="817578" y="1940230"/>
            <a:ext cx="9082889" cy="2112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Jacó lutando com o anjo </a:t>
            </a:r>
            <a:r>
              <a:rPr lang="pt-BR" sz="2000" dirty="0">
                <a:solidFill>
                  <a:srgbClr val="494B42"/>
                </a:solidFill>
                <a:latin typeface="Montserrat SemiBold" panose="00000700000000000000" pitchFamily="2" charset="0"/>
              </a:rPr>
              <a:t>(Gênesis 32:22-30).</a:t>
            </a:r>
            <a:endParaRPr lang="pt-BR" sz="28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pt-BR" sz="28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“Portanto, reconcilie-se com Deus, viva em paz com Ele e assim lhe sobrevirá o bem” </a:t>
            </a:r>
            <a:r>
              <a:rPr lang="pt-BR" sz="2000" dirty="0">
                <a:solidFill>
                  <a:srgbClr val="494B42"/>
                </a:solidFill>
                <a:latin typeface="Montserrat SemiBold" panose="00000700000000000000" pitchFamily="2" charset="0"/>
              </a:rPr>
              <a:t>(Jó 22:21).</a:t>
            </a:r>
            <a:endParaRPr lang="pt-BR" sz="28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823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5B30C6-08D0-76DE-0466-CC3373271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F377FBF-0BA7-F765-AC66-E61E9101934D}"/>
              </a:ext>
            </a:extLst>
          </p:cNvPr>
          <p:cNvSpPr txBox="1"/>
          <p:nvPr/>
        </p:nvSpPr>
        <p:spPr>
          <a:xfrm>
            <a:off x="817578" y="874590"/>
            <a:ext cx="78091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2. Pela entrega, vem o poder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667244B-2D37-5B3B-1F02-0DE5A82F59C0}"/>
              </a:ext>
            </a:extLst>
          </p:cNvPr>
          <p:cNvSpPr txBox="1"/>
          <p:nvPr/>
        </p:nvSpPr>
        <p:spPr>
          <a:xfrm>
            <a:off x="817578" y="1940230"/>
            <a:ext cx="9082889" cy="2586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Moisés aceitou a responsabilidade confiada por Deus, mesmo diante de limitações.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pt-BR" sz="28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“Agora vá, e eu serei com a sua boca e lhe ensinarei o que você deve falar” </a:t>
            </a:r>
            <a:r>
              <a:rPr lang="pt-BR" sz="2000" dirty="0">
                <a:solidFill>
                  <a:srgbClr val="494B42"/>
                </a:solidFill>
                <a:latin typeface="Montserrat SemiBold" panose="00000700000000000000" pitchFamily="2" charset="0"/>
              </a:rPr>
              <a:t>(Êxodo 4:12).</a:t>
            </a:r>
            <a:endParaRPr lang="pt-BR" sz="28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937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1C5C9C-731A-6740-2648-77FE657E6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60CB6D7-E1E9-9C0A-2505-3CA3C1730744}"/>
              </a:ext>
            </a:extLst>
          </p:cNvPr>
          <p:cNvSpPr txBox="1"/>
          <p:nvPr/>
        </p:nvSpPr>
        <p:spPr>
          <a:xfrm>
            <a:off x="817578" y="874590"/>
            <a:ext cx="78091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3. Pela entrega, vem a utilidade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E4DA3C2-4E49-88EF-6C39-B4D828208880}"/>
              </a:ext>
            </a:extLst>
          </p:cNvPr>
          <p:cNvSpPr txBox="1"/>
          <p:nvPr/>
        </p:nvSpPr>
        <p:spPr>
          <a:xfrm>
            <a:off x="817578" y="1940230"/>
            <a:ext cx="9082889" cy="2112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Maria aceitou ser instrumento de Deus.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pt-BR" sz="28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“[...] Aqui está a serva do Senhor; que aconteça comigo o que você falou” </a:t>
            </a:r>
            <a:r>
              <a:rPr lang="pt-BR" sz="2000" dirty="0">
                <a:solidFill>
                  <a:srgbClr val="494B42"/>
                </a:solidFill>
                <a:latin typeface="Montserrat SemiBold" panose="00000700000000000000" pitchFamily="2" charset="0"/>
              </a:rPr>
              <a:t>(Lucas 1:38).</a:t>
            </a:r>
            <a:endParaRPr lang="pt-BR" sz="28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699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03916-2CB4-4BD6-D556-7A30CE6BB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02392C3-771D-0994-2B67-C684C0BC5746}"/>
              </a:ext>
            </a:extLst>
          </p:cNvPr>
          <p:cNvSpPr txBox="1"/>
          <p:nvPr/>
        </p:nvSpPr>
        <p:spPr>
          <a:xfrm>
            <a:off x="817578" y="874590"/>
            <a:ext cx="78091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4. Pela entrega, vem a vitória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4098936-0D63-A978-6998-BEE214EB8BB2}"/>
              </a:ext>
            </a:extLst>
          </p:cNvPr>
          <p:cNvSpPr txBox="1"/>
          <p:nvPr/>
        </p:nvSpPr>
        <p:spPr>
          <a:xfrm>
            <a:off x="817578" y="1940230"/>
            <a:ext cx="7652167" cy="3276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Jesus Cristo.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pt-BR" sz="28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pt-BR" sz="24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“De repente, ergueu-se de sobre a cruz a sombra, e em tons claros, como de trombeta, tons que pareciam ressoar por toda a criação, bradou Jesus: ‘Está consumado’. João 19:30”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pt-BR" sz="2400" dirty="0">
                <a:solidFill>
                  <a:srgbClr val="494B42"/>
                </a:solidFill>
                <a:latin typeface="Montserrat SemiBold" panose="00000700000000000000" pitchFamily="2" charset="0"/>
              </a:rPr>
              <a:t>(</a:t>
            </a:r>
            <a:r>
              <a:rPr lang="pt-BR" sz="2400" i="1" dirty="0">
                <a:solidFill>
                  <a:srgbClr val="494B42"/>
                </a:solidFill>
                <a:latin typeface="Montserrat SemiBold" panose="00000700000000000000" pitchFamily="2" charset="0"/>
              </a:rPr>
              <a:t>O Desejado de Todas as Nações</a:t>
            </a:r>
            <a:r>
              <a:rPr lang="pt-BR" sz="2400" dirty="0">
                <a:solidFill>
                  <a:srgbClr val="494B42"/>
                </a:solidFill>
                <a:latin typeface="Montserrat SemiBold" panose="00000700000000000000" pitchFamily="2" charset="0"/>
              </a:rPr>
              <a:t>, p. 535).</a:t>
            </a:r>
          </a:p>
        </p:txBody>
      </p:sp>
    </p:spTree>
    <p:extLst>
      <p:ext uri="{BB962C8B-B14F-4D97-AF65-F5344CB8AC3E}">
        <p14:creationId xmlns:p14="http://schemas.microsoft.com/office/powerpoint/2010/main" val="2065579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664FAA-1654-470A-8C2A-6D4020A0F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2F740A1-3A11-6CE0-8D68-43998C970145}"/>
              </a:ext>
            </a:extLst>
          </p:cNvPr>
          <p:cNvSpPr txBox="1">
            <a:spLocks/>
          </p:cNvSpPr>
          <p:nvPr/>
        </p:nvSpPr>
        <p:spPr>
          <a:xfrm>
            <a:off x="2077027" y="1985818"/>
            <a:ext cx="8037945" cy="3546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3600" dirty="0">
              <a:solidFill>
                <a:srgbClr val="D2C092"/>
              </a:solidFill>
              <a:latin typeface="Montserrat SemiBold" panose="00000700000000000000" pitchFamily="2" charset="0"/>
            </a:endParaRPr>
          </a:p>
          <a:p>
            <a:r>
              <a:rPr lang="pt-BR" sz="4400" dirty="0">
                <a:solidFill>
                  <a:srgbClr val="D2C092"/>
                </a:solidFill>
                <a:latin typeface="Montserrat SemiBold" panose="00000700000000000000" pitchFamily="2" charset="0"/>
              </a:rPr>
              <a:t>‘Pai, nas Tuas mãos entrego o Meu espírito!’ </a:t>
            </a:r>
          </a:p>
          <a:p>
            <a:r>
              <a:rPr lang="pt-BR" dirty="0">
                <a:solidFill>
                  <a:srgbClr val="D2C092"/>
                </a:solidFill>
                <a:latin typeface="Montserrat SemiBold" panose="00000700000000000000" pitchFamily="2" charset="0"/>
              </a:rPr>
              <a:t>(Lucas 23:46). </a:t>
            </a:r>
          </a:p>
          <a:p>
            <a:endParaRPr lang="en-US" sz="3600" dirty="0">
              <a:solidFill>
                <a:srgbClr val="D2C09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889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685A35-C133-6232-D67D-DD2CBA36C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2D79F-5686-5BAD-6C15-5C71F9AEF662}"/>
              </a:ext>
            </a:extLst>
          </p:cNvPr>
          <p:cNvSpPr txBox="1">
            <a:spLocks/>
          </p:cNvSpPr>
          <p:nvPr/>
        </p:nvSpPr>
        <p:spPr>
          <a:xfrm>
            <a:off x="2119745" y="2172855"/>
            <a:ext cx="7952509" cy="13831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600" b="1" dirty="0">
                <a:solidFill>
                  <a:srgbClr val="494B42"/>
                </a:solidFill>
                <a:latin typeface="Montserrat ExtraBold" panose="00000900000000000000" pitchFamily="2" charset="0"/>
              </a:rPr>
              <a:t>Entrega</a:t>
            </a:r>
            <a:endParaRPr lang="en-US" sz="6600" dirty="0">
              <a:solidFill>
                <a:srgbClr val="494B42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116C7B8-4E8F-59EF-91A6-27E11A69B6AD}"/>
              </a:ext>
            </a:extLst>
          </p:cNvPr>
          <p:cNvSpPr txBox="1">
            <a:spLocks/>
          </p:cNvSpPr>
          <p:nvPr/>
        </p:nvSpPr>
        <p:spPr>
          <a:xfrm>
            <a:off x="2096654" y="3713018"/>
            <a:ext cx="7952509" cy="11222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000" i="1" dirty="0">
                <a:solidFill>
                  <a:srgbClr val="494B42"/>
                </a:solidFill>
                <a:latin typeface="Montserrat SemiBold" panose="00000700000000000000" pitchFamily="2" charset="0"/>
              </a:rPr>
              <a:t>“[...] ofereçam a si mesmos a Deus e ofereçam os seus membros a Deus, como instrumentos de justiça” </a:t>
            </a:r>
          </a:p>
          <a:p>
            <a:pPr>
              <a:lnSpc>
                <a:spcPct val="100000"/>
              </a:lnSpc>
            </a:pPr>
            <a:r>
              <a:rPr lang="pt-BR" sz="1800" i="1" dirty="0">
                <a:solidFill>
                  <a:srgbClr val="494B42"/>
                </a:solidFill>
                <a:latin typeface="Montserrat SemiBold" panose="00000700000000000000" pitchFamily="2" charset="0"/>
              </a:rPr>
              <a:t>(Romanos 6:13).</a:t>
            </a:r>
          </a:p>
        </p:txBody>
      </p:sp>
    </p:spTree>
    <p:extLst>
      <p:ext uri="{BB962C8B-B14F-4D97-AF65-F5344CB8AC3E}">
        <p14:creationId xmlns:p14="http://schemas.microsoft.com/office/powerpoint/2010/main" val="4232390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A91475-5669-9EF7-6E73-A1E1EB5CC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654CD-824D-AEC9-73CC-A0ECA1CB2E78}"/>
              </a:ext>
            </a:extLst>
          </p:cNvPr>
          <p:cNvSpPr txBox="1">
            <a:spLocks/>
          </p:cNvSpPr>
          <p:nvPr/>
        </p:nvSpPr>
        <p:spPr>
          <a:xfrm>
            <a:off x="784063" y="779047"/>
            <a:ext cx="7399356" cy="1084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Oferecer-se a Deus significa: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208DB-2A4A-8982-BD98-BF7F7838CA73}"/>
              </a:ext>
            </a:extLst>
          </p:cNvPr>
          <p:cNvSpPr txBox="1">
            <a:spLocks/>
          </p:cNvSpPr>
          <p:nvPr/>
        </p:nvSpPr>
        <p:spPr>
          <a:xfrm>
            <a:off x="784062" y="1863160"/>
            <a:ext cx="8997247" cy="2542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Entrega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Consagração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Rendição pessoal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Submissão</a:t>
            </a:r>
          </a:p>
          <a:p>
            <a:pPr algn="l">
              <a:lnSpc>
                <a:spcPct val="120000"/>
              </a:lnSpc>
            </a:pPr>
            <a:endParaRPr lang="pt-BR" sz="2800" i="1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080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3096BD-6800-DA6C-BC4D-E34707645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CA543-6F36-AD00-344C-396AA5DD4A74}"/>
              </a:ext>
            </a:extLst>
          </p:cNvPr>
          <p:cNvSpPr txBox="1">
            <a:spLocks/>
          </p:cNvSpPr>
          <p:nvPr/>
        </p:nvSpPr>
        <p:spPr>
          <a:xfrm>
            <a:off x="784063" y="779047"/>
            <a:ext cx="7399356" cy="1084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Desafios: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97C21-2A3E-06C5-42D2-095DB975EDB1}"/>
              </a:ext>
            </a:extLst>
          </p:cNvPr>
          <p:cNvSpPr txBox="1">
            <a:spLocks/>
          </p:cNvSpPr>
          <p:nvPr/>
        </p:nvSpPr>
        <p:spPr>
          <a:xfrm>
            <a:off x="784062" y="1863160"/>
            <a:ext cx="8414259" cy="2542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Palavras como “rendição” e “submissão” são associadas à derrota.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Na sociedade atual, somos ensinados a vencer, não a ceder.</a:t>
            </a:r>
          </a:p>
          <a:p>
            <a:pPr algn="l">
              <a:lnSpc>
                <a:spcPct val="120000"/>
              </a:lnSpc>
            </a:pPr>
            <a:endParaRPr lang="pt-BR" sz="2800" i="1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817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439A5-0635-8067-8CAB-989FE9EC1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AE7E191-4303-6DF5-0A9B-3114ECBAB6B6}"/>
              </a:ext>
            </a:extLst>
          </p:cNvPr>
          <p:cNvSpPr txBox="1"/>
          <p:nvPr/>
        </p:nvSpPr>
        <p:spPr>
          <a:xfrm>
            <a:off x="939298" y="2151728"/>
            <a:ext cx="4402247" cy="255454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indent="0">
              <a:buNone/>
            </a:pPr>
            <a:r>
              <a:rPr lang="pt-BR" sz="4000" dirty="0">
                <a:solidFill>
                  <a:srgbClr val="494B42"/>
                </a:solidFill>
                <a:latin typeface="Montserrat ExtraBold" panose="00000900000000000000" pitchFamily="2" charset="0"/>
              </a:rPr>
              <a:t>Três barreiras que impedem uma entrega total:</a:t>
            </a:r>
          </a:p>
        </p:txBody>
      </p:sp>
    </p:spTree>
    <p:extLst>
      <p:ext uri="{BB962C8B-B14F-4D97-AF65-F5344CB8AC3E}">
        <p14:creationId xmlns:p14="http://schemas.microsoft.com/office/powerpoint/2010/main" val="2431043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EE0F8A-86A9-B47F-C467-95013E568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5836589-0F6B-3446-0FD8-F72D9BEBB967}"/>
              </a:ext>
            </a:extLst>
          </p:cNvPr>
          <p:cNvSpPr txBox="1"/>
          <p:nvPr/>
        </p:nvSpPr>
        <p:spPr>
          <a:xfrm>
            <a:off x="866870" y="830967"/>
            <a:ext cx="51644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4800" b="1" dirty="0">
                <a:solidFill>
                  <a:srgbClr val="D2C092"/>
                </a:solidFill>
                <a:latin typeface="Montserrat ExtraBold" panose="00000900000000000000" pitchFamily="2" charset="0"/>
              </a:rPr>
              <a:t>1. Medo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9966D50-02AC-24A7-6E28-5BAC5884FE4B}"/>
              </a:ext>
            </a:extLst>
          </p:cNvPr>
          <p:cNvSpPr txBox="1"/>
          <p:nvPr/>
        </p:nvSpPr>
        <p:spPr>
          <a:xfrm>
            <a:off x="1094172" y="3592048"/>
            <a:ext cx="100036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t-BR" sz="32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“No amor não existe medo; pelo contrário, o perfeito amor lança fora o medo. Porque o medo envolve castigo, e quem teme não é aperfeiçoado no amor” </a:t>
            </a:r>
          </a:p>
          <a:p>
            <a:pPr algn="ctr">
              <a:spcAft>
                <a:spcPts val="1200"/>
              </a:spcAft>
            </a:pPr>
            <a:r>
              <a:rPr lang="pt-BR" sz="2400" dirty="0">
                <a:solidFill>
                  <a:srgbClr val="494B42"/>
                </a:solidFill>
                <a:latin typeface="Montserrat SemiBold" panose="00000700000000000000" pitchFamily="2" charset="0"/>
              </a:rPr>
              <a:t>(1 João 4:18).</a:t>
            </a:r>
            <a:endParaRPr lang="pt-BR" sz="32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028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446E2C-B1D3-666C-5FE6-43F48C075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60B4B4B-1217-021E-4A9E-960B572EDE2B}"/>
              </a:ext>
            </a:extLst>
          </p:cNvPr>
          <p:cNvSpPr txBox="1"/>
          <p:nvPr/>
        </p:nvSpPr>
        <p:spPr>
          <a:xfrm>
            <a:off x="866870" y="830967"/>
            <a:ext cx="51644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4800" b="1" dirty="0">
                <a:solidFill>
                  <a:srgbClr val="D2C092"/>
                </a:solidFill>
                <a:latin typeface="Montserrat ExtraBold" panose="00000900000000000000" pitchFamily="2" charset="0"/>
              </a:rPr>
              <a:t>2. Orgulho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34464AC-9738-19F0-4385-D89F587A82FC}"/>
              </a:ext>
            </a:extLst>
          </p:cNvPr>
          <p:cNvSpPr txBox="1"/>
          <p:nvPr/>
        </p:nvSpPr>
        <p:spPr>
          <a:xfrm>
            <a:off x="1094172" y="3592048"/>
            <a:ext cx="100036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t-BR" sz="3200" dirty="0">
                <a:solidFill>
                  <a:srgbClr val="494B42"/>
                </a:solidFill>
                <a:latin typeface="Montserrat SemiBold" panose="00000700000000000000" pitchFamily="2" charset="0"/>
              </a:rPr>
              <a:t>Nabucodonosor teve que passar pela experiência de viver por sete anos entre os animais do campo, para só então reconhecer o poder e a majestade do verdadeiro Deus</a:t>
            </a:r>
          </a:p>
          <a:p>
            <a:pPr algn="ctr">
              <a:spcAft>
                <a:spcPts val="1200"/>
              </a:spcAft>
            </a:pPr>
            <a:r>
              <a:rPr lang="pt-BR" sz="2400" dirty="0">
                <a:solidFill>
                  <a:srgbClr val="494B42"/>
                </a:solidFill>
                <a:latin typeface="Montserrat SemiBold" panose="00000700000000000000" pitchFamily="2" charset="0"/>
              </a:rPr>
              <a:t>(Daniel 4).</a:t>
            </a:r>
            <a:endParaRPr lang="pt-BR" sz="32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661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4D8173-298F-2C37-9C5E-025ECABCE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061C168-2765-3E45-0673-A78D9485ACAC}"/>
              </a:ext>
            </a:extLst>
          </p:cNvPr>
          <p:cNvSpPr txBox="1"/>
          <p:nvPr/>
        </p:nvSpPr>
        <p:spPr>
          <a:xfrm>
            <a:off x="866870" y="680629"/>
            <a:ext cx="715953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4800" b="1" dirty="0">
                <a:solidFill>
                  <a:srgbClr val="D2C092"/>
                </a:solidFill>
                <a:latin typeface="Montserrat ExtraBold" panose="00000900000000000000" pitchFamily="2" charset="0"/>
              </a:rPr>
              <a:t>3. Falta de compreensão</a:t>
            </a:r>
          </a:p>
          <a:p>
            <a:pPr marL="0" indent="0">
              <a:buNone/>
            </a:pPr>
            <a:endParaRPr lang="pt-BR" sz="4800" b="1" dirty="0">
              <a:solidFill>
                <a:srgbClr val="D2C092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16FBC5B-E878-AB03-01F2-FE68C75F6C03}"/>
              </a:ext>
            </a:extLst>
          </p:cNvPr>
          <p:cNvSpPr txBox="1"/>
          <p:nvPr/>
        </p:nvSpPr>
        <p:spPr>
          <a:xfrm>
            <a:off x="1094172" y="3869048"/>
            <a:ext cx="100036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t-BR" sz="3200" dirty="0">
                <a:solidFill>
                  <a:srgbClr val="494B42"/>
                </a:solidFill>
                <a:latin typeface="Montserrat SemiBold" panose="00000700000000000000" pitchFamily="2" charset="0"/>
              </a:rPr>
              <a:t>Render-se a Deus não é resignação passiva, fatalismo ou desculpa para a preguiça. Significa o oposto.</a:t>
            </a:r>
          </a:p>
        </p:txBody>
      </p:sp>
    </p:spTree>
    <p:extLst>
      <p:ext uri="{BB962C8B-B14F-4D97-AF65-F5344CB8AC3E}">
        <p14:creationId xmlns:p14="http://schemas.microsoft.com/office/powerpoint/2010/main" val="2609627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80B7B5-6532-4C65-2986-3F6A9ECF9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0C206FDE-4B9B-DC70-C0D5-A2E9707E7ECD}"/>
              </a:ext>
            </a:extLst>
          </p:cNvPr>
          <p:cNvSpPr txBox="1"/>
          <p:nvPr/>
        </p:nvSpPr>
        <p:spPr>
          <a:xfrm>
            <a:off x="939298" y="2151728"/>
            <a:ext cx="4402247" cy="255454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indent="0">
              <a:buNone/>
            </a:pPr>
            <a:r>
              <a:rPr lang="pt-BR" sz="4000" dirty="0">
                <a:solidFill>
                  <a:srgbClr val="494B42"/>
                </a:solidFill>
                <a:latin typeface="Montserrat ExtraBold" panose="00000900000000000000" pitchFamily="2" charset="0"/>
              </a:rPr>
              <a:t>Características dos que se entregam a Deus:</a:t>
            </a:r>
          </a:p>
        </p:txBody>
      </p:sp>
    </p:spTree>
    <p:extLst>
      <p:ext uri="{BB962C8B-B14F-4D97-AF65-F5344CB8AC3E}">
        <p14:creationId xmlns:p14="http://schemas.microsoft.com/office/powerpoint/2010/main" val="35468263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8" ma:contentTypeDescription="Crie um novo documento." ma:contentTypeScope="" ma:versionID="e667ed11a7dc85a5ce8aef94a7e3c0c4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86402b3dae7abd56f70f156dc023e281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469AF719-EAED-4329-BFE4-020ABC28297F}"/>
</file>

<file path=customXml/itemProps2.xml><?xml version="1.0" encoding="utf-8"?>
<ds:datastoreItem xmlns:ds="http://schemas.openxmlformats.org/officeDocument/2006/customXml" ds:itemID="{F1145147-ECA7-40C2-A5A8-ED7B7C7606C5}"/>
</file>

<file path=customXml/itemProps3.xml><?xml version="1.0" encoding="utf-8"?>
<ds:datastoreItem xmlns:ds="http://schemas.openxmlformats.org/officeDocument/2006/customXml" ds:itemID="{4C56FB5D-8DD8-444C-9824-B3DBD9BA204A}"/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524</Words>
  <Application>Microsoft Office PowerPoint</Application>
  <PresentationFormat>Widescreen</PresentationFormat>
  <Paragraphs>57</Paragraphs>
  <Slides>19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5" baseType="lpstr">
      <vt:lpstr>Montserrat SemiBold</vt:lpstr>
      <vt:lpstr>Aptos Display</vt:lpstr>
      <vt:lpstr>Arial</vt:lpstr>
      <vt:lpstr>Montserrat ExtraBold</vt:lpstr>
      <vt:lpstr>Aptos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Claudia Suzana Rossi Lima</dc:creator>
  <cp:lastModifiedBy>DSA - Vanessa Stehling Belgd</cp:lastModifiedBy>
  <cp:revision>14</cp:revision>
  <dcterms:created xsi:type="dcterms:W3CDTF">2024-11-25T23:42:57Z</dcterms:created>
  <dcterms:modified xsi:type="dcterms:W3CDTF">2024-12-02T14:20:48Z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