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64" r:id="rId3"/>
    <p:sldId id="270" r:id="rId4"/>
    <p:sldId id="257" r:id="rId5"/>
    <p:sldId id="262" r:id="rId6"/>
    <p:sldId id="278" r:id="rId7"/>
    <p:sldId id="260" r:id="rId8"/>
    <p:sldId id="273" r:id="rId9"/>
    <p:sldId id="263" r:id="rId10"/>
    <p:sldId id="267" r:id="rId11"/>
    <p:sldId id="276" r:id="rId12"/>
    <p:sldId id="279" r:id="rId13"/>
    <p:sldId id="280" r:id="rId14"/>
    <p:sldId id="261" r:id="rId15"/>
    <p:sldId id="274" r:id="rId16"/>
    <p:sldId id="275" r:id="rId17"/>
    <p:sldId id="281" r:id="rId18"/>
    <p:sldId id="282" r:id="rId19"/>
    <p:sldId id="277" r:id="rId20"/>
  </p:sldIdLst>
  <p:sldSz cx="12192000" cy="6858000"/>
  <p:notesSz cx="6858000" cy="9144000"/>
  <p:embeddedFontLst>
    <p:embeddedFont>
      <p:font typeface="Montserrat ExtraBold" panose="00000900000000000000" pitchFamily="2" charset="0"/>
      <p:bold r:id="rId22"/>
      <p:boldItalic r:id="rId23"/>
    </p:embeddedFont>
    <p:embeddedFont>
      <p:font typeface="Montserrat SemiBold" panose="00000700000000000000" pitchFamily="2" charset="0"/>
      <p:bold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092"/>
    <a:srgbClr val="494B4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3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03/12/2024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939298" y="2767281"/>
            <a:ext cx="4402247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rgbClr val="494B42"/>
                </a:solidFill>
                <a:latin typeface="Montserrat ExtraBold" panose="00000900000000000000" pitchFamily="2" charset="0"/>
              </a:rPr>
              <a:t>Tentação em três etapas: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0A42-262D-CBD0-46B3-A18841F1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26D4AE8-916D-5BB8-CCCB-4EE84F99D755}"/>
              </a:ext>
            </a:extLst>
          </p:cNvPr>
          <p:cNvSpPr txBox="1"/>
          <p:nvPr/>
        </p:nvSpPr>
        <p:spPr>
          <a:xfrm>
            <a:off x="866870" y="830967"/>
            <a:ext cx="5164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1. Abordagem direta, nada sutil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DFCD9D-907F-47A0-E284-133E8091504B}"/>
              </a:ext>
            </a:extLst>
          </p:cNvPr>
          <p:cNvSpPr txBox="1"/>
          <p:nvPr/>
        </p:nvSpPr>
        <p:spPr>
          <a:xfrm>
            <a:off x="1061844" y="3663306"/>
            <a:ext cx="993900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“Assim, depois de algum tempo, a mulher de </a:t>
            </a:r>
            <a:r>
              <a:rPr lang="pt-BR" sz="3600" dirty="0" err="1">
                <a:solidFill>
                  <a:srgbClr val="494B42"/>
                </a:solidFill>
                <a:latin typeface="Montserrat SemiBold" panose="00000700000000000000" pitchFamily="2" charset="0"/>
              </a:rPr>
              <a:t>Potifar</a:t>
            </a: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 pôs os olhos em José e lhe disse: — Venha para a cama comigo” </a:t>
            </a:r>
          </a:p>
          <a:p>
            <a:pPr algn="ctr"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39:7).</a:t>
            </a:r>
            <a:endParaRPr lang="pt-BR" sz="3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E7EA5-8754-5F7C-CF25-B14CC60D0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4CAE2FB-915E-1E18-9CF0-C0D0B08080D8}"/>
              </a:ext>
            </a:extLst>
          </p:cNvPr>
          <p:cNvSpPr txBox="1"/>
          <p:nvPr/>
        </p:nvSpPr>
        <p:spPr>
          <a:xfrm>
            <a:off x="866870" y="830967"/>
            <a:ext cx="5164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2. Abordagem persistente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5E6C61A-0182-A4F3-B448-88618841D56F}"/>
              </a:ext>
            </a:extLst>
          </p:cNvPr>
          <p:cNvSpPr txBox="1"/>
          <p:nvPr/>
        </p:nvSpPr>
        <p:spPr>
          <a:xfrm>
            <a:off x="1061844" y="3663306"/>
            <a:ext cx="99390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“Ela falava com José todos os dias” </a:t>
            </a:r>
          </a:p>
          <a:p>
            <a:pPr algn="ctr">
              <a:spcAft>
                <a:spcPts val="1200"/>
              </a:spcAft>
            </a:pPr>
            <a:r>
              <a:rPr lang="pt-BR" sz="24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39:10).</a:t>
            </a:r>
            <a:endParaRPr lang="pt-BR" sz="3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91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764CF-C1F4-3F8D-9CF8-FF1A1ABB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FDE4695-AE7F-063E-C958-21E08BA6C919}"/>
              </a:ext>
            </a:extLst>
          </p:cNvPr>
          <p:cNvSpPr txBox="1"/>
          <p:nvPr/>
        </p:nvSpPr>
        <p:spPr>
          <a:xfrm>
            <a:off x="866871" y="830967"/>
            <a:ext cx="44625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3. Abordagem pela força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59A5F-7984-5B28-8A87-E33CC516EE97}"/>
              </a:ext>
            </a:extLst>
          </p:cNvPr>
          <p:cNvSpPr txBox="1"/>
          <p:nvPr/>
        </p:nvSpPr>
        <p:spPr>
          <a:xfrm>
            <a:off x="1593103" y="3429000"/>
            <a:ext cx="900579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“Certo dia, ele entrou na casa para fazer as suas tarefas, e nenhum dos empregados se encontrava ali. Ela o agarrou pelo manto, dizendo: ― Deite‑se comigo! Ele, porém, fugiu da casa, deixando o manto na mão dela” </a:t>
            </a:r>
          </a:p>
          <a:p>
            <a:pPr algn="ctr">
              <a:spcAft>
                <a:spcPts val="1200"/>
              </a:spcAft>
            </a:pP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39:11-12).</a:t>
            </a:r>
          </a:p>
        </p:txBody>
      </p:sp>
    </p:spTree>
    <p:extLst>
      <p:ext uri="{BB962C8B-B14F-4D97-AF65-F5344CB8AC3E}">
        <p14:creationId xmlns:p14="http://schemas.microsoft.com/office/powerpoint/2010/main" val="395148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AB49E-0025-DA74-7BEF-176CE721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755771-9151-1A6C-CFAA-80B1ECCE7C04}"/>
              </a:ext>
            </a:extLst>
          </p:cNvPr>
          <p:cNvSpPr txBox="1">
            <a:spLocks/>
          </p:cNvSpPr>
          <p:nvPr/>
        </p:nvSpPr>
        <p:spPr>
          <a:xfrm>
            <a:off x="1725440" y="2239981"/>
            <a:ext cx="6105808" cy="306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“O Senhor, porém, estava com José, foi bondoso com ele e fez com que encontrasse favor aos olhos do carcereiro” 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39:21).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DE8787-59FB-D5CD-D2F4-1A2A56370176}"/>
              </a:ext>
            </a:extLst>
          </p:cNvPr>
          <p:cNvSpPr txBox="1"/>
          <p:nvPr/>
        </p:nvSpPr>
        <p:spPr>
          <a:xfrm>
            <a:off x="1951136" y="1553035"/>
            <a:ext cx="565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494B42"/>
                </a:solidFill>
                <a:latin typeface="Montserrat ExtraBold" panose="00000900000000000000" pitchFamily="2" charset="0"/>
              </a:rPr>
              <a:t>José prisioneiro</a:t>
            </a:r>
          </a:p>
        </p:txBody>
      </p:sp>
    </p:spTree>
    <p:extLst>
      <p:ext uri="{BB962C8B-B14F-4D97-AF65-F5344CB8AC3E}">
        <p14:creationId xmlns:p14="http://schemas.microsoft.com/office/powerpoint/2010/main" val="1883839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B6FC6-9EBE-F9B1-2CCA-B6745592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68B368-FF64-2EC6-2DC7-BCC1F93975AB}"/>
              </a:ext>
            </a:extLst>
          </p:cNvPr>
          <p:cNvSpPr txBox="1">
            <a:spLocks/>
          </p:cNvSpPr>
          <p:nvPr/>
        </p:nvSpPr>
        <p:spPr>
          <a:xfrm>
            <a:off x="1472045" y="1780308"/>
            <a:ext cx="9247909" cy="3297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“É nesse processo de encontrar e resolver problemas que a vida acha seu significado. Só os problemas nos fazem crescer mental e espiritualmente. Esse é o motivo pelo qual os sábios aprendem a não temer, mas a aceitar os problemas, bem como a dor que os acompanha” </a:t>
            </a:r>
            <a:b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endParaRPr lang="pt-BR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1600" dirty="0">
                <a:solidFill>
                  <a:srgbClr val="D2C092"/>
                </a:solidFill>
                <a:latin typeface="Montserrat SemiBold" panose="00000700000000000000" pitchFamily="2" charset="0"/>
              </a:rPr>
              <a:t>(Scott Peck, Formação da Personalidade).</a:t>
            </a:r>
            <a:endParaRPr lang="en-US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ED330-9D3E-95A9-5724-E3B93CE92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449720-2DDB-D350-898F-8A239F178D1A}"/>
              </a:ext>
            </a:extLst>
          </p:cNvPr>
          <p:cNvSpPr txBox="1">
            <a:spLocks/>
          </p:cNvSpPr>
          <p:nvPr/>
        </p:nvSpPr>
        <p:spPr>
          <a:xfrm>
            <a:off x="1976169" y="1893454"/>
            <a:ext cx="5754667" cy="334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Os que se despem da túnica encontram sentido e propósito no sofrimento e na provação.</a:t>
            </a:r>
          </a:p>
        </p:txBody>
      </p:sp>
    </p:spTree>
    <p:extLst>
      <p:ext uri="{BB962C8B-B14F-4D97-AF65-F5344CB8AC3E}">
        <p14:creationId xmlns:p14="http://schemas.microsoft.com/office/powerpoint/2010/main" val="167010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BD271-C13D-DF48-4AC4-4DB7A89C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7738E68-0B89-7EEF-AF62-CBD164AFE848}"/>
              </a:ext>
            </a:extLst>
          </p:cNvPr>
          <p:cNvSpPr txBox="1"/>
          <p:nvPr/>
        </p:nvSpPr>
        <p:spPr>
          <a:xfrm>
            <a:off x="2105527" y="1336002"/>
            <a:ext cx="7980945" cy="449214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 algn="ctr">
              <a:buNone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José governador – </a:t>
            </a:r>
          </a:p>
          <a:p>
            <a:pPr marL="0" indent="0" algn="ctr">
              <a:buNone/>
            </a:pPr>
            <a:r>
              <a:rPr lang="pt-BR" sz="40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O José dos sonhos</a:t>
            </a:r>
          </a:p>
          <a:p>
            <a:pPr marL="0" indent="0" algn="ctr">
              <a:buNone/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800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Após anos de provações, José vê o cumprimento de seus sonhos.</a:t>
            </a:r>
          </a:p>
          <a:p>
            <a:pPr marL="0" indent="0" algn="ctr">
              <a:buNone/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“Passados dois anos completos, Faraó teve um sonho [...]” (</a:t>
            </a: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Gênesis 41:1).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5C7F4-A9B0-5658-CD7C-DCDF5EA2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2933B1-F8E0-0B9B-D6A7-3F21A2193F39}"/>
              </a:ext>
            </a:extLst>
          </p:cNvPr>
          <p:cNvSpPr txBox="1">
            <a:spLocks/>
          </p:cNvSpPr>
          <p:nvPr/>
        </p:nvSpPr>
        <p:spPr>
          <a:xfrm>
            <a:off x="1725440" y="2239981"/>
            <a:ext cx="6105808" cy="306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Despido da túnica, José encontrou seu sonho.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47058F-0BA9-2EAE-F98B-A1CEEE39D5B3}"/>
              </a:ext>
            </a:extLst>
          </p:cNvPr>
          <p:cNvSpPr txBox="1"/>
          <p:nvPr/>
        </p:nvSpPr>
        <p:spPr>
          <a:xfrm>
            <a:off x="1951136" y="1553035"/>
            <a:ext cx="5654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 formação do caráter</a:t>
            </a:r>
          </a:p>
        </p:txBody>
      </p:sp>
    </p:spTree>
    <p:extLst>
      <p:ext uri="{BB962C8B-B14F-4D97-AF65-F5344CB8AC3E}">
        <p14:creationId xmlns:p14="http://schemas.microsoft.com/office/powerpoint/2010/main" val="330577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133A-B550-8D03-025A-2C35AAE4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D0A8136-E252-954E-8735-B3DE4D989C27}"/>
              </a:ext>
            </a:extLst>
          </p:cNvPr>
          <p:cNvSpPr txBox="1">
            <a:spLocks/>
          </p:cNvSpPr>
          <p:nvPr/>
        </p:nvSpPr>
        <p:spPr>
          <a:xfrm>
            <a:off x="1472045" y="1609413"/>
            <a:ext cx="9247909" cy="3817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“A formação do caráter não é obra de um dia, nem de um ano, mas de uma existência. A luta pela conquista do eu, pela santidade e o Céu, é uma luta que se prolonga por toda a vida. Sem contínuo esforço e atividade constante, não pode haver progresso nem ganho da coroa da vitória”</a:t>
            </a:r>
            <a:br>
              <a:rPr lang="pt-BR" sz="3600" dirty="0">
                <a:solidFill>
                  <a:srgbClr val="D2C092"/>
                </a:solidFill>
                <a:latin typeface="Montserrat SemiBold" panose="00000700000000000000" pitchFamily="2" charset="0"/>
              </a:rPr>
            </a:br>
            <a:endParaRPr lang="pt-BR" sz="36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(A Ciência do Bom Viver, p. 452).</a:t>
            </a:r>
          </a:p>
        </p:txBody>
      </p:sp>
    </p:spTree>
    <p:extLst>
      <p:ext uri="{BB962C8B-B14F-4D97-AF65-F5344CB8AC3E}">
        <p14:creationId xmlns:p14="http://schemas.microsoft.com/office/powerpoint/2010/main" val="424720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119745" y="2292927"/>
            <a:ext cx="7952509" cy="2272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Despindo-se da túnica: </a:t>
            </a:r>
            <a:br>
              <a:rPr lang="pt-BR" sz="4400" b="1" dirty="0">
                <a:solidFill>
                  <a:srgbClr val="494B42"/>
                </a:solidFill>
                <a:latin typeface="Montserrat ExtraBold" panose="00000900000000000000" pitchFamily="2" charset="0"/>
              </a:rPr>
            </a:br>
            <a:r>
              <a:rPr lang="pt-BR" sz="44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 história de José</a:t>
            </a:r>
            <a:endParaRPr lang="en-US" sz="44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64FAA-1654-470A-8C2A-6D4020A0F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2F740A1-3A11-6CE0-8D68-43998C970145}"/>
              </a:ext>
            </a:extLst>
          </p:cNvPr>
          <p:cNvSpPr txBox="1">
            <a:spLocks/>
          </p:cNvSpPr>
          <p:nvPr/>
        </p:nvSpPr>
        <p:spPr>
          <a:xfrm>
            <a:off x="1472045" y="1655596"/>
            <a:ext cx="9247909" cy="3546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“Esta é a história da família de Jacó: Quando José tinha dezessete anos, pastoreava os rebanhos com os seus irmãos. Ajudava os filhos de Bila e os filhos de </a:t>
            </a:r>
            <a:r>
              <a:rPr lang="pt-BR" dirty="0" err="1">
                <a:solidFill>
                  <a:srgbClr val="D2C092"/>
                </a:solidFill>
                <a:latin typeface="Montserrat SemiBold" panose="00000700000000000000" pitchFamily="2" charset="0"/>
              </a:rPr>
              <a:t>Zilpa</a:t>
            </a:r>
            <a:r>
              <a:rPr lang="pt-BR" dirty="0">
                <a:solidFill>
                  <a:srgbClr val="D2C092"/>
                </a:solidFill>
                <a:latin typeface="Montserrat SemiBold" panose="00000700000000000000" pitchFamily="2" charset="0"/>
              </a:rPr>
              <a:t>, mulheres de seu pai; e contava ao pai a má fama deles. Ora, Israel gostava mais de José do que de qualquer outro filho, porque lhe havia nascido em sua velhice; por isso mandou fazer para ele uma túnica longa. Quando os seus irmãos viram que o pai gostava mais dele do que de qualquer outro filho, odiaram-no e não conseguiam falar com ele amigavelmente” </a:t>
            </a:r>
            <a:r>
              <a:rPr lang="pt-BR" sz="1400" dirty="0">
                <a:solidFill>
                  <a:srgbClr val="D2C092"/>
                </a:solidFill>
                <a:latin typeface="Montserrat SemiBold" panose="00000700000000000000" pitchFamily="2" charset="0"/>
              </a:rPr>
              <a:t>(Gênesis 37:2-4 ).</a:t>
            </a:r>
          </a:p>
          <a:p>
            <a:endParaRPr lang="en-US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8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84063" y="1005384"/>
            <a:ext cx="7399356" cy="108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As etapas da vida de José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84063" y="2292448"/>
            <a:ext cx="8997247" cy="1962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José da túnica.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José escravo e na prisão.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José governador – o José dos sonhos.</a:t>
            </a: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E0F8A-86A9-B47F-C467-95013E56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836589-0F6B-3446-0FD8-F72D9BEBB967}"/>
              </a:ext>
            </a:extLst>
          </p:cNvPr>
          <p:cNvSpPr txBox="1"/>
          <p:nvPr/>
        </p:nvSpPr>
        <p:spPr>
          <a:xfrm>
            <a:off x="866870" y="984876"/>
            <a:ext cx="51644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4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José da túnica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966D50-02AC-24A7-6E28-5BAC5884FE4B}"/>
              </a:ext>
            </a:extLst>
          </p:cNvPr>
          <p:cNvSpPr txBox="1"/>
          <p:nvPr/>
        </p:nvSpPr>
        <p:spPr>
          <a:xfrm>
            <a:off x="866870" y="3309470"/>
            <a:ext cx="8249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A túnica era uma expressão aberta e declarada de puro favoritismo.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Aspectos positivos: 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Ele era o escolhido. Tinha uma vida de privilégios.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Aspectos negativos: 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Sucesso sem esforço, egoísmo, fraqueza diante de desafios.</a:t>
            </a:r>
          </a:p>
        </p:txBody>
      </p:sp>
    </p:spTree>
    <p:extLst>
      <p:ext uri="{BB962C8B-B14F-4D97-AF65-F5344CB8AC3E}">
        <p14:creationId xmlns:p14="http://schemas.microsoft.com/office/powerpoint/2010/main" val="265002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C8E9D-647A-E053-FF49-A001C88BB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F4F5375-CE57-F582-9F22-F18CD2185DBD}"/>
              </a:ext>
            </a:extLst>
          </p:cNvPr>
          <p:cNvSpPr txBox="1"/>
          <p:nvPr/>
        </p:nvSpPr>
        <p:spPr>
          <a:xfrm>
            <a:off x="1264655" y="1151276"/>
            <a:ext cx="9662689" cy="52847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José e os sonhos</a:t>
            </a:r>
          </a:p>
          <a:p>
            <a:pPr marL="0" indent="0" algn="ctr">
              <a:buNone/>
            </a:pP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“— Peço que ouçam o sonho que tive. Sonhei que estávamos amarrando feixes no campo, e eis que o meu feixe se levantou e ficou em pé, enquanto os feixes de vocês o rodeavam e se inclinavam diante do meu. Então os irmãos lhe disseram: — Você pensa que vai mesmo reinar sobre nós? Pensa que realmente dominará sobre nós? E com isso o odiavam ainda mais, por causa dos seus sonhos e de suas palavras”</a:t>
            </a:r>
            <a:endParaRPr lang="pt-BR" sz="20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(Gênesis 37:6-8).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6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95DBE-82DA-1988-49CD-A6D8B89E7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A5BA71-A3A3-56DC-7A74-D59BCAC808AC}"/>
              </a:ext>
            </a:extLst>
          </p:cNvPr>
          <p:cNvSpPr txBox="1"/>
          <p:nvPr/>
        </p:nvSpPr>
        <p:spPr>
          <a:xfrm>
            <a:off x="1264655" y="1289821"/>
            <a:ext cx="9662689" cy="449214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José escravo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endParaRPr lang="pt-BR" sz="2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rgbClr val="494B42"/>
                </a:solidFill>
                <a:highlight>
                  <a:srgbClr val="D2C092"/>
                </a:highlight>
                <a:latin typeface="Montserrat SemiBold" panose="00000700000000000000" pitchFamily="2" charset="0"/>
              </a:rPr>
              <a:t>As provas revelam o coração e forjam o caráter.</a:t>
            </a:r>
          </a:p>
          <a:p>
            <a:pPr marL="0" indent="0" algn="ctr">
              <a:buNone/>
            </a:pPr>
            <a:endParaRPr lang="pt-BR" sz="2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“[...] José, que foi vendido como escravo. </a:t>
            </a:r>
            <a:r>
              <a:rPr lang="pt-BR" sz="2600" dirty="0" err="1">
                <a:solidFill>
                  <a:srgbClr val="494B42"/>
                </a:solidFill>
                <a:latin typeface="Montserrat SemiBold" panose="00000700000000000000" pitchFamily="2" charset="0"/>
              </a:rPr>
              <a:t>Machucaram‑lhe</a:t>
            </a:r>
            <a:r>
              <a:rPr lang="pt-BR" sz="2600" dirty="0">
                <a:solidFill>
                  <a:srgbClr val="494B42"/>
                </a:solidFill>
                <a:latin typeface="Montserrat SemiBold" panose="00000700000000000000" pitchFamily="2" charset="0"/>
              </a:rPr>
              <a:t> os pés com correntes e com ferros prenderam‑lhe o pescoço, até que se cumprisse o que ele próprio previra e a palavra do Senhor o confirmou”</a:t>
            </a:r>
          </a:p>
          <a:p>
            <a:pPr marL="0" indent="0" algn="ctr">
              <a:buNone/>
            </a:pPr>
            <a:endParaRPr lang="pt-BR" sz="20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marL="0" indent="0" algn="ctr">
              <a:buNone/>
            </a:pPr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(Salmo 105:17-19).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2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E5682-B8A3-A10B-598E-67CA06F91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C97CD3-C877-A6DB-7515-BA9A546A399E}"/>
              </a:ext>
            </a:extLst>
          </p:cNvPr>
          <p:cNvSpPr txBox="1">
            <a:spLocks/>
          </p:cNvSpPr>
          <p:nvPr/>
        </p:nvSpPr>
        <p:spPr>
          <a:xfrm>
            <a:off x="1809173" y="1773474"/>
            <a:ext cx="8573654" cy="3592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“O Senhor estava com José, de modo que ele foi um homem próspero na casa do seu senhor egípcio. Este percebeu que o Senhor estava com José e que o fazia prosperar em tudo o que ele realizava. O senhor de José se agradou dele, e José lhe serviu. </a:t>
            </a:r>
            <a:r>
              <a:rPr lang="pt-BR" sz="2600" dirty="0" err="1">
                <a:solidFill>
                  <a:srgbClr val="D2C092"/>
                </a:solidFill>
                <a:latin typeface="Montserrat SemiBold" panose="00000700000000000000" pitchFamily="2" charset="0"/>
              </a:rPr>
              <a:t>Potifar</a:t>
            </a:r>
            <a:r>
              <a:rPr lang="pt-BR" sz="2600" dirty="0">
                <a:solidFill>
                  <a:srgbClr val="D2C092"/>
                </a:solidFill>
                <a:latin typeface="Montserrat SemiBold" panose="00000700000000000000" pitchFamily="2" charset="0"/>
              </a:rPr>
              <a:t> o encarregou da sua casa e lhe confiou todas as suas posses”</a:t>
            </a:r>
          </a:p>
          <a:p>
            <a:endParaRPr lang="pt-BR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pt-BR" sz="1600" dirty="0">
                <a:solidFill>
                  <a:srgbClr val="D2C092"/>
                </a:solidFill>
                <a:latin typeface="Montserrat SemiBold" panose="00000700000000000000" pitchFamily="2" charset="0"/>
              </a:rPr>
              <a:t>(Gênesis 39:2-4).</a:t>
            </a:r>
            <a:endParaRPr lang="en-US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85BF8-8A63-90BF-1773-CA7F684D909A}"/>
              </a:ext>
            </a:extLst>
          </p:cNvPr>
          <p:cNvSpPr txBox="1">
            <a:spLocks/>
          </p:cNvSpPr>
          <p:nvPr/>
        </p:nvSpPr>
        <p:spPr>
          <a:xfrm>
            <a:off x="1505115" y="2152072"/>
            <a:ext cx="6538157" cy="3037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  <a:t>Os que se despem da túnica permanecem fiéis aos seus valores mesmo quando tentados a transigir.</a:t>
            </a:r>
            <a:br>
              <a:rPr lang="pt-BR" sz="3200" b="1" dirty="0">
                <a:solidFill>
                  <a:srgbClr val="494B42"/>
                </a:solidFill>
                <a:latin typeface="Montserrat SemiBold" panose="00000700000000000000" pitchFamily="2" charset="0"/>
              </a:rPr>
            </a:br>
            <a:endParaRPr lang="pt-BR" sz="3200" b="1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E92A31C-D404-40A6-A044-FAFF0488D606}"/>
</file>

<file path=customXml/itemProps2.xml><?xml version="1.0" encoding="utf-8"?>
<ds:datastoreItem xmlns:ds="http://schemas.openxmlformats.org/officeDocument/2006/customXml" ds:itemID="{ED75233E-9048-48D5-A328-47805DD9622C}"/>
</file>

<file path=customXml/itemProps3.xml><?xml version="1.0" encoding="utf-8"?>
<ds:datastoreItem xmlns:ds="http://schemas.openxmlformats.org/officeDocument/2006/customXml" ds:itemID="{26108819-AF4A-4757-AEEF-D209D8E32A25}"/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785</Words>
  <Application>Microsoft Office PowerPoint</Application>
  <PresentationFormat>Widescreen</PresentationFormat>
  <Paragraphs>53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Montserrat SemiBold</vt:lpstr>
      <vt:lpstr>Aptos Display</vt:lpstr>
      <vt:lpstr>Arial</vt:lpstr>
      <vt:lpstr>Aptos</vt:lpstr>
      <vt:lpstr>Montserrat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15</cp:revision>
  <dcterms:created xsi:type="dcterms:W3CDTF">2024-11-25T23:42:57Z</dcterms:created>
  <dcterms:modified xsi:type="dcterms:W3CDTF">2024-12-04T02:44:33Z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