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85" r:id="rId4"/>
    <p:sldId id="257" r:id="rId5"/>
    <p:sldId id="286" r:id="rId6"/>
    <p:sldId id="262" r:id="rId7"/>
    <p:sldId id="261" r:id="rId8"/>
    <p:sldId id="287" r:id="rId9"/>
    <p:sldId id="288" r:id="rId10"/>
    <p:sldId id="263" r:id="rId11"/>
    <p:sldId id="289" r:id="rId12"/>
    <p:sldId id="270" r:id="rId13"/>
    <p:sldId id="290" r:id="rId14"/>
    <p:sldId id="291" r:id="rId15"/>
    <p:sldId id="273" r:id="rId16"/>
  </p:sldIdLst>
  <p:sldSz cx="12192000" cy="6858000"/>
  <p:notesSz cx="6858000" cy="9144000"/>
  <p:embeddedFontLst>
    <p:embeddedFont>
      <p:font typeface="Montserrat ExtraBold" panose="00000900000000000000" pitchFamily="2" charset="0"/>
      <p:bold r:id="rId18"/>
      <p:boldItalic r:id="rId19"/>
    </p:embeddedFont>
    <p:embeddedFont>
      <p:font typeface="Montserrat SemiBold" panose="00000700000000000000" pitchFamily="2" charset="0"/>
      <p:bold r:id="rId20"/>
      <p:boldItalic r:id="rId2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092"/>
    <a:srgbClr val="494B4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AB7DA-D973-0FDF-5D08-2EF290D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C85BF8-8A63-90BF-1773-CA7F684D909A}"/>
              </a:ext>
            </a:extLst>
          </p:cNvPr>
          <p:cNvSpPr txBox="1">
            <a:spLocks/>
          </p:cNvSpPr>
          <p:nvPr/>
        </p:nvSpPr>
        <p:spPr>
          <a:xfrm>
            <a:off x="1865334" y="1064491"/>
            <a:ext cx="5837793" cy="4729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Paciência na espera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32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Paulo escreveu: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“Mas, se esperamos o que não vemos, com paciência o aguardamos”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(Romanos 8:25).</a:t>
            </a:r>
            <a:endParaRPr lang="pt-BR" sz="18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8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66A31-CD4D-DFE0-25B7-07527C5D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E4BF0C-CAF4-AC54-8EDB-5CD263C3E135}"/>
              </a:ext>
            </a:extLst>
          </p:cNvPr>
          <p:cNvSpPr txBox="1">
            <a:spLocks/>
          </p:cNvSpPr>
          <p:nvPr/>
        </p:nvSpPr>
        <p:spPr>
          <a:xfrm>
            <a:off x="1865334" y="1064491"/>
            <a:ext cx="5837793" cy="4729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Importância da espera</a:t>
            </a:r>
            <a:endParaRPr lang="pt-BR" sz="32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32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O que Deus faz em nós enquanto esperamos é tão importante quanto aquilo pelo que esperamos.</a:t>
            </a:r>
          </a:p>
        </p:txBody>
      </p:sp>
    </p:spTree>
    <p:extLst>
      <p:ext uri="{BB962C8B-B14F-4D97-AF65-F5344CB8AC3E}">
        <p14:creationId xmlns:p14="http://schemas.microsoft.com/office/powerpoint/2010/main" val="73426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1414158" y="1867737"/>
            <a:ext cx="9363683" cy="3510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“Que bendita esperança temos nós – esperança que se torna mais e mais forte à medida que aumentam as provas e aflições! Agora mostrai vossa confiança Naquele que por vós deu a vida”</a:t>
            </a:r>
            <a:b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b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Mensagens Escolhidas</a:t>
            </a: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v. 2, p. 249).</a:t>
            </a: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958B1-E230-7CB2-2F98-1EE3B71DD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DAB0-0C5A-41D8-3C51-DBCB6F1F79E1}"/>
              </a:ext>
            </a:extLst>
          </p:cNvPr>
          <p:cNvSpPr txBox="1">
            <a:spLocks/>
          </p:cNvSpPr>
          <p:nvPr/>
        </p:nvSpPr>
        <p:spPr>
          <a:xfrm>
            <a:off x="802535" y="773926"/>
            <a:ext cx="6848009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Qual é a função da esperança?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EAD20-0FC7-1B4D-49EF-DC5F92A99C96}"/>
              </a:ext>
            </a:extLst>
          </p:cNvPr>
          <p:cNvSpPr txBox="1">
            <a:spLocks/>
          </p:cNvSpPr>
          <p:nvPr/>
        </p:nvSpPr>
        <p:spPr>
          <a:xfrm>
            <a:off x="802535" y="1858039"/>
            <a:ext cx="7417829" cy="338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Transmitir segurança na intervenção de Deus em minha vida.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Sustentar na tribulação.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Conferir bem-estar, paz e felicidade espiritual.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Prover saúde emocional e motivação para viver.</a:t>
            </a:r>
          </a:p>
        </p:txBody>
      </p:sp>
    </p:spTree>
    <p:extLst>
      <p:ext uri="{BB962C8B-B14F-4D97-AF65-F5344CB8AC3E}">
        <p14:creationId xmlns:p14="http://schemas.microsoft.com/office/powerpoint/2010/main" val="1446615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CF99F-51D4-5DDE-AD92-2258214FA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1A741-1F68-3ED9-01DD-F5C025E945CE}"/>
              </a:ext>
            </a:extLst>
          </p:cNvPr>
          <p:cNvSpPr txBox="1">
            <a:spLocks/>
          </p:cNvSpPr>
          <p:nvPr/>
        </p:nvSpPr>
        <p:spPr>
          <a:xfrm>
            <a:off x="784062" y="958653"/>
            <a:ext cx="6848009" cy="759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Promessas da esperança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65D17-4009-31C9-BB6E-DF5EE6EA15B5}"/>
              </a:ext>
            </a:extLst>
          </p:cNvPr>
          <p:cNvSpPr txBox="1">
            <a:spLocks/>
          </p:cNvSpPr>
          <p:nvPr/>
        </p:nvSpPr>
        <p:spPr>
          <a:xfrm>
            <a:off x="784063" y="1912018"/>
            <a:ext cx="7399356" cy="338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Esperar no Senhor renova as forças (Isaías 40:31).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Esperança de um lar sem morte e dor (Apocalipse 7:17).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Esperança de vida eterna (Apocalipse 2).</a:t>
            </a:r>
          </a:p>
        </p:txBody>
      </p:sp>
    </p:spTree>
    <p:extLst>
      <p:ext uri="{BB962C8B-B14F-4D97-AF65-F5344CB8AC3E}">
        <p14:creationId xmlns:p14="http://schemas.microsoft.com/office/powerpoint/2010/main" val="263195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E5682-B8A3-A10B-598E-67CA06F9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C97CD3-C877-A6DB-7515-BA9A546A399E}"/>
              </a:ext>
            </a:extLst>
          </p:cNvPr>
          <p:cNvSpPr txBox="1">
            <a:spLocks/>
          </p:cNvSpPr>
          <p:nvPr/>
        </p:nvSpPr>
        <p:spPr>
          <a:xfrm>
            <a:off x="1472045" y="1520305"/>
            <a:ext cx="9247909" cy="3817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“Se estivermos constantemente nos regozijando na esperança, estaremos em condições de dizer palavras de ânimo àqueles com os quais nos encontramos” </a:t>
            </a:r>
            <a:b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endParaRPr lang="pt-BR" sz="32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Cuidado de Deus</a:t>
            </a: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p. 336).</a:t>
            </a:r>
          </a:p>
        </p:txBody>
      </p:sp>
    </p:spTree>
    <p:extLst>
      <p:ext uri="{BB962C8B-B14F-4D97-AF65-F5344CB8AC3E}">
        <p14:creationId xmlns:p14="http://schemas.microsoft.com/office/powerpoint/2010/main" val="15261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905270" y="2410622"/>
            <a:ext cx="6381459" cy="2272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Aprendendo a esperar</a:t>
            </a:r>
            <a:endParaRPr lang="en-US" sz="48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CEF62F-CA39-1050-3C42-09CD3D9FE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F21EA0A-E57B-7544-CE72-76026D800095}"/>
              </a:ext>
            </a:extLst>
          </p:cNvPr>
          <p:cNvSpPr txBox="1">
            <a:spLocks/>
          </p:cNvSpPr>
          <p:nvPr/>
        </p:nvSpPr>
        <p:spPr>
          <a:xfrm>
            <a:off x="1985133" y="1360054"/>
            <a:ext cx="5529244" cy="4137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“Espere no Senhor. Anime-se, e fortifique-se o seu coração; espere, pois, no Senhor” </a:t>
            </a:r>
          </a:p>
          <a:p>
            <a:pPr>
              <a:lnSpc>
                <a:spcPct val="100000"/>
              </a:lnSpc>
            </a:pP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(Salmo 27:14).</a:t>
            </a:r>
          </a:p>
        </p:txBody>
      </p:sp>
    </p:spTree>
    <p:extLst>
      <p:ext uri="{BB962C8B-B14F-4D97-AF65-F5344CB8AC3E}">
        <p14:creationId xmlns:p14="http://schemas.microsoft.com/office/powerpoint/2010/main" val="152369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1475-5669-9EF7-6E73-A1E1EB5C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54CD-824D-AEC9-73CC-A0ECA1CB2E78}"/>
              </a:ext>
            </a:extLst>
          </p:cNvPr>
          <p:cNvSpPr txBox="1">
            <a:spLocks/>
          </p:cNvSpPr>
          <p:nvPr/>
        </p:nvSpPr>
        <p:spPr>
          <a:xfrm>
            <a:off x="784062" y="958653"/>
            <a:ext cx="6848009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Não somos pacientes. Vivemos com pressa.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08DB-2A4A-8982-BD98-BF7F7838CA73}"/>
              </a:ext>
            </a:extLst>
          </p:cNvPr>
          <p:cNvSpPr txBox="1">
            <a:spLocks/>
          </p:cNvSpPr>
          <p:nvPr/>
        </p:nvSpPr>
        <p:spPr>
          <a:xfrm>
            <a:off x="784062" y="2281473"/>
            <a:ext cx="8997247" cy="338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Apreciamos ações imediatas: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Deus imediatamente abriu o mar.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Deus imediatamente fez jorrar água da pedra.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Jesus e os milagres imediatos.</a:t>
            </a:r>
          </a:p>
        </p:txBody>
      </p: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0DED8-C335-2338-E674-16335D50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B4E4-3BA5-4E76-6906-9461DD69E36A}"/>
              </a:ext>
            </a:extLst>
          </p:cNvPr>
          <p:cNvSpPr txBox="1">
            <a:spLocks/>
          </p:cNvSpPr>
          <p:nvPr/>
        </p:nvSpPr>
        <p:spPr>
          <a:xfrm>
            <a:off x="784062" y="958653"/>
            <a:ext cx="6848009" cy="759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Tipos de espera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0399E-EDA4-4171-6633-42E84888681E}"/>
              </a:ext>
            </a:extLst>
          </p:cNvPr>
          <p:cNvSpPr txBox="1">
            <a:spLocks/>
          </p:cNvSpPr>
          <p:nvPr/>
        </p:nvSpPr>
        <p:spPr>
          <a:xfrm>
            <a:off x="784062" y="1912018"/>
            <a:ext cx="8997247" cy="338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A espera por uma oportunidade de trabalho.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A espera de uma mãe pelo filho que não chega.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A espera de um filho pela recuperação de um pai alcoólatra.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A espera de um enfermo pela cura.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A espera de um desenganado.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A espera de um prisioneiro.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A espera do lavrador pela chuva.</a:t>
            </a:r>
          </a:p>
        </p:txBody>
      </p:sp>
    </p:spTree>
    <p:extLst>
      <p:ext uri="{BB962C8B-B14F-4D97-AF65-F5344CB8AC3E}">
        <p14:creationId xmlns:p14="http://schemas.microsoft.com/office/powerpoint/2010/main" val="339524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1024931"/>
            <a:ext cx="6004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Espera e fé na Bíblia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866870" y="3665939"/>
            <a:ext cx="966258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Deus prometeu um filho a Abraão, mas ele teve que esperar 24 anos.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Os israelitas tiveram que esperar 40 anos antes de entrar na terra prometida.</a:t>
            </a: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AB49E-0025-DA74-7BEF-176CE721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755771-9151-1A6C-CFAA-80B1ECCE7C04}"/>
              </a:ext>
            </a:extLst>
          </p:cNvPr>
          <p:cNvSpPr txBox="1">
            <a:spLocks/>
          </p:cNvSpPr>
          <p:nvPr/>
        </p:nvSpPr>
        <p:spPr>
          <a:xfrm>
            <a:off x="1463805" y="2424709"/>
            <a:ext cx="9264388" cy="343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200" b="1" dirty="0">
                <a:solidFill>
                  <a:srgbClr val="494B42"/>
                </a:solidFill>
                <a:highlight>
                  <a:srgbClr val="D2C092"/>
                </a:highlight>
                <a:latin typeface="Montserrat SemiBold" panose="00000700000000000000" pitchFamily="2" charset="0"/>
              </a:rPr>
              <a:t>Quando o Messias veio, Ele foi reconhecido apenas por um ancião.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 [...] justo e piedoso e [que] esperava a consolação de Israel; e o Espírito Santo estava sobre ele” </a:t>
            </a: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(Lucas 2:25).</a:t>
            </a:r>
            <a:endParaRPr lang="pt-BR" sz="32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DE8787-59FB-D5CD-D2F4-1A2A56370176}"/>
              </a:ext>
            </a:extLst>
          </p:cNvPr>
          <p:cNvSpPr txBox="1"/>
          <p:nvPr/>
        </p:nvSpPr>
        <p:spPr>
          <a:xfrm>
            <a:off x="1847836" y="1716823"/>
            <a:ext cx="8496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Reconhecimento do Messias</a:t>
            </a:r>
          </a:p>
        </p:txBody>
      </p:sp>
    </p:spTree>
    <p:extLst>
      <p:ext uri="{BB962C8B-B14F-4D97-AF65-F5344CB8AC3E}">
        <p14:creationId xmlns:p14="http://schemas.microsoft.com/office/powerpoint/2010/main" val="188383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6EF20-A348-3624-C3B7-8D94064D0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AA4A531-541B-16A1-9E19-105F10B02134}"/>
              </a:ext>
            </a:extLst>
          </p:cNvPr>
          <p:cNvSpPr txBox="1"/>
          <p:nvPr/>
        </p:nvSpPr>
        <p:spPr>
          <a:xfrm>
            <a:off x="866870" y="821731"/>
            <a:ext cx="46472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A vinda de Jesus e a espera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6E91EF7-0659-225C-3673-C594D6790B2A}"/>
              </a:ext>
            </a:extLst>
          </p:cNvPr>
          <p:cNvSpPr txBox="1"/>
          <p:nvPr/>
        </p:nvSpPr>
        <p:spPr>
          <a:xfrm>
            <a:off x="866870" y="3429000"/>
            <a:ext cx="986578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Mas nem a vinda de Jesus significou o fim da espera.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Jesus viveu, ensinou, foi crucificado, ressuscitou e estava prestes a subir aos céus quando Seus amigos perguntaram: “Será este o tempo em que o Senhor irá restaurar o reino a Israel?”</a:t>
            </a:r>
          </a:p>
        </p:txBody>
      </p:sp>
    </p:spTree>
    <p:extLst>
      <p:ext uri="{BB962C8B-B14F-4D97-AF65-F5344CB8AC3E}">
        <p14:creationId xmlns:p14="http://schemas.microsoft.com/office/powerpoint/2010/main" val="1283385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9F7A23-20FB-4EDF-2B28-444A4FA4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55568B-3406-8AAD-945A-E8CFFFF0998B}"/>
              </a:ext>
            </a:extLst>
          </p:cNvPr>
          <p:cNvSpPr txBox="1">
            <a:spLocks/>
          </p:cNvSpPr>
          <p:nvPr/>
        </p:nvSpPr>
        <p:spPr>
          <a:xfrm>
            <a:off x="1463805" y="2424709"/>
            <a:ext cx="9264388" cy="343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200" b="1" dirty="0">
                <a:solidFill>
                  <a:srgbClr val="494B42"/>
                </a:solidFill>
                <a:highlight>
                  <a:srgbClr val="D2C092"/>
                </a:highlight>
                <a:latin typeface="Montserrat SemiBold" panose="00000700000000000000" pitchFamily="2" charset="0"/>
              </a:rPr>
              <a:t>O Espírito Santo veio, mas isso não significou o fim da espera.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“— Não se afastem de Jerusalém, mas esperem a promessa do Pai” </a:t>
            </a: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(Atos 1:4).</a:t>
            </a:r>
            <a:endParaRPr lang="pt-BR" sz="32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71F43B-1E3C-0AF9-5F44-A2A7A2038F4A}"/>
              </a:ext>
            </a:extLst>
          </p:cNvPr>
          <p:cNvSpPr txBox="1"/>
          <p:nvPr/>
        </p:nvSpPr>
        <p:spPr>
          <a:xfrm>
            <a:off x="1847836" y="1716823"/>
            <a:ext cx="8496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A promessa do Pai</a:t>
            </a:r>
          </a:p>
        </p:txBody>
      </p:sp>
    </p:spTree>
    <p:extLst>
      <p:ext uri="{BB962C8B-B14F-4D97-AF65-F5344CB8AC3E}">
        <p14:creationId xmlns:p14="http://schemas.microsoft.com/office/powerpoint/2010/main" val="91800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7C673B5-F02B-4FDB-8A3B-DD0E5E257CD6}"/>
</file>

<file path=customXml/itemProps2.xml><?xml version="1.0" encoding="utf-8"?>
<ds:datastoreItem xmlns:ds="http://schemas.openxmlformats.org/officeDocument/2006/customXml" ds:itemID="{504ABE01-4024-44B7-8841-778EF64626EB}"/>
</file>

<file path=customXml/itemProps3.xml><?xml version="1.0" encoding="utf-8"?>
<ds:datastoreItem xmlns:ds="http://schemas.openxmlformats.org/officeDocument/2006/customXml" ds:itemID="{08918B2F-A370-4615-865B-B604EDB1BB56}"/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488</Words>
  <Application>Microsoft Office PowerPoint</Application>
  <PresentationFormat>Widescreen</PresentationFormat>
  <Paragraphs>48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Montserrat ExtraBold</vt:lpstr>
      <vt:lpstr>Aptos Display</vt:lpstr>
      <vt:lpstr>Arial</vt:lpstr>
      <vt:lpstr>Aptos</vt:lpstr>
      <vt:lpstr>Montserrat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16</cp:revision>
  <dcterms:created xsi:type="dcterms:W3CDTF">2024-11-25T23:42:57Z</dcterms:created>
  <dcterms:modified xsi:type="dcterms:W3CDTF">2024-12-04T10:36:39Z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