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6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6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96240-C58A-4DAF-B708-35757124C5AF}" v="1" dt="2025-09-18T18:59:28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4"/>
    <p:restoredTop sz="94711"/>
  </p:normalViewPr>
  <p:slideViewPr>
    <p:cSldViewPr snapToGrid="0">
      <p:cViewPr varScale="1">
        <p:scale>
          <a:sx n="105" d="100"/>
          <a:sy n="105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undo custSel modSld">
      <pc:chgData name="DSA - Beatriz de Albuquerque Ozorio Rago" userId="073f1caa-c851-4470-85c4-4d504c612eb8" providerId="ADAL" clId="{A95403CB-307F-4ECE-96C4-D1B54FA6853D}" dt="2025-09-18T19:01:54.015" v="43" actId="20577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8T18:59:03.721" v="0" actId="20577"/>
        <pc:sldMkLst>
          <pc:docMk/>
          <pc:sldMk cId="389055662" sldId="256"/>
        </pc:sldMkLst>
        <pc:spChg chg="mod">
          <ac:chgData name="DSA - Beatriz de Albuquerque Ozorio Rago" userId="073f1caa-c851-4470-85c4-4d504c612eb8" providerId="ADAL" clId="{A95403CB-307F-4ECE-96C4-D1B54FA6853D}" dt="2025-09-18T18:59:03.721" v="0" actId="20577"/>
          <ac:spMkLst>
            <pc:docMk/>
            <pc:sldMk cId="389055662" sldId="256"/>
            <ac:spMk id="4" creationId="{13119A8C-8DF7-D856-859D-508FCA6C1B28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8:59:30.286" v="4" actId="20577"/>
        <pc:sldMkLst>
          <pc:docMk/>
          <pc:sldMk cId="954708225" sldId="262"/>
        </pc:sldMkLst>
        <pc:spChg chg="mod">
          <ac:chgData name="DSA - Beatriz de Albuquerque Ozorio Rago" userId="073f1caa-c851-4470-85c4-4d504c612eb8" providerId="ADAL" clId="{A95403CB-307F-4ECE-96C4-D1B54FA6853D}" dt="2025-09-18T18:59:30.286" v="4" actId="20577"/>
          <ac:spMkLst>
            <pc:docMk/>
            <pc:sldMk cId="954708225" sldId="262"/>
            <ac:spMk id="4" creationId="{DCCC7408-5F0D-D511-88AF-38BB3A0039A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8:59:37.076" v="5" actId="20577"/>
        <pc:sldMkLst>
          <pc:docMk/>
          <pc:sldMk cId="2894135293" sldId="263"/>
        </pc:sldMkLst>
        <pc:spChg chg="mod">
          <ac:chgData name="DSA - Beatriz de Albuquerque Ozorio Rago" userId="073f1caa-c851-4470-85c4-4d504c612eb8" providerId="ADAL" clId="{A95403CB-307F-4ECE-96C4-D1B54FA6853D}" dt="2025-09-18T18:59:37.076" v="5" actId="20577"/>
          <ac:spMkLst>
            <pc:docMk/>
            <pc:sldMk cId="2894135293" sldId="263"/>
            <ac:spMk id="4" creationId="{4A31A68A-5DB9-49B9-3F32-67CF79DB1F81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8:59:48.430" v="6" actId="20577"/>
        <pc:sldMkLst>
          <pc:docMk/>
          <pc:sldMk cId="4220110742" sldId="264"/>
        </pc:sldMkLst>
        <pc:spChg chg="mod">
          <ac:chgData name="DSA - Beatriz de Albuquerque Ozorio Rago" userId="073f1caa-c851-4470-85c4-4d504c612eb8" providerId="ADAL" clId="{A95403CB-307F-4ECE-96C4-D1B54FA6853D}" dt="2025-09-18T18:59:48.430" v="6" actId="20577"/>
          <ac:spMkLst>
            <pc:docMk/>
            <pc:sldMk cId="4220110742" sldId="264"/>
            <ac:spMk id="4" creationId="{85C600C8-5D89-9364-B3B3-055F5B7D2AAA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8:59:54.346" v="7" actId="20577"/>
        <pc:sldMkLst>
          <pc:docMk/>
          <pc:sldMk cId="410899321" sldId="265"/>
        </pc:sldMkLst>
        <pc:spChg chg="mod">
          <ac:chgData name="DSA - Beatriz de Albuquerque Ozorio Rago" userId="073f1caa-c851-4470-85c4-4d504c612eb8" providerId="ADAL" clId="{A95403CB-307F-4ECE-96C4-D1B54FA6853D}" dt="2025-09-18T18:59:54.346" v="7" actId="20577"/>
          <ac:spMkLst>
            <pc:docMk/>
            <pc:sldMk cId="410899321" sldId="265"/>
            <ac:spMk id="4" creationId="{42B315CA-C31F-8C3E-1D51-575E55D31CC0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0:15.611" v="8" actId="20577"/>
        <pc:sldMkLst>
          <pc:docMk/>
          <pc:sldMk cId="638464309" sldId="267"/>
        </pc:sldMkLst>
        <pc:spChg chg="mod">
          <ac:chgData name="DSA - Beatriz de Albuquerque Ozorio Rago" userId="073f1caa-c851-4470-85c4-4d504c612eb8" providerId="ADAL" clId="{A95403CB-307F-4ECE-96C4-D1B54FA6853D}" dt="2025-09-18T19:00:15.611" v="8" actId="20577"/>
          <ac:spMkLst>
            <pc:docMk/>
            <pc:sldMk cId="638464309" sldId="267"/>
            <ac:spMk id="3" creationId="{D3FE2836-CA72-0D26-4D7E-2EDB39FCA700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0:32.530" v="9" actId="20577"/>
        <pc:sldMkLst>
          <pc:docMk/>
          <pc:sldMk cId="215493500" sldId="268"/>
        </pc:sldMkLst>
        <pc:spChg chg="mod">
          <ac:chgData name="DSA - Beatriz de Albuquerque Ozorio Rago" userId="073f1caa-c851-4470-85c4-4d504c612eb8" providerId="ADAL" clId="{A95403CB-307F-4ECE-96C4-D1B54FA6853D}" dt="2025-09-18T19:00:32.530" v="9" actId="20577"/>
          <ac:spMkLst>
            <pc:docMk/>
            <pc:sldMk cId="215493500" sldId="268"/>
            <ac:spMk id="4" creationId="{5877A661-458F-637D-301C-FBA832D5606B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0:42.210" v="11" actId="14100"/>
        <pc:sldMkLst>
          <pc:docMk/>
          <pc:sldMk cId="307903242" sldId="269"/>
        </pc:sldMkLst>
        <pc:spChg chg="mod">
          <ac:chgData name="DSA - Beatriz de Albuquerque Ozorio Rago" userId="073f1caa-c851-4470-85c4-4d504c612eb8" providerId="ADAL" clId="{A95403CB-307F-4ECE-96C4-D1B54FA6853D}" dt="2025-09-18T19:00:42.210" v="11" actId="14100"/>
          <ac:spMkLst>
            <pc:docMk/>
            <pc:sldMk cId="307903242" sldId="269"/>
            <ac:spMk id="4" creationId="{DAB84987-1C33-5DB8-9A7F-FC0F3357ACD3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0:48.738" v="12" actId="20577"/>
        <pc:sldMkLst>
          <pc:docMk/>
          <pc:sldMk cId="1467233210" sldId="271"/>
        </pc:sldMkLst>
        <pc:spChg chg="mod">
          <ac:chgData name="DSA - Beatriz de Albuquerque Ozorio Rago" userId="073f1caa-c851-4470-85c4-4d504c612eb8" providerId="ADAL" clId="{A95403CB-307F-4ECE-96C4-D1B54FA6853D}" dt="2025-09-18T19:00:48.738" v="12" actId="20577"/>
          <ac:spMkLst>
            <pc:docMk/>
            <pc:sldMk cId="1467233210" sldId="271"/>
            <ac:spMk id="4" creationId="{CB2518C4-04A3-2627-ACF6-91D2E767F11F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1:01.029" v="13" actId="20577"/>
        <pc:sldMkLst>
          <pc:docMk/>
          <pc:sldMk cId="2666198129" sldId="272"/>
        </pc:sldMkLst>
        <pc:spChg chg="mod">
          <ac:chgData name="DSA - Beatriz de Albuquerque Ozorio Rago" userId="073f1caa-c851-4470-85c4-4d504c612eb8" providerId="ADAL" clId="{A95403CB-307F-4ECE-96C4-D1B54FA6853D}" dt="2025-09-18T19:01:01.029" v="13" actId="20577"/>
          <ac:spMkLst>
            <pc:docMk/>
            <pc:sldMk cId="2666198129" sldId="272"/>
            <ac:spMk id="4" creationId="{0C769C45-A37F-BC16-45FA-094FD291FE8A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1:19.053" v="16" actId="14100"/>
        <pc:sldMkLst>
          <pc:docMk/>
          <pc:sldMk cId="1994060568" sldId="273"/>
        </pc:sldMkLst>
        <pc:spChg chg="mod">
          <ac:chgData name="DSA - Beatriz de Albuquerque Ozorio Rago" userId="073f1caa-c851-4470-85c4-4d504c612eb8" providerId="ADAL" clId="{A95403CB-307F-4ECE-96C4-D1B54FA6853D}" dt="2025-09-18T19:01:19.053" v="16" actId="14100"/>
          <ac:spMkLst>
            <pc:docMk/>
            <pc:sldMk cId="1994060568" sldId="273"/>
            <ac:spMk id="4" creationId="{28B8789E-B858-AB4D-BD4E-ED2F7C87CB9B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1:47.491" v="42" actId="20577"/>
        <pc:sldMkLst>
          <pc:docMk/>
          <pc:sldMk cId="1329378317" sldId="274"/>
        </pc:sldMkLst>
        <pc:spChg chg="mod">
          <ac:chgData name="DSA - Beatriz de Albuquerque Ozorio Rago" userId="073f1caa-c851-4470-85c4-4d504c612eb8" providerId="ADAL" clId="{A95403CB-307F-4ECE-96C4-D1B54FA6853D}" dt="2025-09-18T19:01:47.491" v="42" actId="20577"/>
          <ac:spMkLst>
            <pc:docMk/>
            <pc:sldMk cId="1329378317" sldId="274"/>
            <ac:spMk id="4" creationId="{151A80C0-6F73-550C-A7C9-6FB5E7A1B05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01:54.015" v="43" actId="20577"/>
        <pc:sldMkLst>
          <pc:docMk/>
          <pc:sldMk cId="1469599854" sldId="275"/>
        </pc:sldMkLst>
        <pc:spChg chg="mod">
          <ac:chgData name="DSA - Beatriz de Albuquerque Ozorio Rago" userId="073f1caa-c851-4470-85c4-4d504c612eb8" providerId="ADAL" clId="{A95403CB-307F-4ECE-96C4-D1B54FA6853D}" dt="2025-09-18T19:01:54.015" v="43" actId="20577"/>
          <ac:spMkLst>
            <pc:docMk/>
            <pc:sldMk cId="1469599854" sldId="275"/>
            <ac:spMk id="4" creationId="{49980153-EC76-D143-48C4-E30700762C5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06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18/09/2025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D28D7-84FF-F06C-D087-91460EB7A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D3FE2836-CA72-0D26-4D7E-2EDB39FCA700}"/>
              </a:ext>
            </a:extLst>
          </p:cNvPr>
          <p:cNvSpPr txBox="1">
            <a:spLocks/>
          </p:cNvSpPr>
          <p:nvPr/>
        </p:nvSpPr>
        <p:spPr>
          <a:xfrm>
            <a:off x="5653950" y="733425"/>
            <a:ext cx="6171202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dirty="0"/>
              <a:t>O novo nascimento é uma concepção espiritual.</a:t>
            </a:r>
          </a:p>
          <a:p>
            <a:pPr lvl="2"/>
            <a:r>
              <a:rPr lang="pt-BR" dirty="0"/>
              <a:t>“O que é nascido da carne é carne, e o que é nascido do Espírito é espírito” (João 3:6).</a:t>
            </a:r>
          </a:p>
        </p:txBody>
      </p:sp>
    </p:spTree>
    <p:extLst>
      <p:ext uri="{BB962C8B-B14F-4D97-AF65-F5344CB8AC3E}">
        <p14:creationId xmlns:p14="http://schemas.microsoft.com/office/powerpoint/2010/main" val="6384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96AE8-E2DC-6BC8-67AB-AA1A39D4F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77A661-458F-637D-301C-FBA832D56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876164"/>
            <a:ext cx="5181600" cy="5105672"/>
          </a:xfrm>
        </p:spPr>
        <p:txBody>
          <a:bodyPr>
            <a:normAutofit/>
          </a:bodyPr>
          <a:lstStyle/>
          <a:p>
            <a:r>
              <a:rPr lang="pt-BR" sz="4000" b="0" dirty="0"/>
              <a:t>O Espírito </a:t>
            </a:r>
            <a:r>
              <a:rPr lang="pt-BR" sz="4000" dirty="0">
                <a:solidFill>
                  <a:schemeClr val="accent3">
                    <a:lumMod val="75000"/>
                  </a:schemeClr>
                </a:solidFill>
              </a:rPr>
              <a:t>transforma</a:t>
            </a:r>
            <a:r>
              <a:rPr lang="pt-BR" sz="4000" b="0" dirty="0"/>
              <a:t> nossa essência.</a:t>
            </a:r>
          </a:p>
        </p:txBody>
      </p:sp>
    </p:spTree>
    <p:extLst>
      <p:ext uri="{BB962C8B-B14F-4D97-AF65-F5344CB8AC3E}">
        <p14:creationId xmlns:p14="http://schemas.microsoft.com/office/powerpoint/2010/main" val="2154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A216E-6ADD-1817-59BF-E4C962FB0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B84987-1C33-5DB8-9A7F-FC0F3357A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95" y="673689"/>
            <a:ext cx="5509133" cy="5510621"/>
          </a:xfrm>
        </p:spPr>
        <p:txBody>
          <a:bodyPr>
            <a:normAutofit/>
          </a:bodyPr>
          <a:lstStyle/>
          <a:p>
            <a:r>
              <a:rPr lang="pt-BR" sz="4000" b="0" dirty="0"/>
              <a:t>A formação de Cristo é um processo espiritual.</a:t>
            </a:r>
          </a:p>
        </p:txBody>
      </p:sp>
    </p:spTree>
    <p:extLst>
      <p:ext uri="{BB962C8B-B14F-4D97-AF65-F5344CB8AC3E}">
        <p14:creationId xmlns:p14="http://schemas.microsoft.com/office/powerpoint/2010/main" val="3079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1A850-E617-938D-61FD-00B609F12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2518C4-04A3-2627-ACF6-91D2E767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844" y="673689"/>
            <a:ext cx="5094606" cy="5510621"/>
          </a:xfrm>
        </p:spPr>
        <p:txBody>
          <a:bodyPr>
            <a:normAutofit/>
          </a:bodyPr>
          <a:lstStyle/>
          <a:p>
            <a:r>
              <a:rPr lang="pt-BR" sz="3600" b="0" dirty="0"/>
              <a:t>A plenitude do Espírito é uma </a:t>
            </a:r>
            <a:r>
              <a:rPr lang="pt-BR" sz="3600" dirty="0">
                <a:solidFill>
                  <a:schemeClr val="accent3">
                    <a:lumMod val="75000"/>
                  </a:schemeClr>
                </a:solidFill>
              </a:rPr>
              <a:t>vocação</a:t>
            </a:r>
            <a:r>
              <a:rPr lang="pt-BR" sz="3600" b="0" dirty="0"/>
              <a:t> para hoje.</a:t>
            </a:r>
          </a:p>
        </p:txBody>
      </p:sp>
    </p:spTree>
    <p:extLst>
      <p:ext uri="{BB962C8B-B14F-4D97-AF65-F5344CB8AC3E}">
        <p14:creationId xmlns:p14="http://schemas.microsoft.com/office/powerpoint/2010/main" val="14672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5F31-3E84-78F9-55C5-88D164130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C769C45-A37F-BC16-45FA-094FD291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304" y="673689"/>
            <a:ext cx="4721225" cy="5510621"/>
          </a:xfrm>
        </p:spPr>
        <p:txBody>
          <a:bodyPr>
            <a:normAutofit/>
          </a:bodyPr>
          <a:lstStyle/>
          <a:p>
            <a:r>
              <a:rPr lang="pt-BR" b="0" dirty="0"/>
              <a:t>A plenitude do Espírito é para todos os que creem.</a:t>
            </a:r>
          </a:p>
        </p:txBody>
      </p:sp>
    </p:spTree>
    <p:extLst>
      <p:ext uri="{BB962C8B-B14F-4D97-AF65-F5344CB8AC3E}">
        <p14:creationId xmlns:p14="http://schemas.microsoft.com/office/powerpoint/2010/main" val="26661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45AD5-17F4-3AF1-EF99-4F18D9F09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8B8789E-B858-AB4D-BD4E-ED2F7C87C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14" y="1016589"/>
            <a:ext cx="5734686" cy="5510621"/>
          </a:xfrm>
        </p:spPr>
        <p:txBody>
          <a:bodyPr>
            <a:normAutofit/>
          </a:bodyPr>
          <a:lstStyle/>
          <a:p>
            <a:r>
              <a:rPr lang="pt-BR" b="0" dirty="0"/>
              <a:t>A nova vida no Espírito </a:t>
            </a:r>
          </a:p>
          <a:p>
            <a:r>
              <a:rPr lang="pt-BR" b="0" dirty="0"/>
              <a:t>nos separa para um propósito.</a:t>
            </a:r>
          </a:p>
        </p:txBody>
      </p:sp>
    </p:spTree>
    <p:extLst>
      <p:ext uri="{BB962C8B-B14F-4D97-AF65-F5344CB8AC3E}">
        <p14:creationId xmlns:p14="http://schemas.microsoft.com/office/powerpoint/2010/main" val="19940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F63DB2-DB02-7110-61F5-8412F7CC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1A80C0-6F73-550C-A7C9-6FB5E7A1B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673689"/>
            <a:ext cx="5699760" cy="5510621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accent3">
                    <a:lumMod val="75000"/>
                  </a:schemeClr>
                </a:solidFill>
              </a:rPr>
              <a:t>Ser cheio do Espírito           é viver para preparar            o caminho para Cristo.</a:t>
            </a:r>
          </a:p>
        </p:txBody>
      </p:sp>
    </p:spTree>
    <p:extLst>
      <p:ext uri="{BB962C8B-B14F-4D97-AF65-F5344CB8AC3E}">
        <p14:creationId xmlns:p14="http://schemas.microsoft.com/office/powerpoint/2010/main" val="13293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F323D-E692-87F5-61B8-807A62AA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980153-EC76-D143-48C4-E3070076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88" y="673689"/>
            <a:ext cx="5113112" cy="5510621"/>
          </a:xfrm>
        </p:spPr>
        <p:txBody>
          <a:bodyPr>
            <a:normAutofit/>
          </a:bodyPr>
          <a:lstStyle/>
          <a:p>
            <a:r>
              <a:rPr lang="pt-BR" sz="3600" b="0" dirty="0"/>
              <a:t>O Espírito Santo é </a:t>
            </a:r>
            <a:r>
              <a:rPr lang="pt-BR" sz="3600" dirty="0">
                <a:solidFill>
                  <a:schemeClr val="accent3">
                    <a:lumMod val="75000"/>
                  </a:schemeClr>
                </a:solidFill>
              </a:rPr>
              <a:t>essencial</a:t>
            </a:r>
            <a:r>
              <a:rPr lang="pt-BR" sz="3600" b="0" dirty="0"/>
              <a:t> na </a:t>
            </a:r>
            <a:r>
              <a:rPr lang="pt-BR" sz="3600" b="0"/>
              <a:t>vida cristã.</a:t>
            </a:r>
            <a:endParaRPr lang="pt-BR" sz="3600" b="0" dirty="0"/>
          </a:p>
        </p:txBody>
      </p:sp>
    </p:spTree>
    <p:extLst>
      <p:ext uri="{BB962C8B-B14F-4D97-AF65-F5344CB8AC3E}">
        <p14:creationId xmlns:p14="http://schemas.microsoft.com/office/powerpoint/2010/main" val="14695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1</a:t>
            </a:r>
            <a:endParaRPr lang="pt-BR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79FD95B-33AC-5923-3BED-52FF2C9E2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06" y="1888178"/>
            <a:ext cx="7089114" cy="34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80951" y="1143000"/>
            <a:ext cx="10030098" cy="4572000"/>
          </a:xfrm>
        </p:spPr>
        <p:txBody>
          <a:bodyPr/>
          <a:lstStyle/>
          <a:p>
            <a:r>
              <a:rPr lang="pt-BR" dirty="0"/>
              <a:t>“Pois ele será grande diante do Senhor, não beberá vinho nem bebida forte, e será cheio do Espírito Santo, já desde o ventre materno.”</a:t>
            </a:r>
          </a:p>
          <a:p>
            <a:pPr lvl="1"/>
            <a:r>
              <a:rPr lang="pt-BR" dirty="0"/>
              <a:t>Lucas 1:15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6" y="746305"/>
            <a:ext cx="5601590" cy="5050042"/>
          </a:xfrm>
        </p:spPr>
        <p:txBody>
          <a:bodyPr/>
          <a:lstStyle/>
          <a:p>
            <a:pPr lvl="1"/>
            <a:r>
              <a:rPr lang="pt-BR" dirty="0"/>
              <a:t>O QUE SIGNIFICA SER CHEIO DO ESPÍRITO DESDE O VENTRE?</a:t>
            </a: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850" y="903979"/>
            <a:ext cx="4753473" cy="5050042"/>
          </a:xfrm>
        </p:spPr>
        <p:txBody>
          <a:bodyPr/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 O Espírito age antes do </a:t>
            </a:r>
            <a:r>
              <a:rPr lang="pt-BR" dirty="0"/>
              <a:t>NASCIMENTO</a:t>
            </a:r>
            <a:r>
              <a:rPr lang="pt-BR" b="0" dirty="0">
                <a:solidFill>
                  <a:schemeClr val="tx1"/>
                </a:solidFill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44FF6-278E-5EDB-FE87-05583414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31A68A-5DB9-49B9-3F32-67CF79DB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0" y="903979"/>
            <a:ext cx="5725884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é soberano e atua segundo o plano de Deus.</a:t>
            </a:r>
          </a:p>
        </p:txBody>
      </p:sp>
    </p:spTree>
    <p:extLst>
      <p:ext uri="{BB962C8B-B14F-4D97-AF65-F5344CB8AC3E}">
        <p14:creationId xmlns:p14="http://schemas.microsoft.com/office/powerpoint/2010/main" val="28941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262" y="733425"/>
            <a:ext cx="6067788" cy="5391150"/>
          </a:xfrm>
        </p:spPr>
        <p:txBody>
          <a:bodyPr>
            <a:normAutofit/>
          </a:bodyPr>
          <a:lstStyle/>
          <a:p>
            <a:pPr lvl="1"/>
            <a:r>
              <a:rPr lang="pt-BR" sz="3800" dirty="0"/>
              <a:t>Deus age antes que possamos compreender </a:t>
            </a:r>
            <a:br>
              <a:rPr lang="pt-BR" sz="3800" dirty="0"/>
            </a:br>
            <a:r>
              <a:rPr lang="pt-BR" sz="3800" dirty="0"/>
              <a:t>ou escolher.</a:t>
            </a:r>
          </a:p>
          <a:p>
            <a:pPr lvl="2"/>
            <a:r>
              <a:rPr lang="pt-BR" dirty="0"/>
              <a:t>“Antes de formá-lo no ventre materno, eu já o conhecia; e, antes de você nascer, eu o consagrei e constituí profeta às nações” (Jeremias 1:5).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66195-A578-4680-94DB-AB8040A7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B315CA-C31F-8C3E-1D51-575E55D31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60" y="675379"/>
            <a:ext cx="6010894" cy="5050042"/>
          </a:xfrm>
        </p:spPr>
        <p:txBody>
          <a:bodyPr>
            <a:normAutofit/>
          </a:bodyPr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O Espírito prepara o terreno antes da missão.</a:t>
            </a:r>
          </a:p>
        </p:txBody>
      </p:sp>
    </p:spTree>
    <p:extLst>
      <p:ext uri="{BB962C8B-B14F-4D97-AF65-F5344CB8AC3E}">
        <p14:creationId xmlns:p14="http://schemas.microsoft.com/office/powerpoint/2010/main" val="4108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F92334-9906-7266-6A24-47DF2B9D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6C183D-8E35-630B-0A37-580AF191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843507"/>
            <a:ext cx="5829300" cy="5170986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A formação de João e a formação de Cristo em nós</a:t>
            </a:r>
          </a:p>
          <a:p>
            <a:pPr lvl="2"/>
            <a:r>
              <a:rPr lang="pt-BR" dirty="0"/>
              <a:t>Nós somos formados pelo Espírito para revelar Jesus.</a:t>
            </a:r>
          </a:p>
        </p:txBody>
      </p:sp>
    </p:spTree>
    <p:extLst>
      <p:ext uri="{BB962C8B-B14F-4D97-AF65-F5344CB8AC3E}">
        <p14:creationId xmlns:p14="http://schemas.microsoft.com/office/powerpoint/2010/main" val="18636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56249D89-43AF-4B36-AB26-58120C272AB3}"/>
</file>

<file path=customXml/itemProps2.xml><?xml version="1.0" encoding="utf-8"?>
<ds:datastoreItem xmlns:ds="http://schemas.openxmlformats.org/officeDocument/2006/customXml" ds:itemID="{35E6C75F-6E0C-4FA7-A53A-4A0548858A64}"/>
</file>

<file path=customXml/itemProps3.xml><?xml version="1.0" encoding="utf-8"?>
<ds:datastoreItem xmlns:ds="http://schemas.openxmlformats.org/officeDocument/2006/customXml" ds:itemID="{47169C71-F863-4026-B131-328B16CC7352}"/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237</Words>
  <Application>Microsoft Office PowerPoint</Application>
  <PresentationFormat>Widescreen</PresentationFormat>
  <Paragraphs>22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3</cp:revision>
  <dcterms:created xsi:type="dcterms:W3CDTF">2025-08-26T18:56:55Z</dcterms:created>
  <dcterms:modified xsi:type="dcterms:W3CDTF">2025-09-18T19:01:55Z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